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6D1E38-8E21-4348-B06E-E334813D776B}" v="1" dt="2025-05-26T11:46:11.7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04" autoAdjust="0"/>
    <p:restoredTop sz="82085" autoAdjust="0"/>
  </p:normalViewPr>
  <p:slideViewPr>
    <p:cSldViewPr snapToGrid="0">
      <p:cViewPr varScale="1">
        <p:scale>
          <a:sx n="45" d="100"/>
          <a:sy n="45" d="100"/>
        </p:scale>
        <p:origin x="96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C59ED0CF-E897-43CB-B632-B81149064751}"/>
    <pc:docChg chg="undo custSel modSld">
      <pc:chgData name="Leonie Smith" userId="fed1330f33f5650e" providerId="LiveId" clId="{C59ED0CF-E897-43CB-B632-B81149064751}" dt="2023-03-17T04:58:40.433" v="84"/>
      <pc:docMkLst>
        <pc:docMk/>
      </pc:docMkLst>
      <pc:sldChg chg="addSp modSp">
        <pc:chgData name="Leonie Smith" userId="fed1330f33f5650e" providerId="LiveId" clId="{C59ED0CF-E897-43CB-B632-B81149064751}" dt="2023-03-17T04:37:14.674" v="14"/>
        <pc:sldMkLst>
          <pc:docMk/>
          <pc:sldMk cId="1499918570" sldId="257"/>
        </pc:sldMkLst>
      </pc:sldChg>
      <pc:sldChg chg="addSp modSp mod">
        <pc:chgData name="Leonie Smith" userId="fed1330f33f5650e" providerId="LiveId" clId="{C59ED0CF-E897-43CB-B632-B81149064751}" dt="2023-03-17T04:37:52.337" v="1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C59ED0CF-E897-43CB-B632-B81149064751}" dt="2023-03-17T04:41:33.437" v="34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C59ED0CF-E897-43CB-B632-B81149064751}" dt="2023-03-17T04:44:37.485" v="44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C59ED0CF-E897-43CB-B632-B81149064751}" dt="2023-03-17T04:49:15.618" v="57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C59ED0CF-E897-43CB-B632-B81149064751}" dt="2023-03-17T04:58:40.433" v="84"/>
        <pc:sldMkLst>
          <pc:docMk/>
          <pc:sldMk cId="641208035" sldId="263"/>
        </pc:sldMkLst>
      </pc:sldChg>
      <pc:sldChg chg="addSp delSp modSp mod modTransition">
        <pc:chgData name="Leonie Smith" userId="fed1330f33f5650e" providerId="LiveId" clId="{C59ED0CF-E897-43CB-B632-B81149064751}" dt="2023-03-17T04:52:32.102" v="67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C59ED0CF-E897-43CB-B632-B81149064751}" dt="2023-03-17T04:56:10.176" v="77"/>
        <pc:sldMkLst>
          <pc:docMk/>
          <pc:sldMk cId="978260341" sldId="265"/>
        </pc:sldMkLst>
      </pc:sldChg>
      <pc:sldChg chg="addSp modSp">
        <pc:chgData name="Leonie Smith" userId="fed1330f33f5650e" providerId="LiveId" clId="{C59ED0CF-E897-43CB-B632-B81149064751}" dt="2023-03-17T04:56:39.515" v="78"/>
        <pc:sldMkLst>
          <pc:docMk/>
          <pc:sldMk cId="3575870363" sldId="266"/>
        </pc:sldMkLst>
      </pc:sldChg>
    </pc:docChg>
  </pc:docChgLst>
  <pc:docChgLst>
    <pc:chgData name="Leonie Smith" userId="fed1330f33f5650e" providerId="LiveId" clId="{4136E73C-68D7-4A55-A678-700BDD82CF20}"/>
    <pc:docChg chg="custSel modSld">
      <pc:chgData name="Leonie Smith" userId="fed1330f33f5650e" providerId="LiveId" clId="{4136E73C-68D7-4A55-A678-700BDD82CF20}" dt="2023-04-04T03:38:58.462" v="3" actId="5793"/>
      <pc:docMkLst>
        <pc:docMk/>
      </pc:docMkLst>
      <pc:sldChg chg="modNotesTx">
        <pc:chgData name="Leonie Smith" userId="fed1330f33f5650e" providerId="LiveId" clId="{4136E73C-68D7-4A55-A678-700BDD82CF20}" dt="2023-04-04T03:38:58.462" v="3" actId="5793"/>
        <pc:sldMkLst>
          <pc:docMk/>
          <pc:sldMk cId="1499918570" sldId="257"/>
        </pc:sldMkLst>
      </pc:sldChg>
    </pc:docChg>
  </pc:docChgLst>
  <pc:docChgLst>
    <pc:chgData name="Leonie Smith" userId="fed1330f33f5650e" providerId="LiveId" clId="{7ED3156C-7BE1-4AB7-BF1F-CA441E0A2346}"/>
    <pc:docChg chg="modSld">
      <pc:chgData name="Leonie Smith" userId="fed1330f33f5650e" providerId="LiveId" clId="{7ED3156C-7BE1-4AB7-BF1F-CA441E0A2346}" dt="2024-01-16T04:20:42.063" v="45" actId="20577"/>
      <pc:docMkLst>
        <pc:docMk/>
      </pc:docMkLst>
      <pc:sldChg chg="addSp delSp modSp mod modTransition modAnim modNotesTx">
        <pc:chgData name="Leonie Smith" userId="fed1330f33f5650e" providerId="LiveId" clId="{7ED3156C-7BE1-4AB7-BF1F-CA441E0A2346}" dt="2024-01-16T04:20:42.063" v="45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7ED3156C-7BE1-4AB7-BF1F-CA441E0A2346}" dt="2024-01-16T03:21:43.415" v="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7ED3156C-7BE1-4AB7-BF1F-CA441E0A2346}" dt="2024-01-16T03:22:05.399" v="8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7ED3156C-7BE1-4AB7-BF1F-CA441E0A2346}" dt="2024-01-16T03:22:22.827" v="11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7ED3156C-7BE1-4AB7-BF1F-CA441E0A2346}" dt="2024-01-16T03:23:21.193" v="20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7ED3156C-7BE1-4AB7-BF1F-CA441E0A2346}" dt="2024-01-16T03:23:37.523" v="23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7ED3156C-7BE1-4AB7-BF1F-CA441E0A2346}" dt="2024-01-16T03:23:54.108" v="26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7ED3156C-7BE1-4AB7-BF1F-CA441E0A2346}" dt="2024-01-16T03:24:38.351" v="32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7ED3156C-7BE1-4AB7-BF1F-CA441E0A2346}" dt="2024-01-16T03:24:50.995" v="35"/>
        <pc:sldMkLst>
          <pc:docMk/>
          <pc:sldMk cId="3575870363" sldId="266"/>
        </pc:sldMkLst>
      </pc:sldChg>
    </pc:docChg>
  </pc:docChgLst>
  <pc:docChgLst>
    <pc:chgData name="Alfred Smith" userId="3c60a3631c0db8ad" providerId="LiveId" clId="{6CD5160D-59B0-47BD-A045-C0EE0C0A9E60}"/>
    <pc:docChg chg="custSel modSld">
      <pc:chgData name="Alfred Smith" userId="3c60a3631c0db8ad" providerId="LiveId" clId="{6CD5160D-59B0-47BD-A045-C0EE0C0A9E60}" dt="2025-04-22T07:12:59.384" v="2"/>
      <pc:docMkLst>
        <pc:docMk/>
      </pc:docMkLst>
      <pc:sldChg chg="addSp delSp modSp mod">
        <pc:chgData name="Alfred Smith" userId="3c60a3631c0db8ad" providerId="LiveId" clId="{6CD5160D-59B0-47BD-A045-C0EE0C0A9E60}" dt="2025-04-22T07:12:59.384" v="2"/>
        <pc:sldMkLst>
          <pc:docMk/>
          <pc:sldMk cId="1499918570" sldId="257"/>
        </pc:sldMkLst>
        <pc:spChg chg="add mod">
          <ac:chgData name="Alfred Smith" userId="3c60a3631c0db8ad" providerId="LiveId" clId="{6CD5160D-59B0-47BD-A045-C0EE0C0A9E60}" dt="2025-04-22T07:12:59.384" v="2"/>
          <ac:spMkLst>
            <pc:docMk/>
            <pc:sldMk cId="1499918570" sldId="257"/>
            <ac:spMk id="7" creationId="{E8EDECEC-DAE2-47DD-97C0-85D50F0CC1E8}"/>
          </ac:spMkLst>
        </pc:spChg>
      </pc:sldChg>
    </pc:docChg>
  </pc:docChgLst>
  <pc:docChgLst>
    <pc:chgData name="Alfred Smith" userId="3c60a3631c0db8ad" providerId="LiveId" clId="{196D1E38-8E21-4348-B06E-E334813D776B}"/>
    <pc:docChg chg="undo redo custSel modSld">
      <pc:chgData name="Alfred Smith" userId="3c60a3631c0db8ad" providerId="LiveId" clId="{196D1E38-8E21-4348-B06E-E334813D776B}" dt="2025-05-26T11:51:17.962" v="29"/>
      <pc:docMkLst>
        <pc:docMk/>
      </pc:docMkLst>
      <pc:sldChg chg="modSp mod">
        <pc:chgData name="Alfred Smith" userId="3c60a3631c0db8ad" providerId="LiveId" clId="{196D1E38-8E21-4348-B06E-E334813D776B}" dt="2025-05-26T11:45:34.960" v="1" actId="27636"/>
        <pc:sldMkLst>
          <pc:docMk/>
          <pc:sldMk cId="1499918570" sldId="257"/>
        </pc:sldMkLst>
        <pc:spChg chg="mod">
          <ac:chgData name="Alfred Smith" userId="3c60a3631c0db8ad" providerId="LiveId" clId="{196D1E38-8E21-4348-B06E-E334813D776B}" dt="2025-05-26T11:45:34.960" v="1" actId="27636"/>
          <ac:spMkLst>
            <pc:docMk/>
            <pc:sldMk cId="1499918570" sldId="257"/>
            <ac:spMk id="7" creationId="{E8EDECEC-DAE2-47DD-97C0-85D50F0CC1E8}"/>
          </ac:spMkLst>
        </pc:spChg>
      </pc:sldChg>
      <pc:sldChg chg="modSp">
        <pc:chgData name="Alfred Smith" userId="3c60a3631c0db8ad" providerId="LiveId" clId="{196D1E38-8E21-4348-B06E-E334813D776B}" dt="2025-05-26T11:46:11.756" v="2"/>
        <pc:sldMkLst>
          <pc:docMk/>
          <pc:sldMk cId="3788111665" sldId="258"/>
        </pc:sldMkLst>
        <pc:spChg chg="mod">
          <ac:chgData name="Alfred Smith" userId="3c60a3631c0db8ad" providerId="LiveId" clId="{196D1E38-8E21-4348-B06E-E334813D776B}" dt="2025-05-26T11:46:11.756" v="2"/>
          <ac:spMkLst>
            <pc:docMk/>
            <pc:sldMk cId="3788111665" sldId="258"/>
            <ac:spMk id="5" creationId="{E3021ACF-FB04-4BB1-0CE5-792B6B2EBC6E}"/>
          </ac:spMkLst>
        </pc:spChg>
      </pc:sldChg>
      <pc:sldChg chg="modSp">
        <pc:chgData name="Alfred Smith" userId="3c60a3631c0db8ad" providerId="LiveId" clId="{196D1E38-8E21-4348-B06E-E334813D776B}" dt="2025-05-26T11:46:11.756" v="2"/>
        <pc:sldMkLst>
          <pc:docMk/>
          <pc:sldMk cId="454763615" sldId="259"/>
        </pc:sldMkLst>
        <pc:spChg chg="mod">
          <ac:chgData name="Alfred Smith" userId="3c60a3631c0db8ad" providerId="LiveId" clId="{196D1E38-8E21-4348-B06E-E334813D776B}" dt="2025-05-26T11:46:11.756" v="2"/>
          <ac:spMkLst>
            <pc:docMk/>
            <pc:sldMk cId="454763615" sldId="259"/>
            <ac:spMk id="3" creationId="{A58184BD-88F1-BA02-40C1-D8403D0EEC0D}"/>
          </ac:spMkLst>
        </pc:spChg>
      </pc:sldChg>
      <pc:sldChg chg="modSp mod">
        <pc:chgData name="Alfred Smith" userId="3c60a3631c0db8ad" providerId="LiveId" clId="{196D1E38-8E21-4348-B06E-E334813D776B}" dt="2025-05-26T11:46:55.072" v="7" actId="404"/>
        <pc:sldMkLst>
          <pc:docMk/>
          <pc:sldMk cId="2346136586" sldId="260"/>
        </pc:sldMkLst>
        <pc:spChg chg="mod">
          <ac:chgData name="Alfred Smith" userId="3c60a3631c0db8ad" providerId="LiveId" clId="{196D1E38-8E21-4348-B06E-E334813D776B}" dt="2025-05-26T11:46:55.072" v="7" actId="404"/>
          <ac:spMkLst>
            <pc:docMk/>
            <pc:sldMk cId="2346136586" sldId="260"/>
            <ac:spMk id="3" creationId="{A58184BD-88F1-BA02-40C1-D8403D0EEC0D}"/>
          </ac:spMkLst>
        </pc:spChg>
      </pc:sldChg>
      <pc:sldChg chg="modSp mod">
        <pc:chgData name="Alfred Smith" userId="3c60a3631c0db8ad" providerId="LiveId" clId="{196D1E38-8E21-4348-B06E-E334813D776B}" dt="2025-05-26T11:47:16.052" v="9"/>
        <pc:sldMkLst>
          <pc:docMk/>
          <pc:sldMk cId="4037329247" sldId="261"/>
        </pc:sldMkLst>
        <pc:spChg chg="mod">
          <ac:chgData name="Alfred Smith" userId="3c60a3631c0db8ad" providerId="LiveId" clId="{196D1E38-8E21-4348-B06E-E334813D776B}" dt="2025-05-26T11:47:16.052" v="9"/>
          <ac:spMkLst>
            <pc:docMk/>
            <pc:sldMk cId="4037329247" sldId="261"/>
            <ac:spMk id="3" creationId="{A58184BD-88F1-BA02-40C1-D8403D0EEC0D}"/>
          </ac:spMkLst>
        </pc:spChg>
      </pc:sldChg>
      <pc:sldChg chg="modSp mod">
        <pc:chgData name="Alfred Smith" userId="3c60a3631c0db8ad" providerId="LiveId" clId="{196D1E38-8E21-4348-B06E-E334813D776B}" dt="2025-05-26T11:47:35.830" v="11"/>
        <pc:sldMkLst>
          <pc:docMk/>
          <pc:sldMk cId="1909638311" sldId="262"/>
        </pc:sldMkLst>
        <pc:spChg chg="mod">
          <ac:chgData name="Alfred Smith" userId="3c60a3631c0db8ad" providerId="LiveId" clId="{196D1E38-8E21-4348-B06E-E334813D776B}" dt="2025-05-26T11:47:35.830" v="11"/>
          <ac:spMkLst>
            <pc:docMk/>
            <pc:sldMk cId="1909638311" sldId="262"/>
            <ac:spMk id="3" creationId="{A58184BD-88F1-BA02-40C1-D8403D0EEC0D}"/>
          </ac:spMkLst>
        </pc:spChg>
      </pc:sldChg>
      <pc:sldChg chg="modSp mod">
        <pc:chgData name="Alfred Smith" userId="3c60a3631c0db8ad" providerId="LiveId" clId="{196D1E38-8E21-4348-B06E-E334813D776B}" dt="2025-05-26T11:48:01.504" v="13"/>
        <pc:sldMkLst>
          <pc:docMk/>
          <pc:sldMk cId="641208035" sldId="263"/>
        </pc:sldMkLst>
        <pc:spChg chg="mod">
          <ac:chgData name="Alfred Smith" userId="3c60a3631c0db8ad" providerId="LiveId" clId="{196D1E38-8E21-4348-B06E-E334813D776B}" dt="2025-05-26T11:48:01.504" v="13"/>
          <ac:spMkLst>
            <pc:docMk/>
            <pc:sldMk cId="641208035" sldId="263"/>
            <ac:spMk id="3" creationId="{A58184BD-88F1-BA02-40C1-D8403D0EEC0D}"/>
          </ac:spMkLst>
        </pc:spChg>
      </pc:sldChg>
      <pc:sldChg chg="modSp mod">
        <pc:chgData name="Alfred Smith" userId="3c60a3631c0db8ad" providerId="LiveId" clId="{196D1E38-8E21-4348-B06E-E334813D776B}" dt="2025-05-26T11:48:29.693" v="20" actId="404"/>
        <pc:sldMkLst>
          <pc:docMk/>
          <pc:sldMk cId="4044745628" sldId="264"/>
        </pc:sldMkLst>
        <pc:spChg chg="mod">
          <ac:chgData name="Alfred Smith" userId="3c60a3631c0db8ad" providerId="LiveId" clId="{196D1E38-8E21-4348-B06E-E334813D776B}" dt="2025-05-26T11:48:29.693" v="20" actId="404"/>
          <ac:spMkLst>
            <pc:docMk/>
            <pc:sldMk cId="4044745628" sldId="264"/>
            <ac:spMk id="3" creationId="{A58184BD-88F1-BA02-40C1-D8403D0EEC0D}"/>
          </ac:spMkLst>
        </pc:spChg>
      </pc:sldChg>
      <pc:sldChg chg="modSp mod">
        <pc:chgData name="Alfred Smith" userId="3c60a3631c0db8ad" providerId="LiveId" clId="{196D1E38-8E21-4348-B06E-E334813D776B}" dt="2025-05-26T11:50:57.764" v="27" actId="403"/>
        <pc:sldMkLst>
          <pc:docMk/>
          <pc:sldMk cId="978260341" sldId="265"/>
        </pc:sldMkLst>
        <pc:spChg chg="mod">
          <ac:chgData name="Alfred Smith" userId="3c60a3631c0db8ad" providerId="LiveId" clId="{196D1E38-8E21-4348-B06E-E334813D776B}" dt="2025-05-26T11:50:57.764" v="27" actId="403"/>
          <ac:spMkLst>
            <pc:docMk/>
            <pc:sldMk cId="978260341" sldId="265"/>
            <ac:spMk id="3" creationId="{A58184BD-88F1-BA02-40C1-D8403D0EEC0D}"/>
          </ac:spMkLst>
        </pc:spChg>
      </pc:sldChg>
      <pc:sldChg chg="modSp mod">
        <pc:chgData name="Alfred Smith" userId="3c60a3631c0db8ad" providerId="LiveId" clId="{196D1E38-8E21-4348-B06E-E334813D776B}" dt="2025-05-26T11:51:17.962" v="29"/>
        <pc:sldMkLst>
          <pc:docMk/>
          <pc:sldMk cId="3575870363" sldId="266"/>
        </pc:sldMkLst>
        <pc:spChg chg="mod">
          <ac:chgData name="Alfred Smith" userId="3c60a3631c0db8ad" providerId="LiveId" clId="{196D1E38-8E21-4348-B06E-E334813D776B}" dt="2025-05-26T11:51:17.962" v="29"/>
          <ac:spMkLst>
            <pc:docMk/>
            <pc:sldMk cId="3575870363" sldId="266"/>
            <ac:spMk id="3" creationId="{A58184BD-88F1-BA02-40C1-D8403D0EEC0D}"/>
          </ac:spMkLst>
        </pc:spChg>
      </pc:sldChg>
      <pc:sldChg chg="modSp">
        <pc:chgData name="Alfred Smith" userId="3c60a3631c0db8ad" providerId="LiveId" clId="{196D1E38-8E21-4348-B06E-E334813D776B}" dt="2025-05-26T11:46:11.756" v="2"/>
        <pc:sldMkLst>
          <pc:docMk/>
          <pc:sldMk cId="4120481681" sldId="270"/>
        </pc:sldMkLst>
        <pc:spChg chg="mod">
          <ac:chgData name="Alfred Smith" userId="3c60a3631c0db8ad" providerId="LiveId" clId="{196D1E38-8E21-4348-B06E-E334813D776B}" dt="2025-05-26T11:46:11.756" v="2"/>
          <ac:spMkLst>
            <pc:docMk/>
            <pc:sldMk cId="4120481681" sldId="270"/>
            <ac:spMk id="5" creationId="{1F93F253-D5A5-84ED-330D-545FD0EF90C4}"/>
          </ac:spMkLst>
        </pc:spChg>
      </pc:sldChg>
      <pc:sldChg chg="modSp">
        <pc:chgData name="Alfred Smith" userId="3c60a3631c0db8ad" providerId="LiveId" clId="{196D1E38-8E21-4348-B06E-E334813D776B}" dt="2025-05-26T11:46:11.756" v="2"/>
        <pc:sldMkLst>
          <pc:docMk/>
          <pc:sldMk cId="939110669" sldId="271"/>
        </pc:sldMkLst>
        <pc:spChg chg="mod">
          <ac:chgData name="Alfred Smith" userId="3c60a3631c0db8ad" providerId="LiveId" clId="{196D1E38-8E21-4348-B06E-E334813D776B}" dt="2025-05-26T11:46:11.756" v="2"/>
          <ac:spMkLst>
            <pc:docMk/>
            <pc:sldMk cId="939110669" sldId="271"/>
            <ac:spMk id="4" creationId="{B6CBB28F-D7BD-32B5-BDE7-1079E6FE011B}"/>
          </ac:spMkLst>
        </pc:spChg>
      </pc:sldChg>
      <pc:sldChg chg="modSp">
        <pc:chgData name="Alfred Smith" userId="3c60a3631c0db8ad" providerId="LiveId" clId="{196D1E38-8E21-4348-B06E-E334813D776B}" dt="2025-05-26T11:46:11.756" v="2"/>
        <pc:sldMkLst>
          <pc:docMk/>
          <pc:sldMk cId="4024569785" sldId="272"/>
        </pc:sldMkLst>
        <pc:spChg chg="mod">
          <ac:chgData name="Alfred Smith" userId="3c60a3631c0db8ad" providerId="LiveId" clId="{196D1E38-8E21-4348-B06E-E334813D776B}" dt="2025-05-26T11:46:11.756" v="2"/>
          <ac:spMkLst>
            <pc:docMk/>
            <pc:sldMk cId="4024569785" sldId="272"/>
            <ac:spMk id="4" creationId="{8C7ED33E-5860-0263-64CE-2F9F86CCAF59}"/>
          </ac:spMkLst>
        </pc:spChg>
      </pc:sldChg>
      <pc:sldChg chg="modSp">
        <pc:chgData name="Alfred Smith" userId="3c60a3631c0db8ad" providerId="LiveId" clId="{196D1E38-8E21-4348-B06E-E334813D776B}" dt="2025-05-26T11:46:11.756" v="2"/>
        <pc:sldMkLst>
          <pc:docMk/>
          <pc:sldMk cId="487179600" sldId="273"/>
        </pc:sldMkLst>
        <pc:spChg chg="mod">
          <ac:chgData name="Alfred Smith" userId="3c60a3631c0db8ad" providerId="LiveId" clId="{196D1E38-8E21-4348-B06E-E334813D776B}" dt="2025-05-26T11:46:11.756" v="2"/>
          <ac:spMkLst>
            <pc:docMk/>
            <pc:sldMk cId="487179600" sldId="273"/>
            <ac:spMk id="4" creationId="{9B31C764-A52B-52BC-0855-882DE6E17AF8}"/>
          </ac:spMkLst>
        </pc:spChg>
      </pc:sldChg>
      <pc:sldChg chg="modSp">
        <pc:chgData name="Alfred Smith" userId="3c60a3631c0db8ad" providerId="LiveId" clId="{196D1E38-8E21-4348-B06E-E334813D776B}" dt="2025-05-26T11:46:11.756" v="2"/>
        <pc:sldMkLst>
          <pc:docMk/>
          <pc:sldMk cId="2168401200" sldId="274"/>
        </pc:sldMkLst>
        <pc:spChg chg="mod">
          <ac:chgData name="Alfred Smith" userId="3c60a3631c0db8ad" providerId="LiveId" clId="{196D1E38-8E21-4348-B06E-E334813D776B}" dt="2025-05-26T11:46:11.756" v="2"/>
          <ac:spMkLst>
            <pc:docMk/>
            <pc:sldMk cId="2168401200" sldId="274"/>
            <ac:spMk id="4" creationId="{096F2D9C-D025-B520-3EFC-9B637FDE3716}"/>
          </ac:spMkLst>
        </pc:spChg>
      </pc:sldChg>
      <pc:sldChg chg="modSp">
        <pc:chgData name="Alfred Smith" userId="3c60a3631c0db8ad" providerId="LiveId" clId="{196D1E38-8E21-4348-B06E-E334813D776B}" dt="2025-05-26T11:46:11.756" v="2"/>
        <pc:sldMkLst>
          <pc:docMk/>
          <pc:sldMk cId="2996969115" sldId="275"/>
        </pc:sldMkLst>
        <pc:spChg chg="mod">
          <ac:chgData name="Alfred Smith" userId="3c60a3631c0db8ad" providerId="LiveId" clId="{196D1E38-8E21-4348-B06E-E334813D776B}" dt="2025-05-26T11:46:11.756" v="2"/>
          <ac:spMkLst>
            <pc:docMk/>
            <pc:sldMk cId="2996969115" sldId="275"/>
            <ac:spMk id="4" creationId="{94ECD9D4-1053-3362-FBF3-CB1BE8289CFF}"/>
          </ac:spMkLst>
        </pc:spChg>
      </pc:sldChg>
      <pc:sldChg chg="modSp">
        <pc:chgData name="Alfred Smith" userId="3c60a3631c0db8ad" providerId="LiveId" clId="{196D1E38-8E21-4348-B06E-E334813D776B}" dt="2025-05-26T11:46:11.756" v="2"/>
        <pc:sldMkLst>
          <pc:docMk/>
          <pc:sldMk cId="2390376940" sldId="276"/>
        </pc:sldMkLst>
        <pc:spChg chg="mod">
          <ac:chgData name="Alfred Smith" userId="3c60a3631c0db8ad" providerId="LiveId" clId="{196D1E38-8E21-4348-B06E-E334813D776B}" dt="2025-05-26T11:46:11.756" v="2"/>
          <ac:spMkLst>
            <pc:docMk/>
            <pc:sldMk cId="2390376940" sldId="276"/>
            <ac:spMk id="6" creationId="{B8A6BE37-B1EC-6487-E1FC-70A4C86396D9}"/>
          </ac:spMkLst>
        </pc:spChg>
      </pc:sldChg>
      <pc:sldChg chg="modSp">
        <pc:chgData name="Alfred Smith" userId="3c60a3631c0db8ad" providerId="LiveId" clId="{196D1E38-8E21-4348-B06E-E334813D776B}" dt="2025-05-26T11:46:11.756" v="2"/>
        <pc:sldMkLst>
          <pc:docMk/>
          <pc:sldMk cId="4265919077" sldId="277"/>
        </pc:sldMkLst>
        <pc:spChg chg="mod">
          <ac:chgData name="Alfred Smith" userId="3c60a3631c0db8ad" providerId="LiveId" clId="{196D1E38-8E21-4348-B06E-E334813D776B}" dt="2025-05-26T11:46:11.756" v="2"/>
          <ac:spMkLst>
            <pc:docMk/>
            <pc:sldMk cId="4265919077" sldId="277"/>
            <ac:spMk id="3" creationId="{C58352D0-55D7-04D0-A37F-D174C1AB3CAE}"/>
          </ac:spMkLst>
        </pc:spChg>
      </pc:sldChg>
    </pc:docChg>
  </pc:docChgLst>
  <pc:docChgLst>
    <pc:chgData name="Alfred Smith" userId="3c60a3631c0db8ad" providerId="LiveId" clId="{F213730D-548D-4BF2-BF7A-1EE2644A2550}"/>
    <pc:docChg chg="custSel modSld">
      <pc:chgData name="Alfred Smith" userId="3c60a3631c0db8ad" providerId="LiveId" clId="{F213730D-548D-4BF2-BF7A-1EE2644A2550}" dt="2024-07-25T11:14:05.539" v="21"/>
      <pc:docMkLst>
        <pc:docMk/>
      </pc:docMkLst>
      <pc:sldChg chg="modSp mod">
        <pc:chgData name="Alfred Smith" userId="3c60a3631c0db8ad" providerId="LiveId" clId="{F213730D-548D-4BF2-BF7A-1EE2644A2550}" dt="2024-07-25T10:35:46.359" v="3" actId="27636"/>
        <pc:sldMkLst>
          <pc:docMk/>
          <pc:sldMk cId="1499918570" sldId="257"/>
        </pc:sldMkLst>
      </pc:sldChg>
      <pc:sldChg chg="modSp mod">
        <pc:chgData name="Alfred Smith" userId="3c60a3631c0db8ad" providerId="LiveId" clId="{F213730D-548D-4BF2-BF7A-1EE2644A2550}" dt="2024-07-25T11:12:15.892" v="6"/>
        <pc:sldMkLst>
          <pc:docMk/>
          <pc:sldMk cId="2346136586" sldId="260"/>
        </pc:sldMkLst>
      </pc:sldChg>
      <pc:sldChg chg="modSp mod">
        <pc:chgData name="Alfred Smith" userId="3c60a3631c0db8ad" providerId="LiveId" clId="{F213730D-548D-4BF2-BF7A-1EE2644A2550}" dt="2024-07-25T11:12:30.691" v="9"/>
        <pc:sldMkLst>
          <pc:docMk/>
          <pc:sldMk cId="4037329247" sldId="261"/>
        </pc:sldMkLst>
      </pc:sldChg>
      <pc:sldChg chg="modSp mod">
        <pc:chgData name="Alfred Smith" userId="3c60a3631c0db8ad" providerId="LiveId" clId="{F213730D-548D-4BF2-BF7A-1EE2644A2550}" dt="2024-07-25T11:12:47.535" v="11"/>
        <pc:sldMkLst>
          <pc:docMk/>
          <pc:sldMk cId="1909638311" sldId="262"/>
        </pc:sldMkLst>
      </pc:sldChg>
      <pc:sldChg chg="modSp mod">
        <pc:chgData name="Alfred Smith" userId="3c60a3631c0db8ad" providerId="LiveId" clId="{F213730D-548D-4BF2-BF7A-1EE2644A2550}" dt="2024-07-25T11:13:03.772" v="14" actId="6549"/>
        <pc:sldMkLst>
          <pc:docMk/>
          <pc:sldMk cId="641208035" sldId="263"/>
        </pc:sldMkLst>
      </pc:sldChg>
      <pc:sldChg chg="modSp mod">
        <pc:chgData name="Alfred Smith" userId="3c60a3631c0db8ad" providerId="LiveId" clId="{F213730D-548D-4BF2-BF7A-1EE2644A2550}" dt="2024-07-25T11:13:22.512" v="16"/>
        <pc:sldMkLst>
          <pc:docMk/>
          <pc:sldMk cId="4044745628" sldId="264"/>
        </pc:sldMkLst>
      </pc:sldChg>
      <pc:sldChg chg="modSp mod">
        <pc:chgData name="Alfred Smith" userId="3c60a3631c0db8ad" providerId="LiveId" clId="{F213730D-548D-4BF2-BF7A-1EE2644A2550}" dt="2024-07-25T11:13:49.299" v="18"/>
        <pc:sldMkLst>
          <pc:docMk/>
          <pc:sldMk cId="978260341" sldId="265"/>
        </pc:sldMkLst>
      </pc:sldChg>
      <pc:sldChg chg="modSp mod">
        <pc:chgData name="Alfred Smith" userId="3c60a3631c0db8ad" providerId="LiveId" clId="{F213730D-548D-4BF2-BF7A-1EE2644A2550}" dt="2024-07-25T11:14:05.539" v="21"/>
        <pc:sldMkLst>
          <pc:docMk/>
          <pc:sldMk cId="3575870363" sldId="266"/>
        </pc:sldMkLst>
      </pc:sldChg>
      <pc:sldChg chg="addSp modSp">
        <pc:chgData name="Alfred Smith" userId="3c60a3631c0db8ad" providerId="LiveId" clId="{F213730D-548D-4BF2-BF7A-1EE2644A2550}" dt="2024-07-25T10:37:40.717" v="4"/>
        <pc:sldMkLst>
          <pc:docMk/>
          <pc:sldMk cId="4120481681" sldId="270"/>
        </pc:sldMkLst>
      </pc:sldChg>
    </pc:docChg>
  </pc:docChgLst>
  <pc:docChgLst>
    <pc:chgData name="Alfred Smith" userId="3c60a3631c0db8ad" providerId="LiveId" clId="{3EBB768E-EA78-48C7-B59E-A95C1541D836}"/>
    <pc:docChg chg="custSel modSld">
      <pc:chgData name="Alfred Smith" userId="3c60a3631c0db8ad" providerId="LiveId" clId="{3EBB768E-EA78-48C7-B59E-A95C1541D836}" dt="2025-05-06T08:37:12.678" v="2"/>
      <pc:docMkLst>
        <pc:docMk/>
      </pc:docMkLst>
      <pc:sldChg chg="modSp mod">
        <pc:chgData name="Alfred Smith" userId="3c60a3631c0db8ad" providerId="LiveId" clId="{3EBB768E-EA78-48C7-B59E-A95C1541D836}" dt="2025-05-06T08:36:49.215" v="1" actId="27636"/>
        <pc:sldMkLst>
          <pc:docMk/>
          <pc:sldMk cId="1499918570" sldId="257"/>
        </pc:sldMkLst>
        <pc:spChg chg="mod">
          <ac:chgData name="Alfred Smith" userId="3c60a3631c0db8ad" providerId="LiveId" clId="{3EBB768E-EA78-48C7-B59E-A95C1541D836}" dt="2025-05-06T08:36:49.215" v="1" actId="27636"/>
          <ac:spMkLst>
            <pc:docMk/>
            <pc:sldMk cId="1499918570" sldId="257"/>
            <ac:spMk id="7" creationId="{E8EDECEC-DAE2-47DD-97C0-85D50F0CC1E8}"/>
          </ac:spMkLst>
        </pc:spChg>
      </pc:sldChg>
      <pc:sldChg chg="modSp">
        <pc:chgData name="Alfred Smith" userId="3c60a3631c0db8ad" providerId="LiveId" clId="{3EBB768E-EA78-48C7-B59E-A95C1541D836}" dt="2025-05-06T08:37:12.678" v="2"/>
        <pc:sldMkLst>
          <pc:docMk/>
          <pc:sldMk cId="3788111665" sldId="258"/>
        </pc:sldMkLst>
        <pc:spChg chg="mod">
          <ac:chgData name="Alfred Smith" userId="3c60a3631c0db8ad" providerId="LiveId" clId="{3EBB768E-EA78-48C7-B59E-A95C1541D836}" dt="2025-05-06T08:37:12.678" v="2"/>
          <ac:spMkLst>
            <pc:docMk/>
            <pc:sldMk cId="3788111665" sldId="258"/>
            <ac:spMk id="5" creationId="{E3021ACF-FB04-4BB1-0CE5-792B6B2EBC6E}"/>
          </ac:spMkLst>
        </pc:spChg>
      </pc:sldChg>
      <pc:sldChg chg="modSp">
        <pc:chgData name="Alfred Smith" userId="3c60a3631c0db8ad" providerId="LiveId" clId="{3EBB768E-EA78-48C7-B59E-A95C1541D836}" dt="2025-05-06T08:37:12.678" v="2"/>
        <pc:sldMkLst>
          <pc:docMk/>
          <pc:sldMk cId="454763615" sldId="259"/>
        </pc:sldMkLst>
        <pc:spChg chg="mod">
          <ac:chgData name="Alfred Smith" userId="3c60a3631c0db8ad" providerId="LiveId" clId="{3EBB768E-EA78-48C7-B59E-A95C1541D836}" dt="2025-05-06T08:37:12.678" v="2"/>
          <ac:spMkLst>
            <pc:docMk/>
            <pc:sldMk cId="454763615" sldId="259"/>
            <ac:spMk id="3" creationId="{A58184BD-88F1-BA02-40C1-D8403D0EEC0D}"/>
          </ac:spMkLst>
        </pc:spChg>
      </pc:sldChg>
      <pc:sldChg chg="modSp">
        <pc:chgData name="Alfred Smith" userId="3c60a3631c0db8ad" providerId="LiveId" clId="{3EBB768E-EA78-48C7-B59E-A95C1541D836}" dt="2025-05-06T08:37:12.678" v="2"/>
        <pc:sldMkLst>
          <pc:docMk/>
          <pc:sldMk cId="4120481681" sldId="270"/>
        </pc:sldMkLst>
        <pc:spChg chg="mod">
          <ac:chgData name="Alfred Smith" userId="3c60a3631c0db8ad" providerId="LiveId" clId="{3EBB768E-EA78-48C7-B59E-A95C1541D836}" dt="2025-05-06T08:37:12.678" v="2"/>
          <ac:spMkLst>
            <pc:docMk/>
            <pc:sldMk cId="4120481681" sldId="270"/>
            <ac:spMk id="5" creationId="{1F93F253-D5A5-84ED-330D-545FD0EF90C4}"/>
          </ac:spMkLst>
        </pc:spChg>
      </pc:sldChg>
      <pc:sldChg chg="modSp">
        <pc:chgData name="Alfred Smith" userId="3c60a3631c0db8ad" providerId="LiveId" clId="{3EBB768E-EA78-48C7-B59E-A95C1541D836}" dt="2025-05-06T08:37:12.678" v="2"/>
        <pc:sldMkLst>
          <pc:docMk/>
          <pc:sldMk cId="939110669" sldId="271"/>
        </pc:sldMkLst>
        <pc:spChg chg="mod">
          <ac:chgData name="Alfred Smith" userId="3c60a3631c0db8ad" providerId="LiveId" clId="{3EBB768E-EA78-48C7-B59E-A95C1541D836}" dt="2025-05-06T08:37:12.678" v="2"/>
          <ac:spMkLst>
            <pc:docMk/>
            <pc:sldMk cId="939110669" sldId="271"/>
            <ac:spMk id="4" creationId="{B6CBB28F-D7BD-32B5-BDE7-1079E6FE011B}"/>
          </ac:spMkLst>
        </pc:spChg>
      </pc:sldChg>
      <pc:sldChg chg="modSp">
        <pc:chgData name="Alfred Smith" userId="3c60a3631c0db8ad" providerId="LiveId" clId="{3EBB768E-EA78-48C7-B59E-A95C1541D836}" dt="2025-05-06T08:37:12.678" v="2"/>
        <pc:sldMkLst>
          <pc:docMk/>
          <pc:sldMk cId="4024569785" sldId="272"/>
        </pc:sldMkLst>
        <pc:spChg chg="mod">
          <ac:chgData name="Alfred Smith" userId="3c60a3631c0db8ad" providerId="LiveId" clId="{3EBB768E-EA78-48C7-B59E-A95C1541D836}" dt="2025-05-06T08:37:12.678" v="2"/>
          <ac:spMkLst>
            <pc:docMk/>
            <pc:sldMk cId="4024569785" sldId="272"/>
            <ac:spMk id="4" creationId="{8C7ED33E-5860-0263-64CE-2F9F86CCAF59}"/>
          </ac:spMkLst>
        </pc:spChg>
      </pc:sldChg>
      <pc:sldChg chg="modSp">
        <pc:chgData name="Alfred Smith" userId="3c60a3631c0db8ad" providerId="LiveId" clId="{3EBB768E-EA78-48C7-B59E-A95C1541D836}" dt="2025-05-06T08:37:12.678" v="2"/>
        <pc:sldMkLst>
          <pc:docMk/>
          <pc:sldMk cId="487179600" sldId="273"/>
        </pc:sldMkLst>
        <pc:spChg chg="mod">
          <ac:chgData name="Alfred Smith" userId="3c60a3631c0db8ad" providerId="LiveId" clId="{3EBB768E-EA78-48C7-B59E-A95C1541D836}" dt="2025-05-06T08:37:12.678" v="2"/>
          <ac:spMkLst>
            <pc:docMk/>
            <pc:sldMk cId="487179600" sldId="273"/>
            <ac:spMk id="4" creationId="{9B31C764-A52B-52BC-0855-882DE6E17AF8}"/>
          </ac:spMkLst>
        </pc:spChg>
      </pc:sldChg>
      <pc:sldChg chg="modSp">
        <pc:chgData name="Alfred Smith" userId="3c60a3631c0db8ad" providerId="LiveId" clId="{3EBB768E-EA78-48C7-B59E-A95C1541D836}" dt="2025-05-06T08:37:12.678" v="2"/>
        <pc:sldMkLst>
          <pc:docMk/>
          <pc:sldMk cId="2168401200" sldId="274"/>
        </pc:sldMkLst>
        <pc:spChg chg="mod">
          <ac:chgData name="Alfred Smith" userId="3c60a3631c0db8ad" providerId="LiveId" clId="{3EBB768E-EA78-48C7-B59E-A95C1541D836}" dt="2025-05-06T08:37:12.678" v="2"/>
          <ac:spMkLst>
            <pc:docMk/>
            <pc:sldMk cId="2168401200" sldId="274"/>
            <ac:spMk id="4" creationId="{096F2D9C-D025-B520-3EFC-9B637FDE3716}"/>
          </ac:spMkLst>
        </pc:spChg>
      </pc:sldChg>
      <pc:sldChg chg="modSp">
        <pc:chgData name="Alfred Smith" userId="3c60a3631c0db8ad" providerId="LiveId" clId="{3EBB768E-EA78-48C7-B59E-A95C1541D836}" dt="2025-05-06T08:37:12.678" v="2"/>
        <pc:sldMkLst>
          <pc:docMk/>
          <pc:sldMk cId="2996969115" sldId="275"/>
        </pc:sldMkLst>
        <pc:spChg chg="mod">
          <ac:chgData name="Alfred Smith" userId="3c60a3631c0db8ad" providerId="LiveId" clId="{3EBB768E-EA78-48C7-B59E-A95C1541D836}" dt="2025-05-06T08:37:12.678" v="2"/>
          <ac:spMkLst>
            <pc:docMk/>
            <pc:sldMk cId="2996969115" sldId="275"/>
            <ac:spMk id="4" creationId="{94ECD9D4-1053-3362-FBF3-CB1BE8289CFF}"/>
          </ac:spMkLst>
        </pc:spChg>
      </pc:sldChg>
      <pc:sldChg chg="modSp">
        <pc:chgData name="Alfred Smith" userId="3c60a3631c0db8ad" providerId="LiveId" clId="{3EBB768E-EA78-48C7-B59E-A95C1541D836}" dt="2025-05-06T08:37:12.678" v="2"/>
        <pc:sldMkLst>
          <pc:docMk/>
          <pc:sldMk cId="2390376940" sldId="276"/>
        </pc:sldMkLst>
        <pc:spChg chg="mod">
          <ac:chgData name="Alfred Smith" userId="3c60a3631c0db8ad" providerId="LiveId" clId="{3EBB768E-EA78-48C7-B59E-A95C1541D836}" dt="2025-05-06T08:37:12.678" v="2"/>
          <ac:spMkLst>
            <pc:docMk/>
            <pc:sldMk cId="2390376940" sldId="276"/>
            <ac:spMk id="6" creationId="{B8A6BE37-B1EC-6487-E1FC-70A4C86396D9}"/>
          </ac:spMkLst>
        </pc:spChg>
      </pc:sldChg>
      <pc:sldChg chg="modSp">
        <pc:chgData name="Alfred Smith" userId="3c60a3631c0db8ad" providerId="LiveId" clId="{3EBB768E-EA78-48C7-B59E-A95C1541D836}" dt="2025-05-06T08:37:12.678" v="2"/>
        <pc:sldMkLst>
          <pc:docMk/>
          <pc:sldMk cId="4265919077" sldId="277"/>
        </pc:sldMkLst>
        <pc:spChg chg="mod">
          <ac:chgData name="Alfred Smith" userId="3c60a3631c0db8ad" providerId="LiveId" clId="{3EBB768E-EA78-48C7-B59E-A95C1541D836}" dt="2025-05-06T08:37:12.678" v="2"/>
          <ac:spMkLst>
            <pc:docMk/>
            <pc:sldMk cId="4265919077" sldId="277"/>
            <ac:spMk id="3" creationId="{C58352D0-55D7-04D0-A37F-D174C1AB3CA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51 Paul’s 1st Journey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Barnabas, Saul and Agabus in Antioch – Acts 11:19-30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Saul, Barnabas and John Mark sent out – Acts 13:1-5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</a:t>
            </a:r>
            <a:r>
              <a:rPr lang="en-US" sz="1200" b="0" i="0" u="none" strike="noStrike" baseline="0" dirty="0" err="1">
                <a:latin typeface="TimesNewRomanPSMT"/>
              </a:rPr>
              <a:t>Sergius</a:t>
            </a:r>
            <a:r>
              <a:rPr lang="en-US" sz="1200" b="0" i="0" u="none" strike="noStrike" baseline="0" dirty="0">
                <a:latin typeface="TimesNewRomanPSMT"/>
              </a:rPr>
              <a:t> Paulus and </a:t>
            </a:r>
            <a:r>
              <a:rPr lang="en-US" sz="1200" b="0" i="0" u="none" strike="noStrike" baseline="0" dirty="0" err="1">
                <a:latin typeface="TimesNewRomanPSMT"/>
              </a:rPr>
              <a:t>Elymas</a:t>
            </a:r>
            <a:r>
              <a:rPr lang="en-US" sz="1200" b="0" i="0" u="none" strike="noStrike" baseline="0" dirty="0">
                <a:latin typeface="TimesNewRomanPSMT"/>
              </a:rPr>
              <a:t> – Acts 13:6-12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John Mark leaves them and returns to Jerusalem – Acts 13:13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Rejected by Jews in Pisidian Antioch – Acts 13:14-52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Chased from Iconium – Acts 14:1-6 (Center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Healing of lame man in Lystra – Acts 14:7-20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8. On the way back to Antioch – Acts 14:21-28 (Left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9. The Council at Jerusalem – Acts 15:1-35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51-4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E94BAD6-D95A-17DB-A49B-673A9C667B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8EDECEC-DAE2-47DD-97C0-85D50F0CC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9"/>
    </mc:Choice>
    <mc:Fallback xmlns="">
      <p:transition spd="slow" advTm="4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CA26C1-8C5C-A649-DAA4-6D6C9D7D8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8615"/>
            <a:ext cx="12192000" cy="69166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31C764-A52B-52BC-0855-882DE6E17AF8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མཛད་འཕྲིན།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4དེ་ནས་གྲོང་ཁྱེར་གྱི་མི་དེ་རྣམས་ཕྱོགས་གཉིས་སུ་གྱེས༌ཏེ། ལ་ལ་ནི་ཡ་ཧུ་དཱ་པའི་ཕྱོགས༌དང༌། ལ་ལ་ནི་སྐུ་ཚབ་པའི་ཕྱོགས་སུ་འཁོར།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4The people of the city were divided. Some sided with the Jews, and others with the apostles.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860DED8-D5B6-01F4-9999-9D5169D65F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98"/>
    </mc:Choice>
    <mc:Fallback xmlns="">
      <p:transition spd="slow" advTm="9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23AAED-119E-9445-2AD6-3EAAFDEE6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72464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6F2D9C-D025-B520-3EFC-9B637FDE3716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མཛད་འཕྲིན།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5དུས༌དེར། ཕྱི་ཕྱོགས་པ་དང་ཡ་ཧུ་དཱ་པ་རྣམས༌དང༌། གཞན༌ཡང༌། དེ་དག་གི་འགོ་དཔོན་རྣམས་དང་བཅས་པས་ཕོལ་ལོལ་དང་པཱར་ན་པཱ་གཉིས་ལ་བརྙས་བཅོས་བྱེད་པ་དང་རྡོ་རུབ་གཏོང་བར་རྩོམ་པ༌ལ། </a:t>
            </a:r>
            <a:endParaRPr lang="en-IN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5But when the Gentiles and Jews, together with their rulers, set out to mistreat and stone them,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8CFCA57-39DA-5EEC-BA83-49BDDF40EE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42"/>
    </mc:Choice>
    <mc:Fallback xmlns="">
      <p:transition spd="slow" advTm="9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F1A2A2-460A-89EC-1545-A01C9C15A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64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ECD9D4-1053-3362-FBF3-CB1BE8289CFF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མཛད་འཕྲིན།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6ཁོང་གཉིས་ཀྱིས་དོན་དེ་ཤེས་ནས་ལི་ཀ་ཨོན་ཡཱ་ཡུལ་གྱི་ལིས་ཏྲ་དང་དིར་སྦེ་གྲོང་ཁྱེར་གཉིས་དང་དེའི་མཐའ་འཁོར་གྱི་ཡུལ་དུ་བྲོས༌ཤིང༌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6they found out about it and fled to the Lycaonian cities of Lystra and </a:t>
            </a:r>
            <a:r>
              <a:rPr lang="en-US" sz="4800" dirty="0" err="1">
                <a:solidFill>
                  <a:srgbClr val="777A7B"/>
                </a:solidFill>
                <a:latin typeface="Arial" panose="020B0604020202020204" pitchFamily="34" charset="0"/>
              </a:rPr>
              <a:t>Derbe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 and to the surrounding region,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DDC6915-36BF-2AF1-D118-FD828B8F25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67"/>
    </mc:Choice>
    <mc:Fallback xmlns="">
      <p:transition spd="slow" advTm="11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91E5F2-FCA5-2140-2316-2FE6E4BC9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5319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A6BE37-B1EC-6487-E1FC-70A4C86396D9}"/>
              </a:ext>
            </a:extLst>
          </p:cNvPr>
          <p:cNvSpPr txBox="1"/>
          <p:nvPr/>
        </p:nvSpPr>
        <p:spPr>
          <a:xfrm>
            <a:off x="9999275" y="17151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མཛད་འཕྲིན།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7གནས་དེ་ནས་ཀྱང་མུ་མཐུད་དུ་འཕྲིན་བཟང་བསྒྲགས༌སོ།།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>
                <a:solidFill>
                  <a:srgbClr val="121212"/>
                </a:solidFill>
                <a:latin typeface="Arial" panose="020B0604020202020204" pitchFamily="34" charset="0"/>
              </a:rPr>
              <a:t>7where they continued to preach the gospel.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62CE59A-1871-C47C-889C-C8B6F369EF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3"/>
    </mc:Choice>
    <mc:Fallback xmlns="">
      <p:transition spd="slow" advTm="4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65BC-209B-0A3E-C96E-08C06D180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68874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8352D0-55D7-04D0-A37F-D174C1AB3CAE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མཛད་འཕྲིན།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8B9D8D-0616-1966-D301-F86CE8603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68874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021ACF-FB04-4BB1-0CE5-792B6B2EBC6E}"/>
              </a:ext>
            </a:extLst>
          </p:cNvPr>
          <p:cNvSpPr txBox="1"/>
          <p:nvPr/>
        </p:nvSpPr>
        <p:spPr>
          <a:xfrm>
            <a:off x="171451" y="0"/>
            <a:ext cx="7158037" cy="41719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མཛད་འཕྲིན།14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པའུ་ལུ་དང་པར་ན་པཱ་ཨི་ཀོན་ཡཱུ་གྲོང་ཁྱེར་ལ་བཞུགས་པ།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b="1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མཛད་འཕྲིན།14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པའུ་ལུ་དང་པར་ན་པཱ་ཨི་ཀོན་ཡཱུ་གྲོང་ཁྱེར་ནས་བྲོས། </a:t>
            </a:r>
          </a:p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Chased from Iconium – Acts 14:1-7 </a:t>
            </a:r>
            <a:endParaRPr lang="en-IN" sz="60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811EAB9-0AF9-EFDB-1017-9CDBE6D669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9"/>
    </mc:Choice>
    <mc:Fallback xmlns="">
      <p:transition spd="slow" advTm="5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7DDDBF-0A41-0A75-3B18-9B877DDFD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68874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93F253-D5A5-84ED-330D-545FD0EF90C4}"/>
              </a:ext>
            </a:extLst>
          </p:cNvPr>
          <p:cNvSpPr txBox="1"/>
          <p:nvPr/>
        </p:nvSpPr>
        <p:spPr>
          <a:xfrm>
            <a:off x="171451" y="0"/>
            <a:ext cx="7158037" cy="41719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མཛད་འཕྲིན།14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པའུ་ལུ་དང་པར་ན་པཱ་ཨི་ཀོན་ཡཱུ་གྲོང་ཁྱེར་ལ་བཞུགས་པ།</a:t>
            </a:r>
          </a:p>
          <a:p>
            <a:endParaRPr lang="en-IN" dirty="0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26FD808A-5CDD-9452-9489-0BAC244CD66F}"/>
              </a:ext>
            </a:extLst>
          </p:cNvPr>
          <p:cNvSpPr txBox="1"/>
          <p:nvPr/>
        </p:nvSpPr>
        <p:spPr>
          <a:xfrm>
            <a:off x="265430" y="6077903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1དེ་ནས་ཕོལ་ལོལ་དང་པཱར་ན་པཱ་གཉིས་མཉམ་དུ་ཨི་ཀོན་ཡུ་ལ་ཡོད་པའི་ཡ་ཧུ་དཱ་པའི་ཆོས་ཁང་ལ་སོང་ནས། དེར་བཀའ་ལེགས་པར་གསུངས་པས་ཡ་ཧུ་དཱ་པ་དང་གྷི་རིག་པ་ཤིན་ཏུ་མང་པོ་དད་པར་གྱུར་ཏོ།།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1At Iconium, Paul and Barnabas went as usual into the Jewish synagogue, where they spoke so well that a great number of Jews and Greeks believed.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4B20328-7D45-B14D-4E88-C1CD146615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11"/>
    </mc:Choice>
    <mc:Fallback xmlns="">
      <p:transition spd="slow" advTm="13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1EAA82-579E-91E3-D33A-9B1ADEE3B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393" y="0"/>
            <a:ext cx="1236639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CBB28F-D7BD-32B5-BDE7-1079E6FE011B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མཛད་འཕྲིན།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2འོན༌ཀྱང༌། དད་པ་མེད་པའི་ཡ་ཧུ་དཱ་པ་རྣམས་ཀྱིས་ཕྱི་ཕྱོགས་པ་རྣམས་ལ་ངན་སྐུལ་བྱས་ཏེ། སྤུན་ཟླ་རྣམས་དང་དེ་རྣམས་ཀྱི་བར་ལ་ཕྲ་མ་བཅུག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2But the unbelieving Jews stirred up the Gentiles and poisoned their minds against the brothers.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24B633A-53FC-8584-6AFF-5D9D7178B5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99"/>
    </mc:Choice>
    <mc:Fallback xmlns="">
      <p:transition spd="slow" advTm="9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7B2712-AA58-F768-7D5B-DF19AAFC7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95007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7ED33E-5860-0263-64CE-2F9F86CCAF59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མཛད་འཕྲིན།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3ཁོང་གཉིས་ཡུལ་དེར་ཡུན་རིང་དུ་བཞུགས༌ཤིང༌། གཙོ་བོ་ལ་བརྟེན་ནས་སྤོབས་པ་ཆེན་པོས་བཀའ་གསུངས་པ༌དང༌། གཙོ་བོས་ཀྱང་ཁོང་གཉིས་བརྒྱུད་ནས་གྲུབ་རྟགས་དང་ངོ་མཚར་བའི་དོན་བསྟན་ཏེ་རང་ཉིད་ཀྱི་ཐུགས་རྗེའི་བཀའ་ལ་བདེན་དཔང་མཛད་ད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3So Paul and Barnabas spent considerable time there, speaking boldly for the Lord, who affirmed the message of His grace by enabling them to perform signs and wonders.</a:t>
            </a:r>
            <a:endParaRPr lang="en-IN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141E1E5D-4E74-3B05-C6B9-EBEB03F683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48"/>
    </mc:Choice>
    <mc:Fallback xmlns="">
      <p:transition spd="slow" advTm="19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4057</TotalTime>
  <Words>826</Words>
  <Application>Microsoft Office PowerPoint</Application>
  <PresentationFormat>Widescreen</PresentationFormat>
  <Paragraphs>51</Paragraphs>
  <Slides>18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51-4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2025-05-26T11:51:25Z</dcterms:modified>
</cp:coreProperties>
</file>