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13730D-548D-4BF2-BF7A-1EE2644A2550}" v="1" dt="2024-07-25T10:37:40.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04" autoAdjust="0"/>
    <p:restoredTop sz="82085" autoAdjust="0"/>
  </p:normalViewPr>
  <p:slideViewPr>
    <p:cSldViewPr snapToGrid="0">
      <p:cViewPr varScale="1">
        <p:scale>
          <a:sx n="73" d="100"/>
          <a:sy n="73" d="100"/>
        </p:scale>
        <p:origin x="86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59ED0CF-E897-43CB-B632-B81149064751}"/>
    <pc:docChg chg="undo custSel modSld">
      <pc:chgData name="Leonie Smith" userId="fed1330f33f5650e" providerId="LiveId" clId="{C59ED0CF-E897-43CB-B632-B81149064751}" dt="2023-03-17T04:58:40.433" v="84"/>
      <pc:docMkLst>
        <pc:docMk/>
      </pc:docMkLst>
      <pc:sldChg chg="addSp modSp">
        <pc:chgData name="Leonie Smith" userId="fed1330f33f5650e" providerId="LiveId" clId="{C59ED0CF-E897-43CB-B632-B81149064751}" dt="2023-03-17T04:37:14.674" v="14"/>
        <pc:sldMkLst>
          <pc:docMk/>
          <pc:sldMk cId="1499918570" sldId="257"/>
        </pc:sldMkLst>
        <pc:picChg chg="add mod">
          <ac:chgData name="Leonie Smith" userId="fed1330f33f5650e" providerId="LiveId" clId="{C59ED0CF-E897-43CB-B632-B81149064751}" dt="2023-03-17T04:37:14.674" v="14"/>
          <ac:picMkLst>
            <pc:docMk/>
            <pc:sldMk cId="1499918570" sldId="257"/>
            <ac:picMk id="9" creationId="{5077EBE9-F42D-73BE-8F5A-3AEBF2CC00A2}"/>
          </ac:picMkLst>
        </pc:picChg>
      </pc:sldChg>
      <pc:sldChg chg="addSp modSp mod">
        <pc:chgData name="Leonie Smith" userId="fed1330f33f5650e" providerId="LiveId" clId="{C59ED0CF-E897-43CB-B632-B81149064751}" dt="2023-03-17T04:37:52.337" v="15"/>
        <pc:sldMkLst>
          <pc:docMk/>
          <pc:sldMk cId="454763615" sldId="259"/>
        </pc:sldMkLst>
        <pc:spChg chg="mod">
          <ac:chgData name="Leonie Smith" userId="fed1330f33f5650e" providerId="LiveId" clId="{C59ED0CF-E897-43CB-B632-B81149064751}" dt="2023-03-17T04:36:46.188" v="13" actId="113"/>
          <ac:spMkLst>
            <pc:docMk/>
            <pc:sldMk cId="454763615" sldId="259"/>
            <ac:spMk id="3" creationId="{A58184BD-88F1-BA02-40C1-D8403D0EEC0D}"/>
          </ac:spMkLst>
        </pc:spChg>
        <pc:picChg chg="add mod">
          <ac:chgData name="Leonie Smith" userId="fed1330f33f5650e" providerId="LiveId" clId="{C59ED0CF-E897-43CB-B632-B81149064751}" dt="2023-03-17T04:37:52.337" v="15"/>
          <ac:picMkLst>
            <pc:docMk/>
            <pc:sldMk cId="454763615" sldId="259"/>
            <ac:picMk id="7" creationId="{A44F1826-61C6-DA03-8BD1-23EB6B347C9B}"/>
          </ac:picMkLst>
        </pc:picChg>
      </pc:sldChg>
      <pc:sldChg chg="addSp delSp modSp mod modTransition modAnim">
        <pc:chgData name="Leonie Smith" userId="fed1330f33f5650e" providerId="LiveId" clId="{C59ED0CF-E897-43CB-B632-B81149064751}" dt="2023-03-17T04:41:33.437" v="34"/>
        <pc:sldMkLst>
          <pc:docMk/>
          <pc:sldMk cId="2346136586" sldId="260"/>
        </pc:sldMkLst>
        <pc:picChg chg="add del mod">
          <ac:chgData name="Leonie Smith" userId="fed1330f33f5650e" providerId="LiveId" clId="{C59ED0CF-E897-43CB-B632-B81149064751}" dt="2023-03-17T04:39:28.938" v="18"/>
          <ac:picMkLst>
            <pc:docMk/>
            <pc:sldMk cId="2346136586" sldId="260"/>
            <ac:picMk id="7" creationId="{91400441-2110-B75F-988C-6CA5E18D8773}"/>
          </ac:picMkLst>
        </pc:picChg>
        <pc:picChg chg="add del mod">
          <ac:chgData name="Leonie Smith" userId="fed1330f33f5650e" providerId="LiveId" clId="{C59ED0CF-E897-43CB-B632-B81149064751}" dt="2023-03-17T04:39:34.285" v="19"/>
          <ac:picMkLst>
            <pc:docMk/>
            <pc:sldMk cId="2346136586" sldId="260"/>
            <ac:picMk id="10" creationId="{49F1CC2A-173D-8575-AB4C-EE671CD776DB}"/>
          </ac:picMkLst>
        </pc:picChg>
        <pc:picChg chg="add del mod">
          <ac:chgData name="Leonie Smith" userId="fed1330f33f5650e" providerId="LiveId" clId="{C59ED0CF-E897-43CB-B632-B81149064751}" dt="2023-03-17T04:39:42.627" v="21"/>
          <ac:picMkLst>
            <pc:docMk/>
            <pc:sldMk cId="2346136586" sldId="260"/>
            <ac:picMk id="11" creationId="{125774CF-1D0A-2A5D-A8BF-A5168DFFB780}"/>
          </ac:picMkLst>
        </pc:picChg>
        <pc:picChg chg="add del mod ord">
          <ac:chgData name="Leonie Smith" userId="fed1330f33f5650e" providerId="LiveId" clId="{C59ED0CF-E897-43CB-B632-B81149064751}" dt="2023-03-17T04:40:02.489" v="22"/>
          <ac:picMkLst>
            <pc:docMk/>
            <pc:sldMk cId="2346136586" sldId="260"/>
            <ac:picMk id="14" creationId="{4883B31F-DB92-0700-4466-6B82217804C7}"/>
          </ac:picMkLst>
        </pc:picChg>
        <pc:picChg chg="add del mod">
          <ac:chgData name="Leonie Smith" userId="fed1330f33f5650e" providerId="LiveId" clId="{C59ED0CF-E897-43CB-B632-B81149064751}" dt="2023-03-17T04:40:38.305" v="24"/>
          <ac:picMkLst>
            <pc:docMk/>
            <pc:sldMk cId="2346136586" sldId="260"/>
            <ac:picMk id="15" creationId="{EFE2BC21-ECC4-C57E-F505-CB5F57186367}"/>
          </ac:picMkLst>
        </pc:picChg>
        <pc:picChg chg="add del mod ord">
          <ac:chgData name="Leonie Smith" userId="fed1330f33f5650e" providerId="LiveId" clId="{C59ED0CF-E897-43CB-B632-B81149064751}" dt="2023-03-17T04:40:44.090" v="25"/>
          <ac:picMkLst>
            <pc:docMk/>
            <pc:sldMk cId="2346136586" sldId="260"/>
            <ac:picMk id="20" creationId="{3881A4CF-2D0C-AD32-0FC2-27A1E0789FE8}"/>
          </ac:picMkLst>
        </pc:picChg>
        <pc:picChg chg="add del mod">
          <ac:chgData name="Leonie Smith" userId="fed1330f33f5650e" providerId="LiveId" clId="{C59ED0CF-E897-43CB-B632-B81149064751}" dt="2023-03-17T04:40:46.258" v="27"/>
          <ac:picMkLst>
            <pc:docMk/>
            <pc:sldMk cId="2346136586" sldId="260"/>
            <ac:picMk id="21" creationId="{DD938E7F-6583-7AC1-07F1-A27512ECD65A}"/>
          </ac:picMkLst>
        </pc:picChg>
        <pc:picChg chg="add del mod ord">
          <ac:chgData name="Leonie Smith" userId="fed1330f33f5650e" providerId="LiveId" clId="{C59ED0CF-E897-43CB-B632-B81149064751}" dt="2023-03-17T04:40:52.178" v="28"/>
          <ac:picMkLst>
            <pc:docMk/>
            <pc:sldMk cId="2346136586" sldId="260"/>
            <ac:picMk id="24" creationId="{FB61F4D6-7DB3-7A4E-4740-11B031190C7C}"/>
          </ac:picMkLst>
        </pc:picChg>
        <pc:picChg chg="add del mod">
          <ac:chgData name="Leonie Smith" userId="fed1330f33f5650e" providerId="LiveId" clId="{C59ED0CF-E897-43CB-B632-B81149064751}" dt="2023-03-17T04:40:55.708" v="30"/>
          <ac:picMkLst>
            <pc:docMk/>
            <pc:sldMk cId="2346136586" sldId="260"/>
            <ac:picMk id="25" creationId="{FB869B1C-192F-6D8C-25ED-8B3574F0130E}"/>
          </ac:picMkLst>
        </pc:picChg>
        <pc:picChg chg="add del mod ord">
          <ac:chgData name="Leonie Smith" userId="fed1330f33f5650e" providerId="LiveId" clId="{C59ED0CF-E897-43CB-B632-B81149064751}" dt="2023-03-17T04:41:07.910" v="31"/>
          <ac:picMkLst>
            <pc:docMk/>
            <pc:sldMk cId="2346136586" sldId="260"/>
            <ac:picMk id="28" creationId="{4D37FC38-CB76-110B-995A-F0E88B42FF58}"/>
          </ac:picMkLst>
        </pc:picChg>
        <pc:picChg chg="add del mod">
          <ac:chgData name="Leonie Smith" userId="fed1330f33f5650e" providerId="LiveId" clId="{C59ED0CF-E897-43CB-B632-B81149064751}" dt="2023-03-17T04:41:14.455" v="33"/>
          <ac:picMkLst>
            <pc:docMk/>
            <pc:sldMk cId="2346136586" sldId="260"/>
            <ac:picMk id="29" creationId="{82BFB662-721F-71C6-662A-69B934AC7260}"/>
          </ac:picMkLst>
        </pc:picChg>
        <pc:picChg chg="add del mod ord">
          <ac:chgData name="Leonie Smith" userId="fed1330f33f5650e" providerId="LiveId" clId="{C59ED0CF-E897-43CB-B632-B81149064751}" dt="2023-03-17T04:41:33.437" v="34"/>
          <ac:picMkLst>
            <pc:docMk/>
            <pc:sldMk cId="2346136586" sldId="260"/>
            <ac:picMk id="32" creationId="{AB13791E-9AF9-4E69-53B7-D88A9FB411A2}"/>
          </ac:picMkLst>
        </pc:picChg>
        <pc:picChg chg="add mod">
          <ac:chgData name="Leonie Smith" userId="fed1330f33f5650e" providerId="LiveId" clId="{C59ED0CF-E897-43CB-B632-B81149064751}" dt="2023-03-17T04:41:33.437" v="34"/>
          <ac:picMkLst>
            <pc:docMk/>
            <pc:sldMk cId="2346136586" sldId="260"/>
            <ac:picMk id="33" creationId="{8F90C302-F1AD-A028-F1F4-1B028EC80563}"/>
          </ac:picMkLst>
        </pc:picChg>
      </pc:sldChg>
      <pc:sldChg chg="addSp delSp modSp mod modTransition modAnim">
        <pc:chgData name="Leonie Smith" userId="fed1330f33f5650e" providerId="LiveId" clId="{C59ED0CF-E897-43CB-B632-B81149064751}" dt="2023-03-17T04:44:37.485" v="44"/>
        <pc:sldMkLst>
          <pc:docMk/>
          <pc:sldMk cId="4037329247" sldId="261"/>
        </pc:sldMkLst>
        <pc:picChg chg="add del mod">
          <ac:chgData name="Leonie Smith" userId="fed1330f33f5650e" providerId="LiveId" clId="{C59ED0CF-E897-43CB-B632-B81149064751}" dt="2023-03-17T04:43:39.145" v="37"/>
          <ac:picMkLst>
            <pc:docMk/>
            <pc:sldMk cId="4037329247" sldId="261"/>
            <ac:picMk id="8" creationId="{4B105D66-823C-7FE0-A11B-CDB588AF88EA}"/>
          </ac:picMkLst>
        </pc:picChg>
        <pc:picChg chg="add del mod">
          <ac:chgData name="Leonie Smith" userId="fed1330f33f5650e" providerId="LiveId" clId="{C59ED0CF-E897-43CB-B632-B81149064751}" dt="2023-03-17T04:43:45.710" v="38"/>
          <ac:picMkLst>
            <pc:docMk/>
            <pc:sldMk cId="4037329247" sldId="261"/>
            <ac:picMk id="11" creationId="{DEDE6BA7-E42D-343A-8CE9-E83D2B9F5E7E}"/>
          </ac:picMkLst>
        </pc:picChg>
        <pc:picChg chg="add del mod">
          <ac:chgData name="Leonie Smith" userId="fed1330f33f5650e" providerId="LiveId" clId="{C59ED0CF-E897-43CB-B632-B81149064751}" dt="2023-03-17T04:43:49.648" v="40"/>
          <ac:picMkLst>
            <pc:docMk/>
            <pc:sldMk cId="4037329247" sldId="261"/>
            <ac:picMk id="12" creationId="{60462CCF-0280-247E-D2E4-B9B7FF4F5AF4}"/>
          </ac:picMkLst>
        </pc:picChg>
        <pc:picChg chg="add del mod ord">
          <ac:chgData name="Leonie Smith" userId="fed1330f33f5650e" providerId="LiveId" clId="{C59ED0CF-E897-43CB-B632-B81149064751}" dt="2023-03-17T04:44:07.792" v="41"/>
          <ac:picMkLst>
            <pc:docMk/>
            <pc:sldMk cId="4037329247" sldId="261"/>
            <ac:picMk id="15" creationId="{FAB7D190-CD85-ABD9-4593-EBDCCE35E62A}"/>
          </ac:picMkLst>
        </pc:picChg>
        <pc:picChg chg="add del mod">
          <ac:chgData name="Leonie Smith" userId="fed1330f33f5650e" providerId="LiveId" clId="{C59ED0CF-E897-43CB-B632-B81149064751}" dt="2023-03-17T04:44:20.410" v="43"/>
          <ac:picMkLst>
            <pc:docMk/>
            <pc:sldMk cId="4037329247" sldId="261"/>
            <ac:picMk id="16" creationId="{9F99A496-FC32-0434-2887-1045375D2CC9}"/>
          </ac:picMkLst>
        </pc:picChg>
        <pc:picChg chg="add del mod ord">
          <ac:chgData name="Leonie Smith" userId="fed1330f33f5650e" providerId="LiveId" clId="{C59ED0CF-E897-43CB-B632-B81149064751}" dt="2023-03-17T04:44:37.485" v="44"/>
          <ac:picMkLst>
            <pc:docMk/>
            <pc:sldMk cId="4037329247" sldId="261"/>
            <ac:picMk id="19" creationId="{B39EAD06-EC60-33AC-53CD-45352E4C1A12}"/>
          </ac:picMkLst>
        </pc:picChg>
        <pc:picChg chg="add mod">
          <ac:chgData name="Leonie Smith" userId="fed1330f33f5650e" providerId="LiveId" clId="{C59ED0CF-E897-43CB-B632-B81149064751}" dt="2023-03-17T04:44:37.485" v="44"/>
          <ac:picMkLst>
            <pc:docMk/>
            <pc:sldMk cId="4037329247" sldId="261"/>
            <ac:picMk id="20" creationId="{4EE7FDD2-CD45-2E7E-572A-B6E2B0E2C378}"/>
          </ac:picMkLst>
        </pc:picChg>
      </pc:sldChg>
      <pc:sldChg chg="addSp delSp modSp mod modTransition modAnim">
        <pc:chgData name="Leonie Smith" userId="fed1330f33f5650e" providerId="LiveId" clId="{C59ED0CF-E897-43CB-B632-B81149064751}" dt="2023-03-17T04:49:15.618" v="57"/>
        <pc:sldMkLst>
          <pc:docMk/>
          <pc:sldMk cId="1909638311" sldId="262"/>
        </pc:sldMkLst>
        <pc:picChg chg="add del mod">
          <ac:chgData name="Leonie Smith" userId="fed1330f33f5650e" providerId="LiveId" clId="{C59ED0CF-E897-43CB-B632-B81149064751}" dt="2023-03-17T04:47:48.911" v="47"/>
          <ac:picMkLst>
            <pc:docMk/>
            <pc:sldMk cId="1909638311" sldId="262"/>
            <ac:picMk id="7" creationId="{E7916C61-AC14-D4EB-F666-370376F362F7}"/>
          </ac:picMkLst>
        </pc:picChg>
        <pc:picChg chg="add del mod">
          <ac:chgData name="Leonie Smith" userId="fed1330f33f5650e" providerId="LiveId" clId="{C59ED0CF-E897-43CB-B632-B81149064751}" dt="2023-03-17T04:47:58.526" v="48"/>
          <ac:picMkLst>
            <pc:docMk/>
            <pc:sldMk cId="1909638311" sldId="262"/>
            <ac:picMk id="10" creationId="{9AA29E77-22B8-8D54-651F-E5CA08B81FDC}"/>
          </ac:picMkLst>
        </pc:picChg>
        <pc:picChg chg="add del mod">
          <ac:chgData name="Leonie Smith" userId="fed1330f33f5650e" providerId="LiveId" clId="{C59ED0CF-E897-43CB-B632-B81149064751}" dt="2023-03-17T04:48:07.816" v="50"/>
          <ac:picMkLst>
            <pc:docMk/>
            <pc:sldMk cId="1909638311" sldId="262"/>
            <ac:picMk id="11" creationId="{6D3B8021-B54B-84AD-D2F9-AB25D83D6F4E}"/>
          </ac:picMkLst>
        </pc:picChg>
        <pc:picChg chg="add del mod ord">
          <ac:chgData name="Leonie Smith" userId="fed1330f33f5650e" providerId="LiveId" clId="{C59ED0CF-E897-43CB-B632-B81149064751}" dt="2023-03-17T04:48:29.534" v="51"/>
          <ac:picMkLst>
            <pc:docMk/>
            <pc:sldMk cId="1909638311" sldId="262"/>
            <ac:picMk id="14" creationId="{F7CDFF62-FEE9-EF87-0DB2-B2A530458BA6}"/>
          </ac:picMkLst>
        </pc:picChg>
        <pc:picChg chg="add del mod">
          <ac:chgData name="Leonie Smith" userId="fed1330f33f5650e" providerId="LiveId" clId="{C59ED0CF-E897-43CB-B632-B81149064751}" dt="2023-03-17T04:48:32.046" v="53"/>
          <ac:picMkLst>
            <pc:docMk/>
            <pc:sldMk cId="1909638311" sldId="262"/>
            <ac:picMk id="15" creationId="{8154CF9C-F1D7-8310-D95D-854A3E1B65A7}"/>
          </ac:picMkLst>
        </pc:picChg>
        <pc:picChg chg="add del mod ord">
          <ac:chgData name="Leonie Smith" userId="fed1330f33f5650e" providerId="LiveId" clId="{C59ED0CF-E897-43CB-B632-B81149064751}" dt="2023-03-17T04:48:51.596" v="54"/>
          <ac:picMkLst>
            <pc:docMk/>
            <pc:sldMk cId="1909638311" sldId="262"/>
            <ac:picMk id="18" creationId="{FF264F81-99B5-3DCA-BF95-6215A8A55951}"/>
          </ac:picMkLst>
        </pc:picChg>
        <pc:picChg chg="add del mod">
          <ac:chgData name="Leonie Smith" userId="fed1330f33f5650e" providerId="LiveId" clId="{C59ED0CF-E897-43CB-B632-B81149064751}" dt="2023-03-17T04:48:55.013" v="56"/>
          <ac:picMkLst>
            <pc:docMk/>
            <pc:sldMk cId="1909638311" sldId="262"/>
            <ac:picMk id="19" creationId="{7902CA6D-5CCD-66D5-7009-474BD819AF6D}"/>
          </ac:picMkLst>
        </pc:picChg>
        <pc:picChg chg="add del mod ord">
          <ac:chgData name="Leonie Smith" userId="fed1330f33f5650e" providerId="LiveId" clId="{C59ED0CF-E897-43CB-B632-B81149064751}" dt="2023-03-17T04:49:15.618" v="57"/>
          <ac:picMkLst>
            <pc:docMk/>
            <pc:sldMk cId="1909638311" sldId="262"/>
            <ac:picMk id="22" creationId="{88B76240-9AE8-54AA-DABC-03D918019469}"/>
          </ac:picMkLst>
        </pc:picChg>
        <pc:picChg chg="add mod">
          <ac:chgData name="Leonie Smith" userId="fed1330f33f5650e" providerId="LiveId" clId="{C59ED0CF-E897-43CB-B632-B81149064751}" dt="2023-03-17T04:49:15.618" v="57"/>
          <ac:picMkLst>
            <pc:docMk/>
            <pc:sldMk cId="1909638311" sldId="262"/>
            <ac:picMk id="23" creationId="{E35F601B-710B-5552-B5AC-5565C1DD0177}"/>
          </ac:picMkLst>
        </pc:picChg>
      </pc:sldChg>
      <pc:sldChg chg="addSp delSp modSp mod modTransition modAnim">
        <pc:chgData name="Leonie Smith" userId="fed1330f33f5650e" providerId="LiveId" clId="{C59ED0CF-E897-43CB-B632-B81149064751}" dt="2023-03-17T04:58:40.433" v="84"/>
        <pc:sldMkLst>
          <pc:docMk/>
          <pc:sldMk cId="641208035" sldId="263"/>
        </pc:sldMkLst>
        <pc:picChg chg="add del mod">
          <ac:chgData name="Leonie Smith" userId="fed1330f33f5650e" providerId="LiveId" clId="{C59ED0CF-E897-43CB-B632-B81149064751}" dt="2023-03-17T04:50:57.992" v="60"/>
          <ac:picMkLst>
            <pc:docMk/>
            <pc:sldMk cId="641208035" sldId="263"/>
            <ac:picMk id="7" creationId="{150C081C-8E01-E787-718E-B0D306CA2610}"/>
          </ac:picMkLst>
        </pc:picChg>
        <pc:picChg chg="add del mod">
          <ac:chgData name="Leonie Smith" userId="fed1330f33f5650e" providerId="LiveId" clId="{C59ED0CF-E897-43CB-B632-B81149064751}" dt="2023-03-17T04:51:04.728" v="61"/>
          <ac:picMkLst>
            <pc:docMk/>
            <pc:sldMk cId="641208035" sldId="263"/>
            <ac:picMk id="12" creationId="{DB20DC6A-F88A-80CF-3348-6A463A7C3EDB}"/>
          </ac:picMkLst>
        </pc:picChg>
        <pc:picChg chg="add del mod">
          <ac:chgData name="Leonie Smith" userId="fed1330f33f5650e" providerId="LiveId" clId="{C59ED0CF-E897-43CB-B632-B81149064751}" dt="2023-03-17T04:51:07.438" v="63"/>
          <ac:picMkLst>
            <pc:docMk/>
            <pc:sldMk cId="641208035" sldId="263"/>
            <ac:picMk id="13" creationId="{C38FB485-9310-AC4E-8A91-E9ACF5C246C3}"/>
          </ac:picMkLst>
        </pc:picChg>
        <pc:picChg chg="add del mod ord">
          <ac:chgData name="Leonie Smith" userId="fed1330f33f5650e" providerId="LiveId" clId="{C59ED0CF-E897-43CB-B632-B81149064751}" dt="2023-03-17T04:51:20.521" v="64"/>
          <ac:picMkLst>
            <pc:docMk/>
            <pc:sldMk cId="641208035" sldId="263"/>
            <ac:picMk id="16" creationId="{BFCD29CA-1A23-46AF-46E0-759D8FB2C8E6}"/>
          </ac:picMkLst>
        </pc:picChg>
        <pc:picChg chg="add del mod">
          <ac:chgData name="Leonie Smith" userId="fed1330f33f5650e" providerId="LiveId" clId="{C59ED0CF-E897-43CB-B632-B81149064751}" dt="2023-03-17T04:58:18.422" v="80"/>
          <ac:picMkLst>
            <pc:docMk/>
            <pc:sldMk cId="641208035" sldId="263"/>
            <ac:picMk id="17" creationId="{E137F956-0348-3BBD-4402-63918997D619}"/>
          </ac:picMkLst>
        </pc:picChg>
        <pc:picChg chg="add del mod ord">
          <ac:chgData name="Leonie Smith" userId="fed1330f33f5650e" providerId="LiveId" clId="{C59ED0CF-E897-43CB-B632-B81149064751}" dt="2023-03-17T04:58:26.489" v="81"/>
          <ac:picMkLst>
            <pc:docMk/>
            <pc:sldMk cId="641208035" sldId="263"/>
            <ac:picMk id="25" creationId="{284794DF-946F-2258-14B8-BDE777FB9797}"/>
          </ac:picMkLst>
        </pc:picChg>
        <pc:picChg chg="add del mod">
          <ac:chgData name="Leonie Smith" userId="fed1330f33f5650e" providerId="LiveId" clId="{C59ED0CF-E897-43CB-B632-B81149064751}" dt="2023-03-17T04:58:28.724" v="83"/>
          <ac:picMkLst>
            <pc:docMk/>
            <pc:sldMk cId="641208035" sldId="263"/>
            <ac:picMk id="26" creationId="{386E68BB-740D-E696-E71A-0F0F7DF4D77D}"/>
          </ac:picMkLst>
        </pc:picChg>
        <pc:picChg chg="add del mod ord">
          <ac:chgData name="Leonie Smith" userId="fed1330f33f5650e" providerId="LiveId" clId="{C59ED0CF-E897-43CB-B632-B81149064751}" dt="2023-03-17T04:58:40.433" v="84"/>
          <ac:picMkLst>
            <pc:docMk/>
            <pc:sldMk cId="641208035" sldId="263"/>
            <ac:picMk id="29" creationId="{B28E75B7-4CB6-558B-857B-9799DBC0367E}"/>
          </ac:picMkLst>
        </pc:picChg>
        <pc:picChg chg="add mod">
          <ac:chgData name="Leonie Smith" userId="fed1330f33f5650e" providerId="LiveId" clId="{C59ED0CF-E897-43CB-B632-B81149064751}" dt="2023-03-17T04:58:40.433" v="84"/>
          <ac:picMkLst>
            <pc:docMk/>
            <pc:sldMk cId="641208035" sldId="263"/>
            <ac:picMk id="30" creationId="{485654E5-080B-7677-B1D5-5FB163443E06}"/>
          </ac:picMkLst>
        </pc:picChg>
      </pc:sldChg>
      <pc:sldChg chg="addSp delSp modSp mod modTransition">
        <pc:chgData name="Leonie Smith" userId="fed1330f33f5650e" providerId="LiveId" clId="{C59ED0CF-E897-43CB-B632-B81149064751}" dt="2023-03-17T04:52:32.102" v="67"/>
        <pc:sldMkLst>
          <pc:docMk/>
          <pc:sldMk cId="4044745628" sldId="264"/>
        </pc:sldMkLst>
        <pc:picChg chg="add del mod">
          <ac:chgData name="Leonie Smith" userId="fed1330f33f5650e" providerId="LiveId" clId="{C59ED0CF-E897-43CB-B632-B81149064751}" dt="2023-03-17T04:52:32.102" v="67"/>
          <ac:picMkLst>
            <pc:docMk/>
            <pc:sldMk cId="4044745628" sldId="264"/>
            <ac:picMk id="9" creationId="{279FC542-4AF5-D07F-F0EF-CA4C9CA3D3CA}"/>
          </ac:picMkLst>
        </pc:picChg>
        <pc:picChg chg="add mod">
          <ac:chgData name="Leonie Smith" userId="fed1330f33f5650e" providerId="LiveId" clId="{C59ED0CF-E897-43CB-B632-B81149064751}" dt="2023-03-17T04:52:32.102" v="67"/>
          <ac:picMkLst>
            <pc:docMk/>
            <pc:sldMk cId="4044745628" sldId="264"/>
            <ac:picMk id="10" creationId="{2A4C94B3-263D-8015-A217-6EA66B54A0AC}"/>
          </ac:picMkLst>
        </pc:picChg>
      </pc:sldChg>
      <pc:sldChg chg="addSp delSp modSp mod modTransition modAnim">
        <pc:chgData name="Leonie Smith" userId="fed1330f33f5650e" providerId="LiveId" clId="{C59ED0CF-E897-43CB-B632-B81149064751}" dt="2023-03-17T04:56:10.176" v="77"/>
        <pc:sldMkLst>
          <pc:docMk/>
          <pc:sldMk cId="978260341" sldId="265"/>
        </pc:sldMkLst>
        <pc:picChg chg="add del mod">
          <ac:chgData name="Leonie Smith" userId="fed1330f33f5650e" providerId="LiveId" clId="{C59ED0CF-E897-43CB-B632-B81149064751}" dt="2023-03-17T04:55:28.701" v="70"/>
          <ac:picMkLst>
            <pc:docMk/>
            <pc:sldMk cId="978260341" sldId="265"/>
            <ac:picMk id="8" creationId="{2E37E324-5102-F003-95E8-105000901883}"/>
          </ac:picMkLst>
        </pc:picChg>
        <pc:picChg chg="add del mod">
          <ac:chgData name="Leonie Smith" userId="fed1330f33f5650e" providerId="LiveId" clId="{C59ED0CF-E897-43CB-B632-B81149064751}" dt="2023-03-17T04:55:39.778" v="71"/>
          <ac:picMkLst>
            <pc:docMk/>
            <pc:sldMk cId="978260341" sldId="265"/>
            <ac:picMk id="11" creationId="{849506EF-1C77-F4B7-4475-E1AC89A73273}"/>
          </ac:picMkLst>
        </pc:picChg>
        <pc:picChg chg="add del mod">
          <ac:chgData name="Leonie Smith" userId="fed1330f33f5650e" providerId="LiveId" clId="{C59ED0CF-E897-43CB-B632-B81149064751}" dt="2023-03-17T04:55:45.335" v="73"/>
          <ac:picMkLst>
            <pc:docMk/>
            <pc:sldMk cId="978260341" sldId="265"/>
            <ac:picMk id="12" creationId="{1081A20A-B78F-D967-8EB5-537C9C167EA8}"/>
          </ac:picMkLst>
        </pc:picChg>
        <pc:picChg chg="add del mod ord">
          <ac:chgData name="Leonie Smith" userId="fed1330f33f5650e" providerId="LiveId" clId="{C59ED0CF-E897-43CB-B632-B81149064751}" dt="2023-03-17T04:55:55.400" v="74"/>
          <ac:picMkLst>
            <pc:docMk/>
            <pc:sldMk cId="978260341" sldId="265"/>
            <ac:picMk id="15" creationId="{9B022B0B-26E0-A9EA-0BF9-12AD2E1813BA}"/>
          </ac:picMkLst>
        </pc:picChg>
        <pc:picChg chg="add del mod">
          <ac:chgData name="Leonie Smith" userId="fed1330f33f5650e" providerId="LiveId" clId="{C59ED0CF-E897-43CB-B632-B81149064751}" dt="2023-03-17T04:55:58.901" v="76"/>
          <ac:picMkLst>
            <pc:docMk/>
            <pc:sldMk cId="978260341" sldId="265"/>
            <ac:picMk id="16" creationId="{7CD84172-DE80-18F5-9F9A-0234F141DD77}"/>
          </ac:picMkLst>
        </pc:picChg>
        <pc:picChg chg="add del mod ord">
          <ac:chgData name="Leonie Smith" userId="fed1330f33f5650e" providerId="LiveId" clId="{C59ED0CF-E897-43CB-B632-B81149064751}" dt="2023-03-17T04:56:10.176" v="77"/>
          <ac:picMkLst>
            <pc:docMk/>
            <pc:sldMk cId="978260341" sldId="265"/>
            <ac:picMk id="19" creationId="{A8083C9A-6B15-25CE-5DCB-FCD194F75A74}"/>
          </ac:picMkLst>
        </pc:picChg>
        <pc:picChg chg="add mod">
          <ac:chgData name="Leonie Smith" userId="fed1330f33f5650e" providerId="LiveId" clId="{C59ED0CF-E897-43CB-B632-B81149064751}" dt="2023-03-17T04:56:10.176" v="77"/>
          <ac:picMkLst>
            <pc:docMk/>
            <pc:sldMk cId="978260341" sldId="265"/>
            <ac:picMk id="20" creationId="{436DAAF9-F0F0-DBF4-2027-D7642BF929FF}"/>
          </ac:picMkLst>
        </pc:picChg>
      </pc:sldChg>
      <pc:sldChg chg="addSp modSp">
        <pc:chgData name="Leonie Smith" userId="fed1330f33f5650e" providerId="LiveId" clId="{C59ED0CF-E897-43CB-B632-B81149064751}" dt="2023-03-17T04:56:39.515" v="78"/>
        <pc:sldMkLst>
          <pc:docMk/>
          <pc:sldMk cId="3575870363" sldId="266"/>
        </pc:sldMkLst>
        <pc:picChg chg="add mod">
          <ac:chgData name="Leonie Smith" userId="fed1330f33f5650e" providerId="LiveId" clId="{C59ED0CF-E897-43CB-B632-B81149064751}" dt="2023-03-17T04:56:39.515" v="78"/>
          <ac:picMkLst>
            <pc:docMk/>
            <pc:sldMk cId="3575870363" sldId="266"/>
            <ac:picMk id="8" creationId="{0F0A875F-DD15-3D34-EC31-0579A328DA4D}"/>
          </ac:picMkLst>
        </pc:picChg>
      </pc:sldChg>
    </pc:docChg>
  </pc:docChgLst>
  <pc:docChgLst>
    <pc:chgData name="Leonie Smith" userId="fed1330f33f5650e" providerId="LiveId" clId="{4136E73C-68D7-4A55-A678-700BDD82CF20}"/>
    <pc:docChg chg="custSel modSld">
      <pc:chgData name="Leonie Smith" userId="fed1330f33f5650e" providerId="LiveId" clId="{4136E73C-68D7-4A55-A678-700BDD82CF20}" dt="2023-04-04T03:38:58.462" v="3" actId="5793"/>
      <pc:docMkLst>
        <pc:docMk/>
      </pc:docMkLst>
      <pc:sldChg chg="modNotesTx">
        <pc:chgData name="Leonie Smith" userId="fed1330f33f5650e" providerId="LiveId" clId="{4136E73C-68D7-4A55-A678-700BDD82CF20}" dt="2023-04-04T03:38:58.462" v="3" actId="5793"/>
        <pc:sldMkLst>
          <pc:docMk/>
          <pc:sldMk cId="1499918570" sldId="257"/>
        </pc:sldMkLst>
      </pc:sldChg>
    </pc:docChg>
  </pc:docChgLst>
  <pc:docChgLst>
    <pc:chgData name="Leonie Smith" userId="fed1330f33f5650e" providerId="LiveId" clId="{7ED3156C-7BE1-4AB7-BF1F-CA441E0A2346}"/>
    <pc:docChg chg="modSld">
      <pc:chgData name="Leonie Smith" userId="fed1330f33f5650e" providerId="LiveId" clId="{7ED3156C-7BE1-4AB7-BF1F-CA441E0A2346}" dt="2024-01-16T04:20:42.063" v="45" actId="20577"/>
      <pc:docMkLst>
        <pc:docMk/>
      </pc:docMkLst>
      <pc:sldChg chg="addSp delSp modSp mod modTransition modAnim modNotesTx">
        <pc:chgData name="Leonie Smith" userId="fed1330f33f5650e" providerId="LiveId" clId="{7ED3156C-7BE1-4AB7-BF1F-CA441E0A2346}" dt="2024-01-16T04:20:42.063" v="45" actId="20577"/>
        <pc:sldMkLst>
          <pc:docMk/>
          <pc:sldMk cId="1499918570" sldId="257"/>
        </pc:sldMkLst>
        <pc:picChg chg="add del mod">
          <ac:chgData name="Leonie Smith" userId="fed1330f33f5650e" providerId="LiveId" clId="{7ED3156C-7BE1-4AB7-BF1F-CA441E0A2346}" dt="2024-01-16T03:21:22.006" v="2"/>
          <ac:picMkLst>
            <pc:docMk/>
            <pc:sldMk cId="1499918570" sldId="257"/>
            <ac:picMk id="5" creationId="{325F4C51-B601-F461-8F4F-36C9A5D50BDC}"/>
          </ac:picMkLst>
        </pc:picChg>
        <pc:picChg chg="add mod">
          <ac:chgData name="Leonie Smith" userId="fed1330f33f5650e" providerId="LiveId" clId="{7ED3156C-7BE1-4AB7-BF1F-CA441E0A2346}" dt="2024-01-16T03:21:22.006" v="2"/>
          <ac:picMkLst>
            <pc:docMk/>
            <pc:sldMk cId="1499918570" sldId="257"/>
            <ac:picMk id="6" creationId="{6E94BAD6-D95A-17DB-A49B-673A9C667BEA}"/>
          </ac:picMkLst>
        </pc:picChg>
        <pc:picChg chg="del">
          <ac:chgData name="Leonie Smith" userId="fed1330f33f5650e" providerId="LiveId" clId="{7ED3156C-7BE1-4AB7-BF1F-CA441E0A2346}" dt="2024-01-16T03:21:14.648" v="1"/>
          <ac:picMkLst>
            <pc:docMk/>
            <pc:sldMk cId="1499918570" sldId="257"/>
            <ac:picMk id="9" creationId="{5077EBE9-F42D-73BE-8F5A-3AEBF2CC00A2}"/>
          </ac:picMkLst>
        </pc:picChg>
      </pc:sldChg>
      <pc:sldChg chg="addSp delSp modSp mod modTransition modAnim">
        <pc:chgData name="Leonie Smith" userId="fed1330f33f5650e" providerId="LiveId" clId="{7ED3156C-7BE1-4AB7-BF1F-CA441E0A2346}" dt="2024-01-16T03:21:43.415" v="5"/>
        <pc:sldMkLst>
          <pc:docMk/>
          <pc:sldMk cId="454763615" sldId="259"/>
        </pc:sldMkLst>
        <pc:picChg chg="add del mod">
          <ac:chgData name="Leonie Smith" userId="fed1330f33f5650e" providerId="LiveId" clId="{7ED3156C-7BE1-4AB7-BF1F-CA441E0A2346}" dt="2024-01-16T03:21:43.415" v="5"/>
          <ac:picMkLst>
            <pc:docMk/>
            <pc:sldMk cId="454763615" sldId="259"/>
            <ac:picMk id="6" creationId="{99CF5FED-951F-19AA-73B7-8DAC53511C07}"/>
          </ac:picMkLst>
        </pc:picChg>
        <pc:picChg chg="del">
          <ac:chgData name="Leonie Smith" userId="fed1330f33f5650e" providerId="LiveId" clId="{7ED3156C-7BE1-4AB7-BF1F-CA441E0A2346}" dt="2024-01-16T03:21:34.656" v="4"/>
          <ac:picMkLst>
            <pc:docMk/>
            <pc:sldMk cId="454763615" sldId="259"/>
            <ac:picMk id="7" creationId="{A44F1826-61C6-DA03-8BD1-23EB6B347C9B}"/>
          </ac:picMkLst>
        </pc:picChg>
        <pc:picChg chg="add mod">
          <ac:chgData name="Leonie Smith" userId="fed1330f33f5650e" providerId="LiveId" clId="{7ED3156C-7BE1-4AB7-BF1F-CA441E0A2346}" dt="2024-01-16T03:21:43.415" v="5"/>
          <ac:picMkLst>
            <pc:docMk/>
            <pc:sldMk cId="454763615" sldId="259"/>
            <ac:picMk id="8" creationId="{2811EAB9-0AF9-EFDB-1017-9CDBE6D669C6}"/>
          </ac:picMkLst>
        </pc:picChg>
      </pc:sldChg>
      <pc:sldChg chg="addSp delSp modSp mod modTransition modAnim">
        <pc:chgData name="Leonie Smith" userId="fed1330f33f5650e" providerId="LiveId" clId="{7ED3156C-7BE1-4AB7-BF1F-CA441E0A2346}" dt="2024-01-16T03:22:05.399" v="8"/>
        <pc:sldMkLst>
          <pc:docMk/>
          <pc:sldMk cId="2346136586" sldId="260"/>
        </pc:sldMkLst>
        <pc:picChg chg="add del mod ord">
          <ac:chgData name="Leonie Smith" userId="fed1330f33f5650e" providerId="LiveId" clId="{7ED3156C-7BE1-4AB7-BF1F-CA441E0A2346}" dt="2024-01-16T03:22:05.399" v="8"/>
          <ac:picMkLst>
            <pc:docMk/>
            <pc:sldMk cId="2346136586" sldId="260"/>
            <ac:picMk id="5" creationId="{DE0D84CA-F5EE-2682-AD85-D0768EC50A7F}"/>
          </ac:picMkLst>
        </pc:picChg>
        <pc:picChg chg="add mod">
          <ac:chgData name="Leonie Smith" userId="fed1330f33f5650e" providerId="LiveId" clId="{7ED3156C-7BE1-4AB7-BF1F-CA441E0A2346}" dt="2024-01-16T03:22:05.399" v="8"/>
          <ac:picMkLst>
            <pc:docMk/>
            <pc:sldMk cId="2346136586" sldId="260"/>
            <ac:picMk id="6" creationId="{A4B20328-7D45-B14D-4E88-C1CD1466155A}"/>
          </ac:picMkLst>
        </pc:picChg>
        <pc:picChg chg="del">
          <ac:chgData name="Leonie Smith" userId="fed1330f33f5650e" providerId="LiveId" clId="{7ED3156C-7BE1-4AB7-BF1F-CA441E0A2346}" dt="2024-01-16T03:21:48.214" v="7"/>
          <ac:picMkLst>
            <pc:docMk/>
            <pc:sldMk cId="2346136586" sldId="260"/>
            <ac:picMk id="33" creationId="{8F90C302-F1AD-A028-F1F4-1B028EC80563}"/>
          </ac:picMkLst>
        </pc:picChg>
      </pc:sldChg>
      <pc:sldChg chg="addSp delSp modSp mod modTransition modAnim">
        <pc:chgData name="Leonie Smith" userId="fed1330f33f5650e" providerId="LiveId" clId="{7ED3156C-7BE1-4AB7-BF1F-CA441E0A2346}" dt="2024-01-16T03:22:22.827" v="11"/>
        <pc:sldMkLst>
          <pc:docMk/>
          <pc:sldMk cId="4037329247" sldId="261"/>
        </pc:sldMkLst>
        <pc:picChg chg="add del mod ord">
          <ac:chgData name="Leonie Smith" userId="fed1330f33f5650e" providerId="LiveId" clId="{7ED3156C-7BE1-4AB7-BF1F-CA441E0A2346}" dt="2024-01-16T03:22:22.827" v="11"/>
          <ac:picMkLst>
            <pc:docMk/>
            <pc:sldMk cId="4037329247" sldId="261"/>
            <ac:picMk id="5" creationId="{C3D6341F-2B01-1E29-71B6-6273BF5ECE29}"/>
          </ac:picMkLst>
        </pc:picChg>
        <pc:picChg chg="add mod">
          <ac:chgData name="Leonie Smith" userId="fed1330f33f5650e" providerId="LiveId" clId="{7ED3156C-7BE1-4AB7-BF1F-CA441E0A2346}" dt="2024-01-16T03:22:22.827" v="11"/>
          <ac:picMkLst>
            <pc:docMk/>
            <pc:sldMk cId="4037329247" sldId="261"/>
            <ac:picMk id="6" creationId="{124B633A-53FC-8584-6AFF-5D9D7178B523}"/>
          </ac:picMkLst>
        </pc:picChg>
        <pc:picChg chg="del">
          <ac:chgData name="Leonie Smith" userId="fed1330f33f5650e" providerId="LiveId" clId="{7ED3156C-7BE1-4AB7-BF1F-CA441E0A2346}" dt="2024-01-16T03:22:09.792" v="10"/>
          <ac:picMkLst>
            <pc:docMk/>
            <pc:sldMk cId="4037329247" sldId="261"/>
            <ac:picMk id="20" creationId="{4EE7FDD2-CD45-2E7E-572A-B6E2B0E2C378}"/>
          </ac:picMkLst>
        </pc:picChg>
      </pc:sldChg>
      <pc:sldChg chg="addSp delSp modSp mod modTransition modAnim">
        <pc:chgData name="Leonie Smith" userId="fed1330f33f5650e" providerId="LiveId" clId="{7ED3156C-7BE1-4AB7-BF1F-CA441E0A2346}" dt="2024-01-16T03:23:21.193" v="20"/>
        <pc:sldMkLst>
          <pc:docMk/>
          <pc:sldMk cId="1909638311" sldId="262"/>
        </pc:sldMkLst>
        <pc:picChg chg="add del mod ord">
          <ac:chgData name="Leonie Smith" userId="fed1330f33f5650e" providerId="LiveId" clId="{7ED3156C-7BE1-4AB7-BF1F-CA441E0A2346}" dt="2024-01-16T03:22:34.284" v="14"/>
          <ac:picMkLst>
            <pc:docMk/>
            <pc:sldMk cId="1909638311" sldId="262"/>
            <ac:picMk id="5" creationId="{6D8E09A5-8514-D718-8973-E98BA2FB70EC}"/>
          </ac:picMkLst>
        </pc:picChg>
        <pc:picChg chg="add del mod">
          <ac:chgData name="Leonie Smith" userId="fed1330f33f5650e" providerId="LiveId" clId="{7ED3156C-7BE1-4AB7-BF1F-CA441E0A2346}" dt="2024-01-16T03:22:35.740" v="16"/>
          <ac:picMkLst>
            <pc:docMk/>
            <pc:sldMk cId="1909638311" sldId="262"/>
            <ac:picMk id="6" creationId="{495BA24D-6A7D-6D55-3667-6D6C8E3F90B1}"/>
          </ac:picMkLst>
        </pc:picChg>
        <pc:picChg chg="add del mod ord">
          <ac:chgData name="Leonie Smith" userId="fed1330f33f5650e" providerId="LiveId" clId="{7ED3156C-7BE1-4AB7-BF1F-CA441E0A2346}" dt="2024-01-16T03:22:56.429" v="17"/>
          <ac:picMkLst>
            <pc:docMk/>
            <pc:sldMk cId="1909638311" sldId="262"/>
            <ac:picMk id="9" creationId="{AB9312EA-BBAF-744D-D3EB-4789376E4383}"/>
          </ac:picMkLst>
        </pc:picChg>
        <pc:picChg chg="add del mod">
          <ac:chgData name="Leonie Smith" userId="fed1330f33f5650e" providerId="LiveId" clId="{7ED3156C-7BE1-4AB7-BF1F-CA441E0A2346}" dt="2024-01-16T03:22:58.394" v="19"/>
          <ac:picMkLst>
            <pc:docMk/>
            <pc:sldMk cId="1909638311" sldId="262"/>
            <ac:picMk id="10" creationId="{D70CDA9E-9702-E29A-0F18-B52120334E11}"/>
          </ac:picMkLst>
        </pc:picChg>
        <pc:picChg chg="add del mod ord">
          <ac:chgData name="Leonie Smith" userId="fed1330f33f5650e" providerId="LiveId" clId="{7ED3156C-7BE1-4AB7-BF1F-CA441E0A2346}" dt="2024-01-16T03:23:21.193" v="20"/>
          <ac:picMkLst>
            <pc:docMk/>
            <pc:sldMk cId="1909638311" sldId="262"/>
            <ac:picMk id="13" creationId="{AB695A69-C6B6-6AAB-E97A-B8DB0364E2EA}"/>
          </ac:picMkLst>
        </pc:picChg>
        <pc:picChg chg="add mod">
          <ac:chgData name="Leonie Smith" userId="fed1330f33f5650e" providerId="LiveId" clId="{7ED3156C-7BE1-4AB7-BF1F-CA441E0A2346}" dt="2024-01-16T03:23:21.193" v="20"/>
          <ac:picMkLst>
            <pc:docMk/>
            <pc:sldMk cId="1909638311" sldId="262"/>
            <ac:picMk id="14" creationId="{141E1E5D-4E74-3B05-C6B9-EBEB03F68318}"/>
          </ac:picMkLst>
        </pc:picChg>
        <pc:picChg chg="del">
          <ac:chgData name="Leonie Smith" userId="fed1330f33f5650e" providerId="LiveId" clId="{7ED3156C-7BE1-4AB7-BF1F-CA441E0A2346}" dt="2024-01-16T03:22:26.230" v="13"/>
          <ac:picMkLst>
            <pc:docMk/>
            <pc:sldMk cId="1909638311" sldId="262"/>
            <ac:picMk id="23" creationId="{E35F601B-710B-5552-B5AC-5565C1DD0177}"/>
          </ac:picMkLst>
        </pc:picChg>
      </pc:sldChg>
      <pc:sldChg chg="addSp delSp modSp mod modTransition modAnim">
        <pc:chgData name="Leonie Smith" userId="fed1330f33f5650e" providerId="LiveId" clId="{7ED3156C-7BE1-4AB7-BF1F-CA441E0A2346}" dt="2024-01-16T03:23:37.523" v="23"/>
        <pc:sldMkLst>
          <pc:docMk/>
          <pc:sldMk cId="641208035" sldId="263"/>
        </pc:sldMkLst>
        <pc:picChg chg="add del mod ord">
          <ac:chgData name="Leonie Smith" userId="fed1330f33f5650e" providerId="LiveId" clId="{7ED3156C-7BE1-4AB7-BF1F-CA441E0A2346}" dt="2024-01-16T03:23:37.523" v="23"/>
          <ac:picMkLst>
            <pc:docMk/>
            <pc:sldMk cId="641208035" sldId="263"/>
            <ac:picMk id="5" creationId="{A642AA61-A631-096C-72BA-38A9F02649B2}"/>
          </ac:picMkLst>
        </pc:picChg>
        <pc:picChg chg="add mod">
          <ac:chgData name="Leonie Smith" userId="fed1330f33f5650e" providerId="LiveId" clId="{7ED3156C-7BE1-4AB7-BF1F-CA441E0A2346}" dt="2024-01-16T03:23:37.523" v="23"/>
          <ac:picMkLst>
            <pc:docMk/>
            <pc:sldMk cId="641208035" sldId="263"/>
            <ac:picMk id="6" creationId="{1860DED8-D5B6-01F4-9999-9D5169D65F03}"/>
          </ac:picMkLst>
        </pc:picChg>
        <pc:picChg chg="del">
          <ac:chgData name="Leonie Smith" userId="fed1330f33f5650e" providerId="LiveId" clId="{7ED3156C-7BE1-4AB7-BF1F-CA441E0A2346}" dt="2024-01-16T03:23:24.970" v="22"/>
          <ac:picMkLst>
            <pc:docMk/>
            <pc:sldMk cId="641208035" sldId="263"/>
            <ac:picMk id="30" creationId="{485654E5-080B-7677-B1D5-5FB163443E06}"/>
          </ac:picMkLst>
        </pc:picChg>
      </pc:sldChg>
      <pc:sldChg chg="addSp delSp modSp mod modTransition modAnim">
        <pc:chgData name="Leonie Smith" userId="fed1330f33f5650e" providerId="LiveId" clId="{7ED3156C-7BE1-4AB7-BF1F-CA441E0A2346}" dt="2024-01-16T03:23:54.108" v="26"/>
        <pc:sldMkLst>
          <pc:docMk/>
          <pc:sldMk cId="4044745628" sldId="264"/>
        </pc:sldMkLst>
        <pc:picChg chg="add del mod ord">
          <ac:chgData name="Leonie Smith" userId="fed1330f33f5650e" providerId="LiveId" clId="{7ED3156C-7BE1-4AB7-BF1F-CA441E0A2346}" dt="2024-01-16T03:23:54.108" v="26"/>
          <ac:picMkLst>
            <pc:docMk/>
            <pc:sldMk cId="4044745628" sldId="264"/>
            <ac:picMk id="5" creationId="{13A59B8B-BFBE-19B0-5ED0-4D09FB8B2461}"/>
          </ac:picMkLst>
        </pc:picChg>
        <pc:picChg chg="add mod">
          <ac:chgData name="Leonie Smith" userId="fed1330f33f5650e" providerId="LiveId" clId="{7ED3156C-7BE1-4AB7-BF1F-CA441E0A2346}" dt="2024-01-16T03:23:54.108" v="26"/>
          <ac:picMkLst>
            <pc:docMk/>
            <pc:sldMk cId="4044745628" sldId="264"/>
            <ac:picMk id="6" creationId="{18CFCA57-39DA-5EEC-BA83-49BDDF40EEAC}"/>
          </ac:picMkLst>
        </pc:picChg>
        <pc:picChg chg="del">
          <ac:chgData name="Leonie Smith" userId="fed1330f33f5650e" providerId="LiveId" clId="{7ED3156C-7BE1-4AB7-BF1F-CA441E0A2346}" dt="2024-01-16T03:23:41.117" v="25"/>
          <ac:picMkLst>
            <pc:docMk/>
            <pc:sldMk cId="4044745628" sldId="264"/>
            <ac:picMk id="10" creationId="{2A4C94B3-263D-8015-A217-6EA66B54A0AC}"/>
          </ac:picMkLst>
        </pc:picChg>
      </pc:sldChg>
      <pc:sldChg chg="addSp delSp modSp mod modTransition modAnim">
        <pc:chgData name="Leonie Smith" userId="fed1330f33f5650e" providerId="LiveId" clId="{7ED3156C-7BE1-4AB7-BF1F-CA441E0A2346}" dt="2024-01-16T03:24:38.351" v="32"/>
        <pc:sldMkLst>
          <pc:docMk/>
          <pc:sldMk cId="978260341" sldId="265"/>
        </pc:sldMkLst>
        <pc:picChg chg="add del mod ord">
          <ac:chgData name="Leonie Smith" userId="fed1330f33f5650e" providerId="LiveId" clId="{7ED3156C-7BE1-4AB7-BF1F-CA441E0A2346}" dt="2024-01-16T03:24:04.884" v="29"/>
          <ac:picMkLst>
            <pc:docMk/>
            <pc:sldMk cId="978260341" sldId="265"/>
            <ac:picMk id="5" creationId="{DF4EA81D-22EF-086D-B4ED-CE7EF084B014}"/>
          </ac:picMkLst>
        </pc:picChg>
        <pc:picChg chg="add del mod">
          <ac:chgData name="Leonie Smith" userId="fed1330f33f5650e" providerId="LiveId" clId="{7ED3156C-7BE1-4AB7-BF1F-CA441E0A2346}" dt="2024-01-16T03:24:23.821" v="31"/>
          <ac:picMkLst>
            <pc:docMk/>
            <pc:sldMk cId="978260341" sldId="265"/>
            <ac:picMk id="6" creationId="{0053DC9A-BFFA-4FED-312C-4BA828A2426E}"/>
          </ac:picMkLst>
        </pc:picChg>
        <pc:picChg chg="add del mod ord">
          <ac:chgData name="Leonie Smith" userId="fed1330f33f5650e" providerId="LiveId" clId="{7ED3156C-7BE1-4AB7-BF1F-CA441E0A2346}" dt="2024-01-16T03:24:38.351" v="32"/>
          <ac:picMkLst>
            <pc:docMk/>
            <pc:sldMk cId="978260341" sldId="265"/>
            <ac:picMk id="9" creationId="{B231989B-AB2D-5B12-95E2-63633989ED07}"/>
          </ac:picMkLst>
        </pc:picChg>
        <pc:picChg chg="add mod">
          <ac:chgData name="Leonie Smith" userId="fed1330f33f5650e" providerId="LiveId" clId="{7ED3156C-7BE1-4AB7-BF1F-CA441E0A2346}" dt="2024-01-16T03:24:38.351" v="32"/>
          <ac:picMkLst>
            <pc:docMk/>
            <pc:sldMk cId="978260341" sldId="265"/>
            <ac:picMk id="10" creationId="{9DDC6915-36BF-2AF1-D118-FD828B8F2529}"/>
          </ac:picMkLst>
        </pc:picChg>
        <pc:picChg chg="del">
          <ac:chgData name="Leonie Smith" userId="fed1330f33f5650e" providerId="LiveId" clId="{7ED3156C-7BE1-4AB7-BF1F-CA441E0A2346}" dt="2024-01-16T03:23:57.708" v="28"/>
          <ac:picMkLst>
            <pc:docMk/>
            <pc:sldMk cId="978260341" sldId="265"/>
            <ac:picMk id="20" creationId="{436DAAF9-F0F0-DBF4-2027-D7642BF929FF}"/>
          </ac:picMkLst>
        </pc:picChg>
      </pc:sldChg>
      <pc:sldChg chg="addSp delSp modSp mod modTransition modAnim">
        <pc:chgData name="Leonie Smith" userId="fed1330f33f5650e" providerId="LiveId" clId="{7ED3156C-7BE1-4AB7-BF1F-CA441E0A2346}" dt="2024-01-16T03:24:50.995" v="35"/>
        <pc:sldMkLst>
          <pc:docMk/>
          <pc:sldMk cId="3575870363" sldId="266"/>
        </pc:sldMkLst>
        <pc:picChg chg="add del mod">
          <ac:chgData name="Leonie Smith" userId="fed1330f33f5650e" providerId="LiveId" clId="{7ED3156C-7BE1-4AB7-BF1F-CA441E0A2346}" dt="2024-01-16T03:24:50.995" v="35"/>
          <ac:picMkLst>
            <pc:docMk/>
            <pc:sldMk cId="3575870363" sldId="266"/>
            <ac:picMk id="5" creationId="{D9F6DAAB-92DB-5F5F-E4A3-8841763539AC}"/>
          </ac:picMkLst>
        </pc:picChg>
        <pc:picChg chg="add mod">
          <ac:chgData name="Leonie Smith" userId="fed1330f33f5650e" providerId="LiveId" clId="{7ED3156C-7BE1-4AB7-BF1F-CA441E0A2346}" dt="2024-01-16T03:24:50.995" v="35"/>
          <ac:picMkLst>
            <pc:docMk/>
            <pc:sldMk cId="3575870363" sldId="266"/>
            <ac:picMk id="6" creationId="{E62CE59A-1871-C47C-889C-C8B6F369EFEF}"/>
          </ac:picMkLst>
        </pc:picChg>
        <pc:picChg chg="del">
          <ac:chgData name="Leonie Smith" userId="fed1330f33f5650e" providerId="LiveId" clId="{7ED3156C-7BE1-4AB7-BF1F-CA441E0A2346}" dt="2024-01-16T03:24:42.968" v="34"/>
          <ac:picMkLst>
            <pc:docMk/>
            <pc:sldMk cId="3575870363" sldId="266"/>
            <ac:picMk id="8" creationId="{0F0A875F-DD15-3D34-EC31-0579A328DA4D}"/>
          </ac:picMkLst>
        </pc:picChg>
      </pc:sldChg>
    </pc:docChg>
  </pc:docChgLst>
  <pc:docChgLst>
    <pc:chgData name="Alfred Smith" userId="3c60a3631c0db8ad" providerId="LiveId" clId="{F213730D-548D-4BF2-BF7A-1EE2644A2550}"/>
    <pc:docChg chg="custSel modSld">
      <pc:chgData name="Alfred Smith" userId="3c60a3631c0db8ad" providerId="LiveId" clId="{F213730D-548D-4BF2-BF7A-1EE2644A2550}" dt="2024-07-25T11:14:05.539" v="21"/>
      <pc:docMkLst>
        <pc:docMk/>
      </pc:docMkLst>
      <pc:sldChg chg="modSp mod">
        <pc:chgData name="Alfred Smith" userId="3c60a3631c0db8ad" providerId="LiveId" clId="{F213730D-548D-4BF2-BF7A-1EE2644A2550}" dt="2024-07-25T10:35:46.359" v="3" actId="27636"/>
        <pc:sldMkLst>
          <pc:docMk/>
          <pc:sldMk cId="1499918570" sldId="257"/>
        </pc:sldMkLst>
        <pc:spChg chg="mod">
          <ac:chgData name="Alfred Smith" userId="3c60a3631c0db8ad" providerId="LiveId" clId="{F213730D-548D-4BF2-BF7A-1EE2644A2550}" dt="2024-07-25T10:35:46.359" v="3" actId="27636"/>
          <ac:spMkLst>
            <pc:docMk/>
            <pc:sldMk cId="1499918570" sldId="257"/>
            <ac:spMk id="3" creationId="{0228937D-0D81-2DA1-1C55-FD99B23FE1AE}"/>
          </ac:spMkLst>
        </pc:spChg>
      </pc:sldChg>
      <pc:sldChg chg="modSp mod">
        <pc:chgData name="Alfred Smith" userId="3c60a3631c0db8ad" providerId="LiveId" clId="{F213730D-548D-4BF2-BF7A-1EE2644A2550}" dt="2024-07-25T11:12:15.892" v="6"/>
        <pc:sldMkLst>
          <pc:docMk/>
          <pc:sldMk cId="2346136586" sldId="260"/>
        </pc:sldMkLst>
        <pc:spChg chg="mod">
          <ac:chgData name="Alfred Smith" userId="3c60a3631c0db8ad" providerId="LiveId" clId="{F213730D-548D-4BF2-BF7A-1EE2644A2550}" dt="2024-07-25T11:12:15.892" v="6"/>
          <ac:spMkLst>
            <pc:docMk/>
            <pc:sldMk cId="2346136586" sldId="260"/>
            <ac:spMk id="4" creationId="{EE2AC625-9141-A801-F431-DD5F79396320}"/>
          </ac:spMkLst>
        </pc:spChg>
      </pc:sldChg>
      <pc:sldChg chg="modSp mod">
        <pc:chgData name="Alfred Smith" userId="3c60a3631c0db8ad" providerId="LiveId" clId="{F213730D-548D-4BF2-BF7A-1EE2644A2550}" dt="2024-07-25T11:12:30.691" v="9"/>
        <pc:sldMkLst>
          <pc:docMk/>
          <pc:sldMk cId="4037329247" sldId="261"/>
        </pc:sldMkLst>
        <pc:spChg chg="mod">
          <ac:chgData name="Alfred Smith" userId="3c60a3631c0db8ad" providerId="LiveId" clId="{F213730D-548D-4BF2-BF7A-1EE2644A2550}" dt="2024-07-25T11:12:30.691" v="9"/>
          <ac:spMkLst>
            <pc:docMk/>
            <pc:sldMk cId="4037329247" sldId="261"/>
            <ac:spMk id="4" creationId="{EE2AC625-9141-A801-F431-DD5F79396320}"/>
          </ac:spMkLst>
        </pc:spChg>
      </pc:sldChg>
      <pc:sldChg chg="modSp mod">
        <pc:chgData name="Alfred Smith" userId="3c60a3631c0db8ad" providerId="LiveId" clId="{F213730D-548D-4BF2-BF7A-1EE2644A2550}" dt="2024-07-25T11:12:47.535" v="11"/>
        <pc:sldMkLst>
          <pc:docMk/>
          <pc:sldMk cId="1909638311" sldId="262"/>
        </pc:sldMkLst>
        <pc:spChg chg="mod">
          <ac:chgData name="Alfred Smith" userId="3c60a3631c0db8ad" providerId="LiveId" clId="{F213730D-548D-4BF2-BF7A-1EE2644A2550}" dt="2024-07-25T11:12:47.535" v="11"/>
          <ac:spMkLst>
            <pc:docMk/>
            <pc:sldMk cId="1909638311" sldId="262"/>
            <ac:spMk id="4" creationId="{EE2AC625-9141-A801-F431-DD5F79396320}"/>
          </ac:spMkLst>
        </pc:spChg>
      </pc:sldChg>
      <pc:sldChg chg="modSp mod">
        <pc:chgData name="Alfred Smith" userId="3c60a3631c0db8ad" providerId="LiveId" clId="{F213730D-548D-4BF2-BF7A-1EE2644A2550}" dt="2024-07-25T11:13:03.772" v="14" actId="6549"/>
        <pc:sldMkLst>
          <pc:docMk/>
          <pc:sldMk cId="641208035" sldId="263"/>
        </pc:sldMkLst>
        <pc:spChg chg="mod">
          <ac:chgData name="Alfred Smith" userId="3c60a3631c0db8ad" providerId="LiveId" clId="{F213730D-548D-4BF2-BF7A-1EE2644A2550}" dt="2024-07-25T11:13:03.772" v="14" actId="6549"/>
          <ac:spMkLst>
            <pc:docMk/>
            <pc:sldMk cId="641208035" sldId="263"/>
            <ac:spMk id="4" creationId="{EE2AC625-9141-A801-F431-DD5F79396320}"/>
          </ac:spMkLst>
        </pc:spChg>
      </pc:sldChg>
      <pc:sldChg chg="modSp mod">
        <pc:chgData name="Alfred Smith" userId="3c60a3631c0db8ad" providerId="LiveId" clId="{F213730D-548D-4BF2-BF7A-1EE2644A2550}" dt="2024-07-25T11:13:22.512" v="16"/>
        <pc:sldMkLst>
          <pc:docMk/>
          <pc:sldMk cId="4044745628" sldId="264"/>
        </pc:sldMkLst>
        <pc:spChg chg="mod">
          <ac:chgData name="Alfred Smith" userId="3c60a3631c0db8ad" providerId="LiveId" clId="{F213730D-548D-4BF2-BF7A-1EE2644A2550}" dt="2024-07-25T11:13:22.512" v="16"/>
          <ac:spMkLst>
            <pc:docMk/>
            <pc:sldMk cId="4044745628" sldId="264"/>
            <ac:spMk id="4" creationId="{EE2AC625-9141-A801-F431-DD5F79396320}"/>
          </ac:spMkLst>
        </pc:spChg>
      </pc:sldChg>
      <pc:sldChg chg="modSp mod">
        <pc:chgData name="Alfred Smith" userId="3c60a3631c0db8ad" providerId="LiveId" clId="{F213730D-548D-4BF2-BF7A-1EE2644A2550}" dt="2024-07-25T11:13:49.299" v="18"/>
        <pc:sldMkLst>
          <pc:docMk/>
          <pc:sldMk cId="978260341" sldId="265"/>
        </pc:sldMkLst>
        <pc:spChg chg="mod">
          <ac:chgData name="Alfred Smith" userId="3c60a3631c0db8ad" providerId="LiveId" clId="{F213730D-548D-4BF2-BF7A-1EE2644A2550}" dt="2024-07-25T11:13:49.299" v="18"/>
          <ac:spMkLst>
            <pc:docMk/>
            <pc:sldMk cId="978260341" sldId="265"/>
            <ac:spMk id="4" creationId="{EE2AC625-9141-A801-F431-DD5F79396320}"/>
          </ac:spMkLst>
        </pc:spChg>
      </pc:sldChg>
      <pc:sldChg chg="modSp mod">
        <pc:chgData name="Alfred Smith" userId="3c60a3631c0db8ad" providerId="LiveId" clId="{F213730D-548D-4BF2-BF7A-1EE2644A2550}" dt="2024-07-25T11:14:05.539" v="21"/>
        <pc:sldMkLst>
          <pc:docMk/>
          <pc:sldMk cId="3575870363" sldId="266"/>
        </pc:sldMkLst>
        <pc:spChg chg="mod">
          <ac:chgData name="Alfred Smith" userId="3c60a3631c0db8ad" providerId="LiveId" clId="{F213730D-548D-4BF2-BF7A-1EE2644A2550}" dt="2024-07-25T11:14:05.539" v="21"/>
          <ac:spMkLst>
            <pc:docMk/>
            <pc:sldMk cId="3575870363" sldId="266"/>
            <ac:spMk id="4" creationId="{EE2AC625-9141-A801-F431-DD5F79396320}"/>
          </ac:spMkLst>
        </pc:spChg>
      </pc:sldChg>
      <pc:sldChg chg="addSp modSp">
        <pc:chgData name="Alfred Smith" userId="3c60a3631c0db8ad" providerId="LiveId" clId="{F213730D-548D-4BF2-BF7A-1EE2644A2550}" dt="2024-07-25T10:37:40.717" v="4"/>
        <pc:sldMkLst>
          <pc:docMk/>
          <pc:sldMk cId="4120481681" sldId="270"/>
        </pc:sldMkLst>
        <pc:spChg chg="add mod">
          <ac:chgData name="Alfred Smith" userId="3c60a3631c0db8ad" providerId="LiveId" clId="{F213730D-548D-4BF2-BF7A-1EE2644A2550}" dt="2024-07-25T10:37:40.717" v="4"/>
          <ac:spMkLst>
            <pc:docMk/>
            <pc:sldMk cId="4120481681" sldId="270"/>
            <ac:spMk id="2" creationId="{26FD808A-5CDD-9452-9489-0BAC244CD66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6E94BAD6-D95A-17DB-A49B-673A9C667BE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19"/>
    </mc:Choice>
    <mc:Fallback xmlns="">
      <p:transition spd="slow" advTm="4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A26C1-8C5C-A649-DAA4-6D6C9D7D8FDD}"/>
              </a:ext>
            </a:extLst>
          </p:cNvPr>
          <p:cNvPicPr>
            <a:picLocks noChangeAspect="1"/>
          </p:cNvPicPr>
          <p:nvPr/>
        </p:nvPicPr>
        <p:blipFill>
          <a:blip r:embed="rId2"/>
          <a:stretch>
            <a:fillRect/>
          </a:stretch>
        </p:blipFill>
        <p:spPr>
          <a:xfrm>
            <a:off x="0" y="-58615"/>
            <a:ext cx="12192000" cy="6916615"/>
          </a:xfrm>
          <a:prstGeom prst="rect">
            <a:avLst/>
          </a:prstGeom>
        </p:spPr>
      </p:pic>
      <p:sp>
        <p:nvSpPr>
          <p:cNvPr id="4" name="TextBox 3">
            <a:extLst>
              <a:ext uri="{FF2B5EF4-FFF2-40B4-BE49-F238E27FC236}">
                <a16:creationId xmlns:a16="http://schemas.microsoft.com/office/drawing/2014/main" id="{9B31C764-A52B-52BC-0855-882DE6E17AF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གྲོང་ཁྱེར་གྱི་འབངས་མིའི་ནང་ལྟ་བ་མི་མཐུན་པ་བྱུང༌། ལ་ལས་ཡ་ཧུ་དཱ་པའི་ཕྱོགས་བྱས་ཤིང༌། ལ་ལས་སྐུ་ཚབ་རྣམས་ཀྱི་ཕྱོགས་བྱས།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4The people of the city were divided. Some sided with the Jews, and others with the apostles.</a:t>
            </a:r>
            <a:endParaRPr lang="en-IN" dirty="0"/>
          </a:p>
        </p:txBody>
      </p:sp>
      <p:pic>
        <p:nvPicPr>
          <p:cNvPr id="6" name="Audio 5">
            <a:hlinkClick r:id="" action="ppaction://media"/>
            <a:extLst>
              <a:ext uri="{FF2B5EF4-FFF2-40B4-BE49-F238E27FC236}">
                <a16:creationId xmlns:a16="http://schemas.microsoft.com/office/drawing/2014/main" id="{1860DED8-D5B6-01F4-9999-9D5169D65F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198"/>
    </mc:Choice>
    <mc:Fallback xmlns="">
      <p:transition spd="slow" advTm="9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3AAED-119E-9445-2AD6-3EAAFDEE6F37}"/>
              </a:ext>
            </a:extLst>
          </p:cNvPr>
          <p:cNvPicPr>
            <a:picLocks noChangeAspect="1"/>
          </p:cNvPicPr>
          <p:nvPr/>
        </p:nvPicPr>
        <p:blipFill>
          <a:blip r:embed="rId2"/>
          <a:stretch>
            <a:fillRect/>
          </a:stretch>
        </p:blipFill>
        <p:spPr>
          <a:xfrm>
            <a:off x="0" y="1"/>
            <a:ext cx="12724646" cy="6858000"/>
          </a:xfrm>
          <a:prstGeom prst="rect">
            <a:avLst/>
          </a:prstGeom>
        </p:spPr>
      </p:pic>
      <p:sp>
        <p:nvSpPr>
          <p:cNvPr id="4" name="TextBox 3">
            <a:extLst>
              <a:ext uri="{FF2B5EF4-FFF2-40B4-BE49-F238E27FC236}">
                <a16:creationId xmlns:a16="http://schemas.microsoft.com/office/drawing/2014/main" id="{096F2D9C-D025-B520-3EFC-9B637FDE371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ཡ་ཧུ་དཱ་པ་དང་ཡ་ཧུ་དཱ་པ་མིན་པ་རྣམས་ཀྱིས་དཔོན་རིགས་དང་མཉམ་དུ་ཁོང་ཚོར་དམའ་འབེབས་བྱེད་ཅིང་རྡོ་རུབ་གཏོང་བའི་གོ་སྐབས་བཙ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5But when the Gentiles and Jews, together with their rulers, set out to mistreat and stone them, </a:t>
            </a:r>
            <a:endParaRPr lang="en-IN" dirty="0"/>
          </a:p>
        </p:txBody>
      </p:sp>
      <p:pic>
        <p:nvPicPr>
          <p:cNvPr id="6" name="Audio 5">
            <a:hlinkClick r:id="" action="ppaction://media"/>
            <a:extLst>
              <a:ext uri="{FF2B5EF4-FFF2-40B4-BE49-F238E27FC236}">
                <a16:creationId xmlns:a16="http://schemas.microsoft.com/office/drawing/2014/main" id="{18CFCA57-39DA-5EEC-BA83-49BDDF40EE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642"/>
    </mc:Choice>
    <mc:Fallback xmlns="">
      <p:transition spd="slow" advTm="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1A2A2-460A-89EC-1545-A01C9C15ACD2}"/>
              </a:ext>
            </a:extLst>
          </p:cNvPr>
          <p:cNvPicPr>
            <a:picLocks noChangeAspect="1"/>
          </p:cNvPicPr>
          <p:nvPr/>
        </p:nvPicPr>
        <p:blipFill>
          <a:blip r:embed="rId2"/>
          <a:stretch>
            <a:fillRect/>
          </a:stretch>
        </p:blipFill>
        <p:spPr>
          <a:xfrm>
            <a:off x="0" y="0"/>
            <a:ext cx="12246429" cy="6858000"/>
          </a:xfrm>
          <a:prstGeom prst="rect">
            <a:avLst/>
          </a:prstGeom>
        </p:spPr>
      </p:pic>
      <p:sp>
        <p:nvSpPr>
          <p:cNvPr id="4" name="TextBox 3">
            <a:extLst>
              <a:ext uri="{FF2B5EF4-FFF2-40B4-BE49-F238E27FC236}">
                <a16:creationId xmlns:a16="http://schemas.microsoft.com/office/drawing/2014/main" id="{94ECD9D4-1053-3362-FBF3-CB1BE8289CF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སྐུ་ཚབ་རྣམས་ཀྱིས་དེའི་སྐོར་ཤེས་ཏེ་ལི་ཀ་ཨོན་ཡཱ་ཡུལ་གྱི་ལིས་ཏྲཱ་དང་ཌེར་པེ་གྲོང་ཁྱེར་དེ་བཞིན་དེའི་ཉེ་འཁོར་གྱི་ཡུལ་ལ་བྲོ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6they found out about it and fled to the Lycaonian cities of Lystra and </a:t>
            </a:r>
            <a:r>
              <a:rPr lang="en-US" sz="4800" dirty="0" err="1">
                <a:solidFill>
                  <a:srgbClr val="777A7B"/>
                </a:solidFill>
                <a:latin typeface="Arial" panose="020B0604020202020204" pitchFamily="34" charset="0"/>
              </a:rPr>
              <a:t>Derbe</a:t>
            </a:r>
            <a:r>
              <a:rPr lang="en-US" sz="4800" dirty="0">
                <a:solidFill>
                  <a:srgbClr val="777A7B"/>
                </a:solidFill>
                <a:latin typeface="Arial" panose="020B0604020202020204" pitchFamily="34" charset="0"/>
              </a:rPr>
              <a:t> and to the surrounding region,</a:t>
            </a:r>
            <a:endParaRPr lang="en-IN" dirty="0"/>
          </a:p>
        </p:txBody>
      </p:sp>
      <p:pic>
        <p:nvPicPr>
          <p:cNvPr id="10" name="Audio 9">
            <a:hlinkClick r:id="" action="ppaction://media"/>
            <a:extLst>
              <a:ext uri="{FF2B5EF4-FFF2-40B4-BE49-F238E27FC236}">
                <a16:creationId xmlns:a16="http://schemas.microsoft.com/office/drawing/2014/main" id="{9DDC6915-36BF-2AF1-D118-FD828B8F25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167"/>
    </mc:Choice>
    <mc:Fallback xmlns="">
      <p:transition spd="slow" advTm="11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91E5F2-FCA5-2140-2316-2FE6E4BC9C64}"/>
              </a:ext>
            </a:extLst>
          </p:cNvPr>
          <p:cNvPicPr>
            <a:picLocks noChangeAspect="1"/>
          </p:cNvPicPr>
          <p:nvPr/>
        </p:nvPicPr>
        <p:blipFill>
          <a:blip r:embed="rId2"/>
          <a:stretch>
            <a:fillRect/>
          </a:stretch>
        </p:blipFill>
        <p:spPr>
          <a:xfrm>
            <a:off x="0" y="0"/>
            <a:ext cx="12853192" cy="6858000"/>
          </a:xfrm>
          <a:prstGeom prst="rect">
            <a:avLst/>
          </a:prstGeom>
        </p:spPr>
      </p:pic>
      <p:sp>
        <p:nvSpPr>
          <p:cNvPr id="6" name="TextBox 5">
            <a:extLst>
              <a:ext uri="{FF2B5EF4-FFF2-40B4-BE49-F238E27FC236}">
                <a16:creationId xmlns:a16="http://schemas.microsoft.com/office/drawing/2014/main" id="{B8A6BE37-B1EC-6487-E1FC-70A4C86396D9}"/>
              </a:ext>
            </a:extLst>
          </p:cNvPr>
          <p:cNvSpPr txBox="1"/>
          <p:nvPr/>
        </p:nvSpPr>
        <p:spPr>
          <a:xfrm>
            <a:off x="9999275" y="1715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དེར་ཁོང་ཚོས་མུ་མཐུད་འཕྲིན་བཟང་བསྒྲགས་སོ།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a:solidFill>
                  <a:srgbClr val="121212"/>
                </a:solidFill>
                <a:latin typeface="Arial" panose="020B0604020202020204" pitchFamily="34" charset="0"/>
              </a:rPr>
              <a:t>7where they continued to preach the gospel.</a:t>
            </a:r>
            <a:endParaRPr lang="en-IN" dirty="0"/>
          </a:p>
        </p:txBody>
      </p:sp>
      <p:pic>
        <p:nvPicPr>
          <p:cNvPr id="6" name="Audio 5">
            <a:hlinkClick r:id="" action="ppaction://media"/>
            <a:extLst>
              <a:ext uri="{FF2B5EF4-FFF2-40B4-BE49-F238E27FC236}">
                <a16:creationId xmlns:a16="http://schemas.microsoft.com/office/drawing/2014/main" id="{E62CE59A-1871-C47C-889C-C8B6F369EF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4673"/>
    </mc:Choice>
    <mc:Fallback xmlns="">
      <p:transition spd="slow" advTm="4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65BC-209B-0A3E-C96E-08C06D18029E}"/>
              </a:ext>
            </a:extLst>
          </p:cNvPr>
          <p:cNvPicPr>
            <a:picLocks noChangeAspect="1"/>
          </p:cNvPicPr>
          <p:nvPr/>
        </p:nvPicPr>
        <p:blipFill>
          <a:blip r:embed="rId2"/>
          <a:stretch>
            <a:fillRect/>
          </a:stretch>
        </p:blipFill>
        <p:spPr>
          <a:xfrm>
            <a:off x="0" y="1"/>
            <a:ext cx="12688746" cy="6858000"/>
          </a:xfrm>
          <a:prstGeom prst="rect">
            <a:avLst/>
          </a:prstGeom>
        </p:spPr>
      </p:pic>
      <p:sp>
        <p:nvSpPr>
          <p:cNvPr id="3" name="TextBox 2">
            <a:extLst>
              <a:ext uri="{FF2B5EF4-FFF2-40B4-BE49-F238E27FC236}">
                <a16:creationId xmlns:a16="http://schemas.microsoft.com/office/drawing/2014/main" id="{C58352D0-55D7-04D0-A37F-D174C1AB3CA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8B9D8D-0616-1966-D301-F86CE8603746}"/>
              </a:ext>
            </a:extLst>
          </p:cNvPr>
          <p:cNvPicPr>
            <a:picLocks noChangeAspect="1"/>
          </p:cNvPicPr>
          <p:nvPr/>
        </p:nvPicPr>
        <p:blipFill>
          <a:blip r:embed="rId2"/>
          <a:stretch>
            <a:fillRect/>
          </a:stretch>
        </p:blipFill>
        <p:spPr>
          <a:xfrm>
            <a:off x="0" y="1"/>
            <a:ext cx="12688746" cy="6858000"/>
          </a:xfrm>
          <a:prstGeom prst="rect">
            <a:avLst/>
          </a:prstGeom>
        </p:spPr>
      </p:pic>
      <p:sp>
        <p:nvSpPr>
          <p:cNvPr id="5" name="TextBox 4">
            <a:extLst>
              <a:ext uri="{FF2B5EF4-FFF2-40B4-BE49-F238E27FC236}">
                <a16:creationId xmlns:a16="http://schemas.microsoft.com/office/drawing/2014/main" id="{E3021ACF-FB04-4BB1-0CE5-792B6B2EBC6E}"/>
              </a:ext>
            </a:extLst>
          </p:cNvPr>
          <p:cNvSpPr txBox="1"/>
          <p:nvPr/>
        </p:nvSpPr>
        <p:spPr>
          <a:xfrm>
            <a:off x="171451" y="0"/>
            <a:ext cx="7158037" cy="417195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14</a:t>
            </a:r>
          </a:p>
          <a:p>
            <a:r>
              <a:rPr lang="bo-CN" sz="8000" b="1" dirty="0">
                <a:solidFill>
                  <a:schemeClr val="bg1"/>
                </a:solidFill>
                <a:latin typeface="Arial" panose="020B0604020202020204" pitchFamily="34" charset="0"/>
              </a:rPr>
              <a:t>པའུ་ལུ་དང་པར་ན་པཱ་ཨི་ཀོན་ཡཱུ་གྲོང་ཁྱེར་ལ་བཞུགས་པ།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མཛད་པ། 14</a:t>
            </a:r>
          </a:p>
          <a:p>
            <a:r>
              <a:rPr lang="bo-CN" sz="8000" b="1" dirty="0">
                <a:solidFill>
                  <a:srgbClr val="121212"/>
                </a:solidFill>
                <a:latin typeface="Arial" panose="020B0604020202020204" pitchFamily="34" charset="0"/>
              </a:rPr>
              <a:t>པའུ་ལུ་དང་པར་ན་པཱ་ཨི་ཀོན་ཡཱུ་གྲོང་ཁྱེར་ནས་བྲོས།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Chased from Iconium – Acts 14:1-7 </a:t>
            </a:r>
            <a:endParaRPr lang="en-IN" sz="6000" dirty="0"/>
          </a:p>
        </p:txBody>
      </p:sp>
      <p:pic>
        <p:nvPicPr>
          <p:cNvPr id="8" name="Audio 7">
            <a:hlinkClick r:id="" action="ppaction://media"/>
            <a:extLst>
              <a:ext uri="{FF2B5EF4-FFF2-40B4-BE49-F238E27FC236}">
                <a16:creationId xmlns:a16="http://schemas.microsoft.com/office/drawing/2014/main" id="{2811EAB9-0AF9-EFDB-1017-9CDBE6D669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449"/>
    </mc:Choice>
    <mc:Fallback xmlns="">
      <p:transition spd="slow" advTm="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DDDBF-0A41-0A75-3B18-9B877DDFDEA6}"/>
              </a:ext>
            </a:extLst>
          </p:cNvPr>
          <p:cNvPicPr>
            <a:picLocks noChangeAspect="1"/>
          </p:cNvPicPr>
          <p:nvPr/>
        </p:nvPicPr>
        <p:blipFill>
          <a:blip r:embed="rId2"/>
          <a:stretch>
            <a:fillRect/>
          </a:stretch>
        </p:blipFill>
        <p:spPr>
          <a:xfrm>
            <a:off x="0" y="1"/>
            <a:ext cx="12688746" cy="6858000"/>
          </a:xfrm>
          <a:prstGeom prst="rect">
            <a:avLst/>
          </a:prstGeom>
        </p:spPr>
      </p:pic>
      <p:sp>
        <p:nvSpPr>
          <p:cNvPr id="5" name="TextBox 4">
            <a:extLst>
              <a:ext uri="{FF2B5EF4-FFF2-40B4-BE49-F238E27FC236}">
                <a16:creationId xmlns:a16="http://schemas.microsoft.com/office/drawing/2014/main" id="{1F93F253-D5A5-84ED-330D-545FD0EF90C4}"/>
              </a:ext>
            </a:extLst>
          </p:cNvPr>
          <p:cNvSpPr txBox="1"/>
          <p:nvPr/>
        </p:nvSpPr>
        <p:spPr>
          <a:xfrm>
            <a:off x="171451" y="0"/>
            <a:ext cx="7158037" cy="417195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14</a:t>
            </a:r>
          </a:p>
          <a:p>
            <a:r>
              <a:rPr lang="bo-CN" sz="8000" b="1" dirty="0">
                <a:solidFill>
                  <a:schemeClr val="bg1"/>
                </a:solidFill>
                <a:latin typeface="Arial" panose="020B0604020202020204" pitchFamily="34" charset="0"/>
              </a:rPr>
              <a:t>པའུ་ལུ་དང་པར་ན་པཱ་ཨི་ཀོན་ཡཱུ་གྲོང་ཁྱེར་ལ་བཞུགས་པ།</a:t>
            </a:r>
          </a:p>
          <a:p>
            <a:endParaRPr lang="en-IN" dirty="0"/>
          </a:p>
        </p:txBody>
      </p:sp>
      <p:sp>
        <p:nvSpPr>
          <p:cNvPr id="2" name="TextBox 2">
            <a:extLst>
              <a:ext uri="{FF2B5EF4-FFF2-40B4-BE49-F238E27FC236}">
                <a16:creationId xmlns:a16="http://schemas.microsoft.com/office/drawing/2014/main" id="{26FD808A-5CDD-9452-9489-0BAC244CD66F}"/>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ཨི་ཀོན་ཡཱུ་གྲོང་ཁྱེར་ལ་པའུ་ལུ་དང་པར་ན་པཱ་གཉིས་ཡ་ཧུ་དཱ་པའི་འདུ་ཁང་ལ་ཕེབས་པ་དང༌། ཁོང་ཚོའི་ཆོས་སྟོན་སྟངས་ཀྱི་རྐྱེན་གྱིས་ཡ་ཧུ་དཱ་དང་གྷི་རིག་མི་མང་པོ་དད་ལྡན་པར་གྱུར།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1At Iconium, Paul and Barnabas went as usual into the Jewish synagogue, where they spoke so well that a great number of Jews and Greeks believed. </a:t>
            </a:r>
            <a:endParaRPr lang="en-IN" dirty="0"/>
          </a:p>
        </p:txBody>
      </p:sp>
      <p:pic>
        <p:nvPicPr>
          <p:cNvPr id="6" name="Audio 5">
            <a:hlinkClick r:id="" action="ppaction://media"/>
            <a:extLst>
              <a:ext uri="{FF2B5EF4-FFF2-40B4-BE49-F238E27FC236}">
                <a16:creationId xmlns:a16="http://schemas.microsoft.com/office/drawing/2014/main" id="{A4B20328-7D45-B14D-4E88-C1CD146615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11"/>
    </mc:Choice>
    <mc:Fallback xmlns="">
      <p:transition spd="slow" advTm="13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1EAA82-579E-91E3-D33A-9B1ADEE3BBC9}"/>
              </a:ext>
            </a:extLst>
          </p:cNvPr>
          <p:cNvPicPr>
            <a:picLocks noChangeAspect="1"/>
          </p:cNvPicPr>
          <p:nvPr/>
        </p:nvPicPr>
        <p:blipFill>
          <a:blip r:embed="rId2"/>
          <a:stretch>
            <a:fillRect/>
          </a:stretch>
        </p:blipFill>
        <p:spPr>
          <a:xfrm>
            <a:off x="-174393" y="0"/>
            <a:ext cx="12366394" cy="6858000"/>
          </a:xfrm>
          <a:prstGeom prst="rect">
            <a:avLst/>
          </a:prstGeom>
        </p:spPr>
      </p:pic>
      <p:sp>
        <p:nvSpPr>
          <p:cNvPr id="4" name="TextBox 3">
            <a:extLst>
              <a:ext uri="{FF2B5EF4-FFF2-40B4-BE49-F238E27FC236}">
                <a16:creationId xmlns:a16="http://schemas.microsoft.com/office/drawing/2014/main" id="{B6CBB28F-D7BD-32B5-BDE7-1079E6FE011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a:t>
            </a:r>
            <a:r>
              <a:rPr lang="bo-CN" sz="7200" dirty="0">
                <a:solidFill>
                  <a:srgbClr val="121212"/>
                </a:solidFill>
                <a:latin typeface="Arial" panose="020B0604020202020204" pitchFamily="34" charset="0"/>
              </a:rPr>
              <a:t>འོན་ཀྱང་དད་པ་མི་བྱེད་པའི་ཡ་ཧུ་དཱ་པ་རྣམས་ཀྱིས་ཡ་ཧུ་དཱ་པ་མིན་པ་རྣམས་ཀྱི་སེམས་དཀྲུགས་པས་ཁོ་རྣམས་ནི་སྤུན་ཟླ་རྣམས་ལ་ཁོང་ཁྲོ་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2But the unbelieving Jews stirred up the Gentiles and poisoned their minds against the brothers.</a:t>
            </a:r>
            <a:endParaRPr lang="en-IN" dirty="0"/>
          </a:p>
        </p:txBody>
      </p:sp>
      <p:pic>
        <p:nvPicPr>
          <p:cNvPr id="6" name="Audio 5">
            <a:hlinkClick r:id="" action="ppaction://media"/>
            <a:extLst>
              <a:ext uri="{FF2B5EF4-FFF2-40B4-BE49-F238E27FC236}">
                <a16:creationId xmlns:a16="http://schemas.microsoft.com/office/drawing/2014/main" id="{124B633A-53FC-8584-6AFF-5D9D7178B5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699"/>
    </mc:Choice>
    <mc:Fallback xmlns="">
      <p:transition spd="slow" advTm="9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7B2712-AA58-F768-7D5B-DF19AAFC7DC7}"/>
              </a:ext>
            </a:extLst>
          </p:cNvPr>
          <p:cNvPicPr>
            <a:picLocks noChangeAspect="1"/>
          </p:cNvPicPr>
          <p:nvPr/>
        </p:nvPicPr>
        <p:blipFill>
          <a:blip r:embed="rId2"/>
          <a:stretch>
            <a:fillRect/>
          </a:stretch>
        </p:blipFill>
        <p:spPr>
          <a:xfrm>
            <a:off x="0" y="0"/>
            <a:ext cx="12950072" cy="6858000"/>
          </a:xfrm>
          <a:prstGeom prst="rect">
            <a:avLst/>
          </a:prstGeom>
        </p:spPr>
      </p:pic>
      <p:sp>
        <p:nvSpPr>
          <p:cNvPr id="4" name="TextBox 3">
            <a:extLst>
              <a:ext uri="{FF2B5EF4-FFF2-40B4-BE49-F238E27FC236}">
                <a16:creationId xmlns:a16="http://schemas.microsoft.com/office/drawing/2014/main" id="{8C7ED33E-5860-0263-64CE-2F9F86CCAF5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དེའི་ཕྱིར་པའུ་ལུ་དང་པར་ན་པཱ་གྲོང་ཁྱེར་དེ་ལ་ཡུན་རིང་པོར་བཞུགས་ཏེ་གཙོ་བོ་ལ་བརྟེན་ནས་བློ་སྟོབས་ཆེན་པོས་ཆོས་བསྟན། ཁོང་ཚོའི་ཕྱག་གིས་རྟགས་དང་ངོ་མཚར་བའི་དོན་སྒྲུབ་པར་གནང་བའི་སྒོ་ནས་གཙོ་བོས་ཁོང་གི་ཐུགས་རྗེ་དང་ལྡན་པའི་བཀའ་ལ་བདེན་དཔང་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3So Paul and Barnabas spent considerable time there, speaking boldly for the Lord, who affirmed the message of His grace by enabling them to perform signs and wonders.</a:t>
            </a:r>
            <a:endParaRPr lang="en-IN" dirty="0"/>
          </a:p>
        </p:txBody>
      </p:sp>
      <p:pic>
        <p:nvPicPr>
          <p:cNvPr id="14" name="Audio 13">
            <a:hlinkClick r:id="" action="ppaction://media"/>
            <a:extLst>
              <a:ext uri="{FF2B5EF4-FFF2-40B4-BE49-F238E27FC236}">
                <a16:creationId xmlns:a16="http://schemas.microsoft.com/office/drawing/2014/main" id="{141E1E5D-4E74-3B05-C6B9-EBEB03F683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448"/>
    </mc:Choice>
    <mc:Fallback xmlns="">
      <p:transition spd="slow" advTm="19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4040</TotalTime>
  <Words>794</Words>
  <Application>Microsoft Office PowerPoint</Application>
  <PresentationFormat>Widescreen</PresentationFormat>
  <Paragraphs>50</Paragraphs>
  <Slides>18</Slides>
  <Notes>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ArialMT</vt:lpstr>
      <vt:lpstr>Calibri</vt:lpstr>
      <vt:lpstr>Calibri Light</vt:lpstr>
      <vt:lpstr>Microsoft Himalaya</vt:lpstr>
      <vt:lpstr>TimesNewRomanPS-BoldMT</vt:lpstr>
      <vt:lpstr>TimesNewRomanPSMT</vt:lpstr>
      <vt:lpstr>Office Theme</vt:lpstr>
      <vt:lpstr>51-4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2024-07-25T11:14:07Z</dcterms:modified>
</cp:coreProperties>
</file>