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28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52B326-E5E2-47FD-813D-55B6431AC1EB}" v="2" dt="2025-05-28T09:13:57.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8" autoAdjust="0"/>
    <p:restoredTop sz="90467" autoAdjust="0"/>
  </p:normalViewPr>
  <p:slideViewPr>
    <p:cSldViewPr snapToGrid="0">
      <p:cViewPr varScale="1">
        <p:scale>
          <a:sx n="46" d="100"/>
          <a:sy n="46" d="100"/>
        </p:scale>
        <p:origin x="43"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B55F6742-B97C-4A58-A628-53362441251B}"/>
    <pc:docChg chg="custSel modSld">
      <pc:chgData name="Alfred Smith" userId="3c60a3631c0db8ad" providerId="LiveId" clId="{B55F6742-B97C-4A58-A628-53362441251B}" dt="2025-05-06T08:37:28.859" v="2"/>
      <pc:docMkLst>
        <pc:docMk/>
      </pc:docMkLst>
      <pc:sldChg chg="modSp mod">
        <pc:chgData name="Alfred Smith" userId="3c60a3631c0db8ad" providerId="LiveId" clId="{B55F6742-B97C-4A58-A628-53362441251B}" dt="2025-05-06T08:36:20.810" v="1" actId="27636"/>
        <pc:sldMkLst>
          <pc:docMk/>
          <pc:sldMk cId="1499918570" sldId="257"/>
        </pc:sldMkLst>
        <pc:spChg chg="mod">
          <ac:chgData name="Alfred Smith" userId="3c60a3631c0db8ad" providerId="LiveId" clId="{B55F6742-B97C-4A58-A628-53362441251B}" dt="2025-05-06T08:36:20.810" v="1" actId="27636"/>
          <ac:spMkLst>
            <pc:docMk/>
            <pc:sldMk cId="1499918570" sldId="257"/>
            <ac:spMk id="6" creationId="{B01484FC-1197-1918-B99D-961D7C033341}"/>
          </ac:spMkLst>
        </pc:spChg>
      </pc:sldChg>
      <pc:sldChg chg="modSp">
        <pc:chgData name="Alfred Smith" userId="3c60a3631c0db8ad" providerId="LiveId" clId="{B55F6742-B97C-4A58-A628-53362441251B}" dt="2025-05-06T08:37:28.859" v="2"/>
        <pc:sldMkLst>
          <pc:docMk/>
          <pc:sldMk cId="3788111665" sldId="258"/>
        </pc:sldMkLst>
        <pc:spChg chg="mod">
          <ac:chgData name="Alfred Smith" userId="3c60a3631c0db8ad" providerId="LiveId" clId="{B55F6742-B97C-4A58-A628-53362441251B}" dt="2025-05-06T08:37:28.859" v="2"/>
          <ac:spMkLst>
            <pc:docMk/>
            <pc:sldMk cId="3788111665" sldId="258"/>
            <ac:spMk id="4" creationId="{9EDA54EC-06DD-09FE-6F63-6082AD34D5BF}"/>
          </ac:spMkLst>
        </pc:spChg>
      </pc:sldChg>
      <pc:sldChg chg="modSp">
        <pc:chgData name="Alfred Smith" userId="3c60a3631c0db8ad" providerId="LiveId" clId="{B55F6742-B97C-4A58-A628-53362441251B}" dt="2025-05-06T08:37:28.859" v="2"/>
        <pc:sldMkLst>
          <pc:docMk/>
          <pc:sldMk cId="454763615" sldId="259"/>
        </pc:sldMkLst>
        <pc:spChg chg="mod">
          <ac:chgData name="Alfred Smith" userId="3c60a3631c0db8ad" providerId="LiveId" clId="{B55F6742-B97C-4A58-A628-53362441251B}" dt="2025-05-06T08:37:28.859" v="2"/>
          <ac:spMkLst>
            <pc:docMk/>
            <pc:sldMk cId="454763615" sldId="259"/>
            <ac:spMk id="3" creationId="{A58184BD-88F1-BA02-40C1-D8403D0EEC0D}"/>
          </ac:spMkLst>
        </pc:spChg>
      </pc:sldChg>
      <pc:sldChg chg="modSp">
        <pc:chgData name="Alfred Smith" userId="3c60a3631c0db8ad" providerId="LiveId" clId="{B55F6742-B97C-4A58-A628-53362441251B}" dt="2025-05-06T08:37:28.859" v="2"/>
        <pc:sldMkLst>
          <pc:docMk/>
          <pc:sldMk cId="4120481681" sldId="270"/>
        </pc:sldMkLst>
        <pc:spChg chg="mod">
          <ac:chgData name="Alfred Smith" userId="3c60a3631c0db8ad" providerId="LiveId" clId="{B55F6742-B97C-4A58-A628-53362441251B}" dt="2025-05-06T08:37:28.859" v="2"/>
          <ac:spMkLst>
            <pc:docMk/>
            <pc:sldMk cId="4120481681" sldId="270"/>
            <ac:spMk id="3" creationId="{E38930D8-E8AE-9ED6-37A1-16BF5963A222}"/>
          </ac:spMkLst>
        </pc:spChg>
      </pc:sldChg>
      <pc:sldChg chg="modSp">
        <pc:chgData name="Alfred Smith" userId="3c60a3631c0db8ad" providerId="LiveId" clId="{B55F6742-B97C-4A58-A628-53362441251B}" dt="2025-05-06T08:37:28.859" v="2"/>
        <pc:sldMkLst>
          <pc:docMk/>
          <pc:sldMk cId="939110669" sldId="271"/>
        </pc:sldMkLst>
        <pc:spChg chg="mod">
          <ac:chgData name="Alfred Smith" userId="3c60a3631c0db8ad" providerId="LiveId" clId="{B55F6742-B97C-4A58-A628-53362441251B}" dt="2025-05-06T08:37:28.859" v="2"/>
          <ac:spMkLst>
            <pc:docMk/>
            <pc:sldMk cId="939110669" sldId="271"/>
            <ac:spMk id="6" creationId="{54979B3B-194B-5DB1-AB03-E2EB3EA6D541}"/>
          </ac:spMkLst>
        </pc:spChg>
      </pc:sldChg>
      <pc:sldChg chg="modSp">
        <pc:chgData name="Alfred Smith" userId="3c60a3631c0db8ad" providerId="LiveId" clId="{B55F6742-B97C-4A58-A628-53362441251B}" dt="2025-05-06T08:37:28.859" v="2"/>
        <pc:sldMkLst>
          <pc:docMk/>
          <pc:sldMk cId="4024569785" sldId="272"/>
        </pc:sldMkLst>
        <pc:spChg chg="mod">
          <ac:chgData name="Alfred Smith" userId="3c60a3631c0db8ad" providerId="LiveId" clId="{B55F6742-B97C-4A58-A628-53362441251B}" dt="2025-05-06T08:37:28.859" v="2"/>
          <ac:spMkLst>
            <pc:docMk/>
            <pc:sldMk cId="4024569785" sldId="272"/>
            <ac:spMk id="4" creationId="{1D1187F8-2759-FE05-DB62-1A50BF0C73FE}"/>
          </ac:spMkLst>
        </pc:spChg>
      </pc:sldChg>
      <pc:sldChg chg="modSp">
        <pc:chgData name="Alfred Smith" userId="3c60a3631c0db8ad" providerId="LiveId" clId="{B55F6742-B97C-4A58-A628-53362441251B}" dt="2025-05-06T08:37:28.859" v="2"/>
        <pc:sldMkLst>
          <pc:docMk/>
          <pc:sldMk cId="487179600" sldId="273"/>
        </pc:sldMkLst>
        <pc:spChg chg="mod">
          <ac:chgData name="Alfred Smith" userId="3c60a3631c0db8ad" providerId="LiveId" clId="{B55F6742-B97C-4A58-A628-53362441251B}" dt="2025-05-06T08:37:28.859" v="2"/>
          <ac:spMkLst>
            <pc:docMk/>
            <pc:sldMk cId="487179600" sldId="273"/>
            <ac:spMk id="4" creationId="{8651E1B8-D9F5-81A3-360C-B6D8D6721A2D}"/>
          </ac:spMkLst>
        </pc:spChg>
      </pc:sldChg>
      <pc:sldChg chg="modSp">
        <pc:chgData name="Alfred Smith" userId="3c60a3631c0db8ad" providerId="LiveId" clId="{B55F6742-B97C-4A58-A628-53362441251B}" dt="2025-05-06T08:37:28.859" v="2"/>
        <pc:sldMkLst>
          <pc:docMk/>
          <pc:sldMk cId="2168401200" sldId="274"/>
        </pc:sldMkLst>
        <pc:spChg chg="mod">
          <ac:chgData name="Alfred Smith" userId="3c60a3631c0db8ad" providerId="LiveId" clId="{B55F6742-B97C-4A58-A628-53362441251B}" dt="2025-05-06T08:37:28.859" v="2"/>
          <ac:spMkLst>
            <pc:docMk/>
            <pc:sldMk cId="2168401200" sldId="274"/>
            <ac:spMk id="4" creationId="{0C98A8B1-788E-EF57-7C43-AB2B6A39F8C7}"/>
          </ac:spMkLst>
        </pc:spChg>
      </pc:sldChg>
      <pc:sldChg chg="modSp">
        <pc:chgData name="Alfred Smith" userId="3c60a3631c0db8ad" providerId="LiveId" clId="{B55F6742-B97C-4A58-A628-53362441251B}" dt="2025-05-06T08:37:28.859" v="2"/>
        <pc:sldMkLst>
          <pc:docMk/>
          <pc:sldMk cId="2996969115" sldId="275"/>
        </pc:sldMkLst>
        <pc:spChg chg="mod">
          <ac:chgData name="Alfred Smith" userId="3c60a3631c0db8ad" providerId="LiveId" clId="{B55F6742-B97C-4A58-A628-53362441251B}" dt="2025-05-06T08:37:28.859" v="2"/>
          <ac:spMkLst>
            <pc:docMk/>
            <pc:sldMk cId="2996969115" sldId="275"/>
            <ac:spMk id="4" creationId="{9EF3A53E-5AA6-6592-D2DF-F42F49E2301A}"/>
          </ac:spMkLst>
        </pc:spChg>
      </pc:sldChg>
      <pc:sldChg chg="modSp">
        <pc:chgData name="Alfred Smith" userId="3c60a3631c0db8ad" providerId="LiveId" clId="{B55F6742-B97C-4A58-A628-53362441251B}" dt="2025-05-06T08:37:28.859" v="2"/>
        <pc:sldMkLst>
          <pc:docMk/>
          <pc:sldMk cId="2390376940" sldId="276"/>
        </pc:sldMkLst>
        <pc:spChg chg="mod">
          <ac:chgData name="Alfred Smith" userId="3c60a3631c0db8ad" providerId="LiveId" clId="{B55F6742-B97C-4A58-A628-53362441251B}" dt="2025-05-06T08:37:28.859" v="2"/>
          <ac:spMkLst>
            <pc:docMk/>
            <pc:sldMk cId="2390376940" sldId="276"/>
            <ac:spMk id="4" creationId="{3A48F4EA-8337-6A0A-7285-A04A0A4A20EF}"/>
          </ac:spMkLst>
        </pc:spChg>
      </pc:sldChg>
      <pc:sldChg chg="modSp">
        <pc:chgData name="Alfred Smith" userId="3c60a3631c0db8ad" providerId="LiveId" clId="{B55F6742-B97C-4A58-A628-53362441251B}" dt="2025-05-06T08:37:28.859" v="2"/>
        <pc:sldMkLst>
          <pc:docMk/>
          <pc:sldMk cId="4265919077" sldId="277"/>
        </pc:sldMkLst>
        <pc:spChg chg="mod">
          <ac:chgData name="Alfred Smith" userId="3c60a3631c0db8ad" providerId="LiveId" clId="{B55F6742-B97C-4A58-A628-53362441251B}" dt="2025-05-06T08:37:28.859" v="2"/>
          <ac:spMkLst>
            <pc:docMk/>
            <pc:sldMk cId="4265919077" sldId="277"/>
            <ac:spMk id="4" creationId="{CC6585C5-78FD-BDF5-2A96-00EE305F6527}"/>
          </ac:spMkLst>
        </pc:spChg>
      </pc:sldChg>
      <pc:sldChg chg="modSp">
        <pc:chgData name="Alfred Smith" userId="3c60a3631c0db8ad" providerId="LiveId" clId="{B55F6742-B97C-4A58-A628-53362441251B}" dt="2025-05-06T08:37:28.859" v="2"/>
        <pc:sldMkLst>
          <pc:docMk/>
          <pc:sldMk cId="210266664" sldId="278"/>
        </pc:sldMkLst>
        <pc:spChg chg="mod">
          <ac:chgData name="Alfred Smith" userId="3c60a3631c0db8ad" providerId="LiveId" clId="{B55F6742-B97C-4A58-A628-53362441251B}" dt="2025-05-06T08:37:28.859" v="2"/>
          <ac:spMkLst>
            <pc:docMk/>
            <pc:sldMk cId="210266664" sldId="278"/>
            <ac:spMk id="4" creationId="{D41CFBBF-3FA5-AF0F-DA87-729CA9EB097D}"/>
          </ac:spMkLst>
        </pc:spChg>
      </pc:sldChg>
      <pc:sldChg chg="modSp">
        <pc:chgData name="Alfred Smith" userId="3c60a3631c0db8ad" providerId="LiveId" clId="{B55F6742-B97C-4A58-A628-53362441251B}" dt="2025-05-06T08:37:28.859" v="2"/>
        <pc:sldMkLst>
          <pc:docMk/>
          <pc:sldMk cId="888433145" sldId="279"/>
        </pc:sldMkLst>
        <pc:spChg chg="mod">
          <ac:chgData name="Alfred Smith" userId="3c60a3631c0db8ad" providerId="LiveId" clId="{B55F6742-B97C-4A58-A628-53362441251B}" dt="2025-05-06T08:37:28.859" v="2"/>
          <ac:spMkLst>
            <pc:docMk/>
            <pc:sldMk cId="888433145" sldId="279"/>
            <ac:spMk id="4" creationId="{42A008D0-9102-63F0-6AA2-8CB03A64FC37}"/>
          </ac:spMkLst>
        </pc:spChg>
      </pc:sldChg>
      <pc:sldChg chg="modSp">
        <pc:chgData name="Alfred Smith" userId="3c60a3631c0db8ad" providerId="LiveId" clId="{B55F6742-B97C-4A58-A628-53362441251B}" dt="2025-05-06T08:37:28.859" v="2"/>
        <pc:sldMkLst>
          <pc:docMk/>
          <pc:sldMk cId="791300187" sldId="280"/>
        </pc:sldMkLst>
        <pc:spChg chg="mod">
          <ac:chgData name="Alfred Smith" userId="3c60a3631c0db8ad" providerId="LiveId" clId="{B55F6742-B97C-4A58-A628-53362441251B}" dt="2025-05-06T08:37:28.859" v="2"/>
          <ac:spMkLst>
            <pc:docMk/>
            <pc:sldMk cId="791300187" sldId="280"/>
            <ac:spMk id="4" creationId="{A1CBBCDB-9609-B075-DCB6-B8E7CD2132EC}"/>
          </ac:spMkLst>
        </pc:spChg>
      </pc:sldChg>
      <pc:sldChg chg="modSp">
        <pc:chgData name="Alfred Smith" userId="3c60a3631c0db8ad" providerId="LiveId" clId="{B55F6742-B97C-4A58-A628-53362441251B}" dt="2025-05-06T08:37:28.859" v="2"/>
        <pc:sldMkLst>
          <pc:docMk/>
          <pc:sldMk cId="1126511635" sldId="282"/>
        </pc:sldMkLst>
        <pc:spChg chg="mod">
          <ac:chgData name="Alfred Smith" userId="3c60a3631c0db8ad" providerId="LiveId" clId="{B55F6742-B97C-4A58-A628-53362441251B}" dt="2025-05-06T08:37:28.859" v="2"/>
          <ac:spMkLst>
            <pc:docMk/>
            <pc:sldMk cId="1126511635" sldId="282"/>
            <ac:spMk id="6" creationId="{8FEB0F78-BF0E-11E6-980F-FAE5B7545C46}"/>
          </ac:spMkLst>
        </pc:spChg>
      </pc:sldChg>
      <pc:sldChg chg="modSp">
        <pc:chgData name="Alfred Smith" userId="3c60a3631c0db8ad" providerId="LiveId" clId="{B55F6742-B97C-4A58-A628-53362441251B}" dt="2025-05-06T08:37:28.859" v="2"/>
        <pc:sldMkLst>
          <pc:docMk/>
          <pc:sldMk cId="3922583308" sldId="284"/>
        </pc:sldMkLst>
        <pc:spChg chg="mod">
          <ac:chgData name="Alfred Smith" userId="3c60a3631c0db8ad" providerId="LiveId" clId="{B55F6742-B97C-4A58-A628-53362441251B}" dt="2025-05-06T08:37:28.859" v="2"/>
          <ac:spMkLst>
            <pc:docMk/>
            <pc:sldMk cId="3922583308" sldId="284"/>
            <ac:spMk id="4" creationId="{3E7973CF-533A-285A-6D98-1F553458C9B4}"/>
          </ac:spMkLst>
        </pc:spChg>
      </pc:sldChg>
      <pc:sldChg chg="modSp">
        <pc:chgData name="Alfred Smith" userId="3c60a3631c0db8ad" providerId="LiveId" clId="{B55F6742-B97C-4A58-A628-53362441251B}" dt="2025-05-06T08:37:28.859" v="2"/>
        <pc:sldMkLst>
          <pc:docMk/>
          <pc:sldMk cId="1850742486" sldId="286"/>
        </pc:sldMkLst>
        <pc:spChg chg="mod">
          <ac:chgData name="Alfred Smith" userId="3c60a3631c0db8ad" providerId="LiveId" clId="{B55F6742-B97C-4A58-A628-53362441251B}" dt="2025-05-06T08:37:28.859" v="2"/>
          <ac:spMkLst>
            <pc:docMk/>
            <pc:sldMk cId="1850742486" sldId="286"/>
            <ac:spMk id="3" creationId="{4D7F0FAB-8C58-7941-8D4A-45C4CEBD9F27}"/>
          </ac:spMkLst>
        </pc:spChg>
      </pc:sldChg>
    </pc:docChg>
  </pc:docChgLst>
  <pc:docChgLst>
    <pc:chgData name="Alfred Smith" userId="3c60a3631c0db8ad" providerId="LiveId" clId="{E475BE9A-EFA4-4F99-9D10-A8BD3EB7F536}"/>
    <pc:docChg chg="custSel modSld">
      <pc:chgData name="Alfred Smith" userId="3c60a3631c0db8ad" providerId="LiveId" clId="{E475BE9A-EFA4-4F99-9D10-A8BD3EB7F536}" dt="2025-04-22T07:16:05.874" v="2"/>
      <pc:docMkLst>
        <pc:docMk/>
      </pc:docMkLst>
      <pc:sldChg chg="addSp delSp modSp mod">
        <pc:chgData name="Alfred Smith" userId="3c60a3631c0db8ad" providerId="LiveId" clId="{E475BE9A-EFA4-4F99-9D10-A8BD3EB7F536}" dt="2025-04-22T07:16:05.874" v="2"/>
        <pc:sldMkLst>
          <pc:docMk/>
          <pc:sldMk cId="1499918570" sldId="257"/>
        </pc:sldMkLst>
        <pc:spChg chg="add mod">
          <ac:chgData name="Alfred Smith" userId="3c60a3631c0db8ad" providerId="LiveId" clId="{E475BE9A-EFA4-4F99-9D10-A8BD3EB7F536}" dt="2025-04-22T07:16:05.874" v="2"/>
          <ac:spMkLst>
            <pc:docMk/>
            <pc:sldMk cId="1499918570" sldId="257"/>
            <ac:spMk id="6" creationId="{B01484FC-1197-1918-B99D-961D7C033341}"/>
          </ac:spMkLst>
        </pc:spChg>
      </pc:sldChg>
    </pc:docChg>
  </pc:docChgLst>
  <pc:docChgLst>
    <pc:chgData name="Alfred Smith" userId="3c60a3631c0db8ad" providerId="LiveId" clId="{0561F13F-2DD0-48E3-AF99-DBF38A84C707}"/>
    <pc:docChg chg="undo custSel modSld">
      <pc:chgData name="Alfred Smith" userId="3c60a3631c0db8ad" providerId="LiveId" clId="{0561F13F-2DD0-48E3-AF99-DBF38A84C707}" dt="2024-07-25T11:19:28.186" v="71" actId="5793"/>
      <pc:docMkLst>
        <pc:docMk/>
      </pc:docMkLst>
      <pc:sldChg chg="modSp mod">
        <pc:chgData name="Alfred Smith" userId="3c60a3631c0db8ad" providerId="LiveId" clId="{0561F13F-2DD0-48E3-AF99-DBF38A84C707}" dt="2024-07-25T10:35:57.588" v="6" actId="27636"/>
        <pc:sldMkLst>
          <pc:docMk/>
          <pc:sldMk cId="1499918570" sldId="257"/>
        </pc:sldMkLst>
      </pc:sldChg>
      <pc:sldChg chg="modSp mod">
        <pc:chgData name="Alfred Smith" userId="3c60a3631c0db8ad" providerId="LiveId" clId="{0561F13F-2DD0-48E3-AF99-DBF38A84C707}" dt="2024-07-25T11:19:28.186" v="71" actId="5793"/>
        <pc:sldMkLst>
          <pc:docMk/>
          <pc:sldMk cId="2346136586" sldId="260"/>
        </pc:sldMkLst>
      </pc:sldChg>
      <pc:sldChg chg="modSp mod">
        <pc:chgData name="Alfred Smith" userId="3c60a3631c0db8ad" providerId="LiveId" clId="{0561F13F-2DD0-48E3-AF99-DBF38A84C707}" dt="2024-07-25T11:16:00.994" v="33"/>
        <pc:sldMkLst>
          <pc:docMk/>
          <pc:sldMk cId="4037329247" sldId="261"/>
        </pc:sldMkLst>
      </pc:sldChg>
      <pc:sldChg chg="modSp mod">
        <pc:chgData name="Alfred Smith" userId="3c60a3631c0db8ad" providerId="LiveId" clId="{0561F13F-2DD0-48E3-AF99-DBF38A84C707}" dt="2024-07-25T11:16:13.188" v="35"/>
        <pc:sldMkLst>
          <pc:docMk/>
          <pc:sldMk cId="1909638311" sldId="262"/>
        </pc:sldMkLst>
      </pc:sldChg>
      <pc:sldChg chg="modSp mod">
        <pc:chgData name="Alfred Smith" userId="3c60a3631c0db8ad" providerId="LiveId" clId="{0561F13F-2DD0-48E3-AF99-DBF38A84C707}" dt="2024-07-25T11:16:30.184" v="37"/>
        <pc:sldMkLst>
          <pc:docMk/>
          <pc:sldMk cId="641208035" sldId="263"/>
        </pc:sldMkLst>
      </pc:sldChg>
      <pc:sldChg chg="modSp mod">
        <pc:chgData name="Alfred Smith" userId="3c60a3631c0db8ad" providerId="LiveId" clId="{0561F13F-2DD0-48E3-AF99-DBF38A84C707}" dt="2024-07-25T11:16:43.897" v="39"/>
        <pc:sldMkLst>
          <pc:docMk/>
          <pc:sldMk cId="4044745628" sldId="264"/>
        </pc:sldMkLst>
      </pc:sldChg>
      <pc:sldChg chg="modSp mod">
        <pc:chgData name="Alfred Smith" userId="3c60a3631c0db8ad" providerId="LiveId" clId="{0561F13F-2DD0-48E3-AF99-DBF38A84C707}" dt="2024-07-25T11:17:02.653" v="41"/>
        <pc:sldMkLst>
          <pc:docMk/>
          <pc:sldMk cId="978260341" sldId="265"/>
        </pc:sldMkLst>
      </pc:sldChg>
      <pc:sldChg chg="modSp mod">
        <pc:chgData name="Alfred Smith" userId="3c60a3631c0db8ad" providerId="LiveId" clId="{0561F13F-2DD0-48E3-AF99-DBF38A84C707}" dt="2024-07-25T11:17:17.648" v="43"/>
        <pc:sldMkLst>
          <pc:docMk/>
          <pc:sldMk cId="3575870363" sldId="266"/>
        </pc:sldMkLst>
      </pc:sldChg>
      <pc:sldChg chg="modSp mod">
        <pc:chgData name="Alfred Smith" userId="3c60a3631c0db8ad" providerId="LiveId" clId="{0561F13F-2DD0-48E3-AF99-DBF38A84C707}" dt="2024-07-25T11:17:30.635" v="44"/>
        <pc:sldMkLst>
          <pc:docMk/>
          <pc:sldMk cId="4017137865" sldId="267"/>
        </pc:sldMkLst>
      </pc:sldChg>
      <pc:sldChg chg="modSp mod">
        <pc:chgData name="Alfred Smith" userId="3c60a3631c0db8ad" providerId="LiveId" clId="{0561F13F-2DD0-48E3-AF99-DBF38A84C707}" dt="2024-07-25T11:17:43.940" v="47"/>
        <pc:sldMkLst>
          <pc:docMk/>
          <pc:sldMk cId="3137811553" sldId="268"/>
        </pc:sldMkLst>
      </pc:sldChg>
      <pc:sldChg chg="modSp mod">
        <pc:chgData name="Alfred Smith" userId="3c60a3631c0db8ad" providerId="LiveId" clId="{0561F13F-2DD0-48E3-AF99-DBF38A84C707}" dt="2024-07-25T11:17:57.872" v="49"/>
        <pc:sldMkLst>
          <pc:docMk/>
          <pc:sldMk cId="100491716" sldId="269"/>
        </pc:sldMkLst>
      </pc:sldChg>
      <pc:sldChg chg="addSp modSp">
        <pc:chgData name="Alfred Smith" userId="3c60a3631c0db8ad" providerId="LiveId" clId="{0561F13F-2DD0-48E3-AF99-DBF38A84C707}" dt="2024-07-25T10:37:35.336" v="7"/>
        <pc:sldMkLst>
          <pc:docMk/>
          <pc:sldMk cId="4120481681" sldId="270"/>
        </pc:sldMkLst>
      </pc:sldChg>
      <pc:sldChg chg="modSp mod">
        <pc:chgData name="Alfred Smith" userId="3c60a3631c0db8ad" providerId="LiveId" clId="{0561F13F-2DD0-48E3-AF99-DBF38A84C707}" dt="2024-07-25T11:18:14.845" v="52" actId="6549"/>
        <pc:sldMkLst>
          <pc:docMk/>
          <pc:sldMk cId="1922139011" sldId="281"/>
        </pc:sldMkLst>
      </pc:sldChg>
      <pc:sldChg chg="modSp mod">
        <pc:chgData name="Alfred Smith" userId="3c60a3631c0db8ad" providerId="LiveId" clId="{0561F13F-2DD0-48E3-AF99-DBF38A84C707}" dt="2024-07-25T11:18:31.316" v="54"/>
        <pc:sldMkLst>
          <pc:docMk/>
          <pc:sldMk cId="3166251957" sldId="283"/>
        </pc:sldMkLst>
      </pc:sldChg>
      <pc:sldChg chg="modSp mod">
        <pc:chgData name="Alfred Smith" userId="3c60a3631c0db8ad" providerId="LiveId" clId="{0561F13F-2DD0-48E3-AF99-DBF38A84C707}" dt="2024-07-25T11:18:51.115" v="56"/>
        <pc:sldMkLst>
          <pc:docMk/>
          <pc:sldMk cId="1522780631" sldId="285"/>
        </pc:sldMkLst>
      </pc:sldChg>
    </pc:docChg>
  </pc:docChgLst>
  <pc:docChgLst>
    <pc:chgData name="Leonie Smith" userId="fed1330f33f5650e" providerId="LiveId" clId="{6C54AE68-3962-4DE4-A69E-183B675C3A6B}"/>
    <pc:docChg chg="modSld">
      <pc:chgData name="Leonie Smith" userId="fed1330f33f5650e" providerId="LiveId" clId="{6C54AE68-3962-4DE4-A69E-183B675C3A6B}" dt="2023-03-17T06:00:06.015" v="136"/>
      <pc:docMkLst>
        <pc:docMk/>
      </pc:docMkLst>
      <pc:sldChg chg="addSp modSp">
        <pc:chgData name="Leonie Smith" userId="fed1330f33f5650e" providerId="LiveId" clId="{6C54AE68-3962-4DE4-A69E-183B675C3A6B}" dt="2023-03-17T05:14:38.985" v="1"/>
        <pc:sldMkLst>
          <pc:docMk/>
          <pc:sldMk cId="1499918570" sldId="257"/>
        </pc:sldMkLst>
      </pc:sldChg>
      <pc:sldChg chg="addSp modSp mod">
        <pc:chgData name="Leonie Smith" userId="fed1330f33f5650e" providerId="LiveId" clId="{6C54AE68-3962-4DE4-A69E-183B675C3A6B}" dt="2023-03-17T05:15:01.334" v="2"/>
        <pc:sldMkLst>
          <pc:docMk/>
          <pc:sldMk cId="454763615" sldId="259"/>
        </pc:sldMkLst>
      </pc:sldChg>
      <pc:sldChg chg="addSp delSp modSp mod modTransition modAnim">
        <pc:chgData name="Leonie Smith" userId="fed1330f33f5650e" providerId="LiveId" clId="{6C54AE68-3962-4DE4-A69E-183B675C3A6B}" dt="2023-03-17T05:17:17.961" v="9"/>
        <pc:sldMkLst>
          <pc:docMk/>
          <pc:sldMk cId="2346136586" sldId="260"/>
        </pc:sldMkLst>
      </pc:sldChg>
      <pc:sldChg chg="addSp delSp modSp mod modTransition modAnim">
        <pc:chgData name="Leonie Smith" userId="fed1330f33f5650e" providerId="LiveId" clId="{6C54AE68-3962-4DE4-A69E-183B675C3A6B}" dt="2023-03-17T05:18:56.493" v="13"/>
        <pc:sldMkLst>
          <pc:docMk/>
          <pc:sldMk cId="4037329247" sldId="261"/>
        </pc:sldMkLst>
      </pc:sldChg>
      <pc:sldChg chg="addSp delSp modSp mod modTransition modAnim">
        <pc:chgData name="Leonie Smith" userId="fed1330f33f5650e" providerId="LiveId" clId="{6C54AE68-3962-4DE4-A69E-183B675C3A6B}" dt="2023-03-17T06:00:06.015" v="136"/>
        <pc:sldMkLst>
          <pc:docMk/>
          <pc:sldMk cId="1909638311" sldId="262"/>
        </pc:sldMkLst>
      </pc:sldChg>
      <pc:sldChg chg="addSp modSp">
        <pc:chgData name="Leonie Smith" userId="fed1330f33f5650e" providerId="LiveId" clId="{6C54AE68-3962-4DE4-A69E-183B675C3A6B}" dt="2023-03-17T05:22:19.532" v="21"/>
        <pc:sldMkLst>
          <pc:docMk/>
          <pc:sldMk cId="641208035" sldId="263"/>
        </pc:sldMkLst>
      </pc:sldChg>
      <pc:sldChg chg="addSp delSp modSp mod modTransition modAnim">
        <pc:chgData name="Leonie Smith" userId="fed1330f33f5650e" providerId="LiveId" clId="{6C54AE68-3962-4DE4-A69E-183B675C3A6B}" dt="2023-03-17T05:27:24.939" v="52"/>
        <pc:sldMkLst>
          <pc:docMk/>
          <pc:sldMk cId="4044745628" sldId="264"/>
        </pc:sldMkLst>
      </pc:sldChg>
      <pc:sldChg chg="addSp delSp modSp mod modTransition modAnim">
        <pc:chgData name="Leonie Smith" userId="fed1330f33f5650e" providerId="LiveId" clId="{6C54AE68-3962-4DE4-A69E-183B675C3A6B}" dt="2023-03-17T05:31:38.326" v="65"/>
        <pc:sldMkLst>
          <pc:docMk/>
          <pc:sldMk cId="978260341" sldId="265"/>
        </pc:sldMkLst>
      </pc:sldChg>
      <pc:sldChg chg="addSp delSp modSp mod modTransition modAnim">
        <pc:chgData name="Leonie Smith" userId="fed1330f33f5650e" providerId="LiveId" clId="{6C54AE68-3962-4DE4-A69E-183B675C3A6B}" dt="2023-03-17T05:35:10.216" v="75"/>
        <pc:sldMkLst>
          <pc:docMk/>
          <pc:sldMk cId="3575870363" sldId="266"/>
        </pc:sldMkLst>
      </pc:sldChg>
      <pc:sldChg chg="addSp modSp mod">
        <pc:chgData name="Leonie Smith" userId="fed1330f33f5650e" providerId="LiveId" clId="{6C54AE68-3962-4DE4-A69E-183B675C3A6B}" dt="2023-03-17T05:38:20.159" v="77"/>
        <pc:sldMkLst>
          <pc:docMk/>
          <pc:sldMk cId="4017137865" sldId="267"/>
        </pc:sldMkLst>
      </pc:sldChg>
      <pc:sldChg chg="addSp delSp modSp mod modTransition modAnim">
        <pc:chgData name="Leonie Smith" userId="fed1330f33f5650e" providerId="LiveId" clId="{6C54AE68-3962-4DE4-A69E-183B675C3A6B}" dt="2023-03-17T05:39:55.513" v="84"/>
        <pc:sldMkLst>
          <pc:docMk/>
          <pc:sldMk cId="3137811553" sldId="268"/>
        </pc:sldMkLst>
      </pc:sldChg>
      <pc:sldChg chg="addSp delSp modSp mod modTransition modAnim">
        <pc:chgData name="Leonie Smith" userId="fed1330f33f5650e" providerId="LiveId" clId="{6C54AE68-3962-4DE4-A69E-183B675C3A6B}" dt="2023-03-17T05:46:24.313" v="97"/>
        <pc:sldMkLst>
          <pc:docMk/>
          <pc:sldMk cId="100491716" sldId="269"/>
        </pc:sldMkLst>
      </pc:sldChg>
      <pc:sldChg chg="addSp delSp modSp mod modTransition modAnim">
        <pc:chgData name="Leonie Smith" userId="fed1330f33f5650e" providerId="LiveId" clId="{6C54AE68-3962-4DE4-A69E-183B675C3A6B}" dt="2023-03-17T05:47:45.138" v="101"/>
        <pc:sldMkLst>
          <pc:docMk/>
          <pc:sldMk cId="1922139011" sldId="281"/>
        </pc:sldMkLst>
      </pc:sldChg>
      <pc:sldChg chg="addSp modSp">
        <pc:chgData name="Leonie Smith" userId="fed1330f33f5650e" providerId="LiveId" clId="{6C54AE68-3962-4DE4-A69E-183B675C3A6B}" dt="2023-03-17T05:49:53.342" v="102"/>
        <pc:sldMkLst>
          <pc:docMk/>
          <pc:sldMk cId="3166251957" sldId="283"/>
        </pc:sldMkLst>
      </pc:sldChg>
      <pc:sldChg chg="addSp delSp modSp mod modTransition modAnim">
        <pc:chgData name="Leonie Smith" userId="fed1330f33f5650e" providerId="LiveId" clId="{6C54AE68-3962-4DE4-A69E-183B675C3A6B}" dt="2023-03-17T05:57:03.869" v="127"/>
        <pc:sldMkLst>
          <pc:docMk/>
          <pc:sldMk cId="1522780631" sldId="285"/>
        </pc:sldMkLst>
      </pc:sldChg>
    </pc:docChg>
  </pc:docChgLst>
  <pc:docChgLst>
    <pc:chgData name="Leonie Smith" userId="fed1330f33f5650e" providerId="LiveId" clId="{6E059CB4-A94A-4007-B2B3-FFA46834B820}"/>
    <pc:docChg chg="custSel modSld">
      <pc:chgData name="Leonie Smith" userId="fed1330f33f5650e" providerId="LiveId" clId="{6E059CB4-A94A-4007-B2B3-FFA46834B820}" dt="2023-04-04T03:43:37.067" v="3" actId="5793"/>
      <pc:docMkLst>
        <pc:docMk/>
      </pc:docMkLst>
      <pc:sldChg chg="modNotesTx">
        <pc:chgData name="Leonie Smith" userId="fed1330f33f5650e" providerId="LiveId" clId="{6E059CB4-A94A-4007-B2B3-FFA46834B820}" dt="2023-04-04T03:43:37.067" v="3" actId="5793"/>
        <pc:sldMkLst>
          <pc:docMk/>
          <pc:sldMk cId="1499918570" sldId="257"/>
        </pc:sldMkLst>
      </pc:sldChg>
    </pc:docChg>
  </pc:docChgLst>
  <pc:docChgLst>
    <pc:chgData name="Leonie Smith" userId="fed1330f33f5650e" providerId="LiveId" clId="{E74E5F03-BC27-4503-B324-E63DBB624D4A}"/>
    <pc:docChg chg="modSld">
      <pc:chgData name="Leonie Smith" userId="fed1330f33f5650e" providerId="LiveId" clId="{E74E5F03-BC27-4503-B324-E63DBB624D4A}" dt="2024-01-23T04:01:12.270" v="74" actId="20577"/>
      <pc:docMkLst>
        <pc:docMk/>
      </pc:docMkLst>
      <pc:sldChg chg="addSp delSp modSp mod modTransition modAnim modNotesTx">
        <pc:chgData name="Leonie Smith" userId="fed1330f33f5650e" providerId="LiveId" clId="{E74E5F03-BC27-4503-B324-E63DBB624D4A}" dt="2024-01-23T04:01:12.270" v="74" actId="20577"/>
        <pc:sldMkLst>
          <pc:docMk/>
          <pc:sldMk cId="1499918570" sldId="257"/>
        </pc:sldMkLst>
      </pc:sldChg>
      <pc:sldChg chg="addSp delSp modSp mod modTransition modAnim">
        <pc:chgData name="Leonie Smith" userId="fed1330f33f5650e" providerId="LiveId" clId="{E74E5F03-BC27-4503-B324-E63DBB624D4A}" dt="2024-01-22T02:59:18.831" v="11"/>
        <pc:sldMkLst>
          <pc:docMk/>
          <pc:sldMk cId="454763615" sldId="259"/>
        </pc:sldMkLst>
      </pc:sldChg>
      <pc:sldChg chg="addSp delSp modSp mod modTransition modAnim">
        <pc:chgData name="Leonie Smith" userId="fed1330f33f5650e" providerId="LiveId" clId="{E74E5F03-BC27-4503-B324-E63DBB624D4A}" dt="2024-01-22T02:59:41.676" v="14"/>
        <pc:sldMkLst>
          <pc:docMk/>
          <pc:sldMk cId="2346136586" sldId="260"/>
        </pc:sldMkLst>
      </pc:sldChg>
      <pc:sldChg chg="addSp delSp modSp mod modTransition modAnim">
        <pc:chgData name="Leonie Smith" userId="fed1330f33f5650e" providerId="LiveId" clId="{E74E5F03-BC27-4503-B324-E63DBB624D4A}" dt="2024-01-22T03:00:13.640" v="17"/>
        <pc:sldMkLst>
          <pc:docMk/>
          <pc:sldMk cId="4037329247" sldId="261"/>
        </pc:sldMkLst>
      </pc:sldChg>
      <pc:sldChg chg="addSp delSp modSp mod modTransition modAnim">
        <pc:chgData name="Leonie Smith" userId="fed1330f33f5650e" providerId="LiveId" clId="{E74E5F03-BC27-4503-B324-E63DBB624D4A}" dt="2024-01-22T03:00:54.867" v="26"/>
        <pc:sldMkLst>
          <pc:docMk/>
          <pc:sldMk cId="1909638311" sldId="262"/>
        </pc:sldMkLst>
      </pc:sldChg>
      <pc:sldChg chg="addSp delSp modSp mod modTransition modAnim">
        <pc:chgData name="Leonie Smith" userId="fed1330f33f5650e" providerId="LiveId" clId="{E74E5F03-BC27-4503-B324-E63DBB624D4A}" dt="2024-01-22T03:01:13.124" v="29"/>
        <pc:sldMkLst>
          <pc:docMk/>
          <pc:sldMk cId="641208035" sldId="263"/>
        </pc:sldMkLst>
      </pc:sldChg>
      <pc:sldChg chg="addSp delSp modSp mod modTransition modAnim">
        <pc:chgData name="Leonie Smith" userId="fed1330f33f5650e" providerId="LiveId" clId="{E74E5F03-BC27-4503-B324-E63DBB624D4A}" dt="2024-01-22T03:01:28.940" v="32"/>
        <pc:sldMkLst>
          <pc:docMk/>
          <pc:sldMk cId="4044745628" sldId="264"/>
        </pc:sldMkLst>
      </pc:sldChg>
      <pc:sldChg chg="addSp delSp modSp mod modTransition modAnim">
        <pc:chgData name="Leonie Smith" userId="fed1330f33f5650e" providerId="LiveId" clId="{E74E5F03-BC27-4503-B324-E63DBB624D4A}" dt="2024-01-22T03:01:53.342" v="35"/>
        <pc:sldMkLst>
          <pc:docMk/>
          <pc:sldMk cId="978260341" sldId="265"/>
        </pc:sldMkLst>
      </pc:sldChg>
      <pc:sldChg chg="addSp delSp modSp mod modTransition modAnim">
        <pc:chgData name="Leonie Smith" userId="fed1330f33f5650e" providerId="LiveId" clId="{E74E5F03-BC27-4503-B324-E63DBB624D4A}" dt="2024-01-22T03:02:14.348" v="38"/>
        <pc:sldMkLst>
          <pc:docMk/>
          <pc:sldMk cId="3575870363" sldId="266"/>
        </pc:sldMkLst>
      </pc:sldChg>
      <pc:sldChg chg="addSp delSp modSp mod modTransition modAnim">
        <pc:chgData name="Leonie Smith" userId="fed1330f33f5650e" providerId="LiveId" clId="{E74E5F03-BC27-4503-B324-E63DBB624D4A}" dt="2024-01-22T03:02:39.414" v="41"/>
        <pc:sldMkLst>
          <pc:docMk/>
          <pc:sldMk cId="4017137865" sldId="267"/>
        </pc:sldMkLst>
      </pc:sldChg>
      <pc:sldChg chg="addSp delSp modSp mod modTransition modAnim">
        <pc:chgData name="Leonie Smith" userId="fed1330f33f5650e" providerId="LiveId" clId="{E74E5F03-BC27-4503-B324-E63DBB624D4A}" dt="2024-01-22T03:02:53.010" v="44"/>
        <pc:sldMkLst>
          <pc:docMk/>
          <pc:sldMk cId="3137811553" sldId="268"/>
        </pc:sldMkLst>
      </pc:sldChg>
      <pc:sldChg chg="addSp delSp modSp mod modTransition modAnim">
        <pc:chgData name="Leonie Smith" userId="fed1330f33f5650e" providerId="LiveId" clId="{E74E5F03-BC27-4503-B324-E63DBB624D4A}" dt="2024-01-22T03:03:19.377" v="47"/>
        <pc:sldMkLst>
          <pc:docMk/>
          <pc:sldMk cId="100491716" sldId="269"/>
        </pc:sldMkLst>
      </pc:sldChg>
      <pc:sldChg chg="addSp delSp modSp mod modTransition modAnim">
        <pc:chgData name="Leonie Smith" userId="fed1330f33f5650e" providerId="LiveId" clId="{E74E5F03-BC27-4503-B324-E63DBB624D4A}" dt="2024-01-22T03:03:32.974" v="50"/>
        <pc:sldMkLst>
          <pc:docMk/>
          <pc:sldMk cId="1922139011" sldId="281"/>
        </pc:sldMkLst>
      </pc:sldChg>
      <pc:sldChg chg="addSp delSp modSp mod modTransition modAnim">
        <pc:chgData name="Leonie Smith" userId="fed1330f33f5650e" providerId="LiveId" clId="{E74E5F03-BC27-4503-B324-E63DBB624D4A}" dt="2024-01-22T03:04:00.098" v="53"/>
        <pc:sldMkLst>
          <pc:docMk/>
          <pc:sldMk cId="3166251957" sldId="283"/>
        </pc:sldMkLst>
      </pc:sldChg>
      <pc:sldChg chg="addSp delSp modSp mod modTransition modAnim">
        <pc:chgData name="Leonie Smith" userId="fed1330f33f5650e" providerId="LiveId" clId="{E74E5F03-BC27-4503-B324-E63DBB624D4A}" dt="2024-01-22T03:04:18.327" v="56"/>
        <pc:sldMkLst>
          <pc:docMk/>
          <pc:sldMk cId="1522780631" sldId="285"/>
        </pc:sldMkLst>
      </pc:sldChg>
    </pc:docChg>
  </pc:docChgLst>
  <pc:docChgLst>
    <pc:chgData name="Leonie Smith" userId="fed1330f33f5650e" providerId="LiveId" clId="{4BF170A9-8FA9-4139-9245-2F1ED00393F4}"/>
    <pc:docChg chg="modSld">
      <pc:chgData name="Leonie Smith" userId="fed1330f33f5650e" providerId="LiveId" clId="{4BF170A9-8FA9-4139-9245-2F1ED00393F4}" dt="2023-02-16T06:06:44.871" v="50" actId="20577"/>
      <pc:docMkLst>
        <pc:docMk/>
      </pc:docMkLst>
      <pc:sldChg chg="addSp modSp mod">
        <pc:chgData name="Leonie Smith" userId="fed1330f33f5650e" providerId="LiveId" clId="{4BF170A9-8FA9-4139-9245-2F1ED00393F4}" dt="2023-02-16T06:03:59.655" v="8" actId="14100"/>
        <pc:sldMkLst>
          <pc:docMk/>
          <pc:sldMk cId="3788111665" sldId="258"/>
        </pc:sldMkLst>
      </pc:sldChg>
      <pc:sldChg chg="addSp modSp mod">
        <pc:chgData name="Leonie Smith" userId="fed1330f33f5650e" providerId="LiveId" clId="{4BF170A9-8FA9-4139-9245-2F1ED00393F4}" dt="2023-02-16T06:04:07.265" v="9"/>
        <pc:sldMkLst>
          <pc:docMk/>
          <pc:sldMk cId="4120481681" sldId="270"/>
        </pc:sldMkLst>
      </pc:sldChg>
      <pc:sldChg chg="addSp modSp mod">
        <pc:chgData name="Leonie Smith" userId="fed1330f33f5650e" providerId="LiveId" clId="{4BF170A9-8FA9-4139-9245-2F1ED00393F4}" dt="2023-02-16T06:05:23.539" v="27" actId="20577"/>
        <pc:sldMkLst>
          <pc:docMk/>
          <pc:sldMk cId="939110669" sldId="271"/>
        </pc:sldMkLst>
      </pc:sldChg>
      <pc:sldChg chg="addSp modSp mod">
        <pc:chgData name="Leonie Smith" userId="fed1330f33f5650e" providerId="LiveId" clId="{4BF170A9-8FA9-4139-9245-2F1ED00393F4}" dt="2023-02-16T06:05:32.235" v="28" actId="20577"/>
        <pc:sldMkLst>
          <pc:docMk/>
          <pc:sldMk cId="4024569785" sldId="272"/>
        </pc:sldMkLst>
      </pc:sldChg>
      <pc:sldChg chg="addSp modSp mod">
        <pc:chgData name="Leonie Smith" userId="fed1330f33f5650e" providerId="LiveId" clId="{4BF170A9-8FA9-4139-9245-2F1ED00393F4}" dt="2023-02-16T06:05:39.422" v="30" actId="20577"/>
        <pc:sldMkLst>
          <pc:docMk/>
          <pc:sldMk cId="487179600" sldId="273"/>
        </pc:sldMkLst>
      </pc:sldChg>
      <pc:sldChg chg="addSp modSp mod">
        <pc:chgData name="Leonie Smith" userId="fed1330f33f5650e" providerId="LiveId" clId="{4BF170A9-8FA9-4139-9245-2F1ED00393F4}" dt="2023-02-16T06:05:44.332" v="32" actId="20577"/>
        <pc:sldMkLst>
          <pc:docMk/>
          <pc:sldMk cId="2168401200" sldId="274"/>
        </pc:sldMkLst>
      </pc:sldChg>
      <pc:sldChg chg="addSp modSp mod">
        <pc:chgData name="Leonie Smith" userId="fed1330f33f5650e" providerId="LiveId" clId="{4BF170A9-8FA9-4139-9245-2F1ED00393F4}" dt="2023-02-16T06:05:51.080" v="34" actId="20577"/>
        <pc:sldMkLst>
          <pc:docMk/>
          <pc:sldMk cId="2996969115" sldId="275"/>
        </pc:sldMkLst>
      </pc:sldChg>
      <pc:sldChg chg="addSp modSp mod">
        <pc:chgData name="Leonie Smith" userId="fed1330f33f5650e" providerId="LiveId" clId="{4BF170A9-8FA9-4139-9245-2F1ED00393F4}" dt="2023-02-16T06:05:56.576" v="36" actId="20577"/>
        <pc:sldMkLst>
          <pc:docMk/>
          <pc:sldMk cId="2390376940" sldId="276"/>
        </pc:sldMkLst>
      </pc:sldChg>
      <pc:sldChg chg="addSp modSp mod">
        <pc:chgData name="Leonie Smith" userId="fed1330f33f5650e" providerId="LiveId" clId="{4BF170A9-8FA9-4139-9245-2F1ED00393F4}" dt="2023-02-16T06:06:01.728" v="38" actId="20577"/>
        <pc:sldMkLst>
          <pc:docMk/>
          <pc:sldMk cId="4265919077" sldId="277"/>
        </pc:sldMkLst>
      </pc:sldChg>
      <pc:sldChg chg="addSp modSp mod">
        <pc:chgData name="Leonie Smith" userId="fed1330f33f5650e" providerId="LiveId" clId="{4BF170A9-8FA9-4139-9245-2F1ED00393F4}" dt="2023-02-16T06:06:08.153" v="40" actId="20577"/>
        <pc:sldMkLst>
          <pc:docMk/>
          <pc:sldMk cId="210266664" sldId="278"/>
        </pc:sldMkLst>
      </pc:sldChg>
      <pc:sldChg chg="addSp modSp mod">
        <pc:chgData name="Leonie Smith" userId="fed1330f33f5650e" providerId="LiveId" clId="{4BF170A9-8FA9-4139-9245-2F1ED00393F4}" dt="2023-02-16T06:06:13.887" v="42" actId="20577"/>
        <pc:sldMkLst>
          <pc:docMk/>
          <pc:sldMk cId="888433145" sldId="279"/>
        </pc:sldMkLst>
      </pc:sldChg>
      <pc:sldChg chg="addSp modSp mod">
        <pc:chgData name="Leonie Smith" userId="fed1330f33f5650e" providerId="LiveId" clId="{4BF170A9-8FA9-4139-9245-2F1ED00393F4}" dt="2023-02-16T06:06:21.502" v="44" actId="20577"/>
        <pc:sldMkLst>
          <pc:docMk/>
          <pc:sldMk cId="791300187" sldId="280"/>
        </pc:sldMkLst>
      </pc:sldChg>
      <pc:sldChg chg="addSp modSp mod">
        <pc:chgData name="Leonie Smith" userId="fed1330f33f5650e" providerId="LiveId" clId="{4BF170A9-8FA9-4139-9245-2F1ED00393F4}" dt="2023-02-16T06:06:26.844" v="46" actId="20577"/>
        <pc:sldMkLst>
          <pc:docMk/>
          <pc:sldMk cId="1126511635" sldId="282"/>
        </pc:sldMkLst>
      </pc:sldChg>
      <pc:sldChg chg="addSp modSp mod">
        <pc:chgData name="Leonie Smith" userId="fed1330f33f5650e" providerId="LiveId" clId="{4BF170A9-8FA9-4139-9245-2F1ED00393F4}" dt="2023-02-16T06:06:38.496" v="48" actId="20577"/>
        <pc:sldMkLst>
          <pc:docMk/>
          <pc:sldMk cId="3922583308" sldId="284"/>
        </pc:sldMkLst>
      </pc:sldChg>
      <pc:sldChg chg="addSp modSp mod">
        <pc:chgData name="Leonie Smith" userId="fed1330f33f5650e" providerId="LiveId" clId="{4BF170A9-8FA9-4139-9245-2F1ED00393F4}" dt="2023-02-16T06:06:44.871" v="50" actId="20577"/>
        <pc:sldMkLst>
          <pc:docMk/>
          <pc:sldMk cId="1850742486" sldId="286"/>
        </pc:sldMkLst>
      </pc:sldChg>
    </pc:docChg>
  </pc:docChgLst>
  <pc:docChgLst>
    <pc:chgData name="Alfred Smith" userId="3c60a3631c0db8ad" providerId="LiveId" clId="{1152B326-E5E2-47FD-813D-55B6431AC1EB}"/>
    <pc:docChg chg="undo custSel modSld">
      <pc:chgData name="Alfred Smith" userId="3c60a3631c0db8ad" providerId="LiveId" clId="{1152B326-E5E2-47FD-813D-55B6431AC1EB}" dt="2025-05-28T09:24:00.162" v="46" actId="404"/>
      <pc:docMkLst>
        <pc:docMk/>
      </pc:docMkLst>
      <pc:sldChg chg="modSp mod">
        <pc:chgData name="Alfred Smith" userId="3c60a3631c0db8ad" providerId="LiveId" clId="{1152B326-E5E2-47FD-813D-55B6431AC1EB}" dt="2025-05-28T09:10:14.814" v="1" actId="27636"/>
        <pc:sldMkLst>
          <pc:docMk/>
          <pc:sldMk cId="1499918570" sldId="257"/>
        </pc:sldMkLst>
        <pc:spChg chg="mod">
          <ac:chgData name="Alfred Smith" userId="3c60a3631c0db8ad" providerId="LiveId" clId="{1152B326-E5E2-47FD-813D-55B6431AC1EB}" dt="2025-05-28T09:10:14.814" v="1" actId="27636"/>
          <ac:spMkLst>
            <pc:docMk/>
            <pc:sldMk cId="1499918570" sldId="257"/>
            <ac:spMk id="6" creationId="{B01484FC-1197-1918-B99D-961D7C033341}"/>
          </ac:spMkLst>
        </pc:spChg>
      </pc:sldChg>
      <pc:sldChg chg="modSp">
        <pc:chgData name="Alfred Smith" userId="3c60a3631c0db8ad" providerId="LiveId" clId="{1152B326-E5E2-47FD-813D-55B6431AC1EB}" dt="2025-05-28T09:13:57.566" v="3"/>
        <pc:sldMkLst>
          <pc:docMk/>
          <pc:sldMk cId="3788111665" sldId="258"/>
        </pc:sldMkLst>
        <pc:spChg chg="mod">
          <ac:chgData name="Alfred Smith" userId="3c60a3631c0db8ad" providerId="LiveId" clId="{1152B326-E5E2-47FD-813D-55B6431AC1EB}" dt="2025-05-28T09:13:57.566" v="3"/>
          <ac:spMkLst>
            <pc:docMk/>
            <pc:sldMk cId="3788111665" sldId="258"/>
            <ac:spMk id="4" creationId="{9EDA54EC-06DD-09FE-6F63-6082AD34D5BF}"/>
          </ac:spMkLst>
        </pc:spChg>
      </pc:sldChg>
      <pc:sldChg chg="modSp">
        <pc:chgData name="Alfred Smith" userId="3c60a3631c0db8ad" providerId="LiveId" clId="{1152B326-E5E2-47FD-813D-55B6431AC1EB}" dt="2025-05-28T09:13:57.566" v="3"/>
        <pc:sldMkLst>
          <pc:docMk/>
          <pc:sldMk cId="454763615" sldId="259"/>
        </pc:sldMkLst>
        <pc:spChg chg="mod">
          <ac:chgData name="Alfred Smith" userId="3c60a3631c0db8ad" providerId="LiveId" clId="{1152B326-E5E2-47FD-813D-55B6431AC1EB}" dt="2025-05-28T09:13:57.566" v="3"/>
          <ac:spMkLst>
            <pc:docMk/>
            <pc:sldMk cId="454763615" sldId="259"/>
            <ac:spMk id="3" creationId="{A58184BD-88F1-BA02-40C1-D8403D0EEC0D}"/>
          </ac:spMkLst>
        </pc:spChg>
      </pc:sldChg>
      <pc:sldChg chg="modSp mod">
        <pc:chgData name="Alfred Smith" userId="3c60a3631c0db8ad" providerId="LiveId" clId="{1152B326-E5E2-47FD-813D-55B6431AC1EB}" dt="2025-05-28T09:15:24.630" v="10" actId="404"/>
        <pc:sldMkLst>
          <pc:docMk/>
          <pc:sldMk cId="2346136586" sldId="260"/>
        </pc:sldMkLst>
        <pc:spChg chg="mod">
          <ac:chgData name="Alfred Smith" userId="3c60a3631c0db8ad" providerId="LiveId" clId="{1152B326-E5E2-47FD-813D-55B6431AC1EB}" dt="2025-05-28T09:15:24.630" v="10" actId="404"/>
          <ac:spMkLst>
            <pc:docMk/>
            <pc:sldMk cId="2346136586" sldId="260"/>
            <ac:spMk id="3" creationId="{A58184BD-88F1-BA02-40C1-D8403D0EEC0D}"/>
          </ac:spMkLst>
        </pc:spChg>
      </pc:sldChg>
      <pc:sldChg chg="modSp mod">
        <pc:chgData name="Alfred Smith" userId="3c60a3631c0db8ad" providerId="LiveId" clId="{1152B326-E5E2-47FD-813D-55B6431AC1EB}" dt="2025-05-28T09:15:57.642" v="12"/>
        <pc:sldMkLst>
          <pc:docMk/>
          <pc:sldMk cId="4037329247" sldId="261"/>
        </pc:sldMkLst>
        <pc:spChg chg="mod">
          <ac:chgData name="Alfred Smith" userId="3c60a3631c0db8ad" providerId="LiveId" clId="{1152B326-E5E2-47FD-813D-55B6431AC1EB}" dt="2025-05-28T09:15:57.642" v="12"/>
          <ac:spMkLst>
            <pc:docMk/>
            <pc:sldMk cId="4037329247" sldId="261"/>
            <ac:spMk id="3" creationId="{A58184BD-88F1-BA02-40C1-D8403D0EEC0D}"/>
          </ac:spMkLst>
        </pc:spChg>
      </pc:sldChg>
      <pc:sldChg chg="modSp mod">
        <pc:chgData name="Alfred Smith" userId="3c60a3631c0db8ad" providerId="LiveId" clId="{1152B326-E5E2-47FD-813D-55B6431AC1EB}" dt="2025-05-28T09:17:04.403" v="16" actId="1076"/>
        <pc:sldMkLst>
          <pc:docMk/>
          <pc:sldMk cId="1909638311" sldId="262"/>
        </pc:sldMkLst>
        <pc:spChg chg="mod">
          <ac:chgData name="Alfred Smith" userId="3c60a3631c0db8ad" providerId="LiveId" clId="{1152B326-E5E2-47FD-813D-55B6431AC1EB}" dt="2025-05-28T09:17:04.403" v="16" actId="1076"/>
          <ac:spMkLst>
            <pc:docMk/>
            <pc:sldMk cId="1909638311" sldId="262"/>
            <ac:spMk id="3" creationId="{A58184BD-88F1-BA02-40C1-D8403D0EEC0D}"/>
          </ac:spMkLst>
        </pc:spChg>
        <pc:spChg chg="mod">
          <ac:chgData name="Alfred Smith" userId="3c60a3631c0db8ad" providerId="LiveId" clId="{1152B326-E5E2-47FD-813D-55B6431AC1EB}" dt="2025-05-28T09:17:04.403" v="16" actId="1076"/>
          <ac:spMkLst>
            <pc:docMk/>
            <pc:sldMk cId="1909638311" sldId="262"/>
            <ac:spMk id="4" creationId="{EE2AC625-9141-A801-F431-DD5F79396320}"/>
          </ac:spMkLst>
        </pc:spChg>
      </pc:sldChg>
      <pc:sldChg chg="modSp mod">
        <pc:chgData name="Alfred Smith" userId="3c60a3631c0db8ad" providerId="LiveId" clId="{1152B326-E5E2-47FD-813D-55B6431AC1EB}" dt="2025-05-28T09:17:42.820" v="19" actId="404"/>
        <pc:sldMkLst>
          <pc:docMk/>
          <pc:sldMk cId="641208035" sldId="263"/>
        </pc:sldMkLst>
        <pc:spChg chg="mod">
          <ac:chgData name="Alfred Smith" userId="3c60a3631c0db8ad" providerId="LiveId" clId="{1152B326-E5E2-47FD-813D-55B6431AC1EB}" dt="2025-05-28T09:17:42.820" v="19" actId="404"/>
          <ac:spMkLst>
            <pc:docMk/>
            <pc:sldMk cId="641208035" sldId="263"/>
            <ac:spMk id="3" creationId="{A58184BD-88F1-BA02-40C1-D8403D0EEC0D}"/>
          </ac:spMkLst>
        </pc:spChg>
      </pc:sldChg>
      <pc:sldChg chg="modSp mod">
        <pc:chgData name="Alfred Smith" userId="3c60a3631c0db8ad" providerId="LiveId" clId="{1152B326-E5E2-47FD-813D-55B6431AC1EB}" dt="2025-05-28T09:18:04.435" v="21"/>
        <pc:sldMkLst>
          <pc:docMk/>
          <pc:sldMk cId="4044745628" sldId="264"/>
        </pc:sldMkLst>
        <pc:spChg chg="mod">
          <ac:chgData name="Alfred Smith" userId="3c60a3631c0db8ad" providerId="LiveId" clId="{1152B326-E5E2-47FD-813D-55B6431AC1EB}" dt="2025-05-28T09:18:04.435" v="21"/>
          <ac:spMkLst>
            <pc:docMk/>
            <pc:sldMk cId="4044745628" sldId="264"/>
            <ac:spMk id="3" creationId="{A58184BD-88F1-BA02-40C1-D8403D0EEC0D}"/>
          </ac:spMkLst>
        </pc:spChg>
      </pc:sldChg>
      <pc:sldChg chg="modSp mod">
        <pc:chgData name="Alfred Smith" userId="3c60a3631c0db8ad" providerId="LiveId" clId="{1152B326-E5E2-47FD-813D-55B6431AC1EB}" dt="2025-05-28T09:18:22.919" v="23"/>
        <pc:sldMkLst>
          <pc:docMk/>
          <pc:sldMk cId="978260341" sldId="265"/>
        </pc:sldMkLst>
        <pc:spChg chg="mod">
          <ac:chgData name="Alfred Smith" userId="3c60a3631c0db8ad" providerId="LiveId" clId="{1152B326-E5E2-47FD-813D-55B6431AC1EB}" dt="2025-05-28T09:18:22.919" v="23"/>
          <ac:spMkLst>
            <pc:docMk/>
            <pc:sldMk cId="978260341" sldId="265"/>
            <ac:spMk id="3" creationId="{A58184BD-88F1-BA02-40C1-D8403D0EEC0D}"/>
          </ac:spMkLst>
        </pc:spChg>
      </pc:sldChg>
      <pc:sldChg chg="modSp mod">
        <pc:chgData name="Alfred Smith" userId="3c60a3631c0db8ad" providerId="LiveId" clId="{1152B326-E5E2-47FD-813D-55B6431AC1EB}" dt="2025-05-28T09:19:41.002" v="33" actId="5793"/>
        <pc:sldMkLst>
          <pc:docMk/>
          <pc:sldMk cId="3575870363" sldId="266"/>
        </pc:sldMkLst>
        <pc:spChg chg="mod">
          <ac:chgData name="Alfred Smith" userId="3c60a3631c0db8ad" providerId="LiveId" clId="{1152B326-E5E2-47FD-813D-55B6431AC1EB}" dt="2025-05-28T09:19:41.002" v="33" actId="5793"/>
          <ac:spMkLst>
            <pc:docMk/>
            <pc:sldMk cId="3575870363" sldId="266"/>
            <ac:spMk id="3" creationId="{A58184BD-88F1-BA02-40C1-D8403D0EEC0D}"/>
          </ac:spMkLst>
        </pc:spChg>
        <pc:spChg chg="mod">
          <ac:chgData name="Alfred Smith" userId="3c60a3631c0db8ad" providerId="LiveId" clId="{1152B326-E5E2-47FD-813D-55B6431AC1EB}" dt="2025-05-28T09:18:51.445" v="26" actId="20577"/>
          <ac:spMkLst>
            <pc:docMk/>
            <pc:sldMk cId="3575870363" sldId="266"/>
            <ac:spMk id="4" creationId="{EE2AC625-9141-A801-F431-DD5F79396320}"/>
          </ac:spMkLst>
        </pc:spChg>
      </pc:sldChg>
      <pc:sldChg chg="modSp mod">
        <pc:chgData name="Alfred Smith" userId="3c60a3631c0db8ad" providerId="LiveId" clId="{1152B326-E5E2-47FD-813D-55B6431AC1EB}" dt="2025-05-28T09:21:45.945" v="35" actId="404"/>
        <pc:sldMkLst>
          <pc:docMk/>
          <pc:sldMk cId="4017137865" sldId="267"/>
        </pc:sldMkLst>
        <pc:spChg chg="mod">
          <ac:chgData name="Alfred Smith" userId="3c60a3631c0db8ad" providerId="LiveId" clId="{1152B326-E5E2-47FD-813D-55B6431AC1EB}" dt="2025-05-28T09:21:45.945" v="35" actId="404"/>
          <ac:spMkLst>
            <pc:docMk/>
            <pc:sldMk cId="4017137865" sldId="267"/>
            <ac:spMk id="3" creationId="{A58184BD-88F1-BA02-40C1-D8403D0EEC0D}"/>
          </ac:spMkLst>
        </pc:spChg>
      </pc:sldChg>
      <pc:sldChg chg="modSp mod">
        <pc:chgData name="Alfred Smith" userId="3c60a3631c0db8ad" providerId="LiveId" clId="{1152B326-E5E2-47FD-813D-55B6431AC1EB}" dt="2025-05-28T09:22:22.894" v="37"/>
        <pc:sldMkLst>
          <pc:docMk/>
          <pc:sldMk cId="3137811553" sldId="268"/>
        </pc:sldMkLst>
        <pc:spChg chg="mod">
          <ac:chgData name="Alfred Smith" userId="3c60a3631c0db8ad" providerId="LiveId" clId="{1152B326-E5E2-47FD-813D-55B6431AC1EB}" dt="2025-05-28T09:22:22.894" v="37"/>
          <ac:spMkLst>
            <pc:docMk/>
            <pc:sldMk cId="3137811553" sldId="268"/>
            <ac:spMk id="3" creationId="{A58184BD-88F1-BA02-40C1-D8403D0EEC0D}"/>
          </ac:spMkLst>
        </pc:spChg>
      </pc:sldChg>
      <pc:sldChg chg="modSp mod">
        <pc:chgData name="Alfred Smith" userId="3c60a3631c0db8ad" providerId="LiveId" clId="{1152B326-E5E2-47FD-813D-55B6431AC1EB}" dt="2025-05-28T09:22:45.354" v="39"/>
        <pc:sldMkLst>
          <pc:docMk/>
          <pc:sldMk cId="100491716" sldId="269"/>
        </pc:sldMkLst>
        <pc:spChg chg="mod">
          <ac:chgData name="Alfred Smith" userId="3c60a3631c0db8ad" providerId="LiveId" clId="{1152B326-E5E2-47FD-813D-55B6431AC1EB}" dt="2025-05-28T09:22:45.354" v="39"/>
          <ac:spMkLst>
            <pc:docMk/>
            <pc:sldMk cId="100491716" sldId="269"/>
            <ac:spMk id="3" creationId="{A58184BD-88F1-BA02-40C1-D8403D0EEC0D}"/>
          </ac:spMkLst>
        </pc:spChg>
      </pc:sldChg>
      <pc:sldChg chg="modSp">
        <pc:chgData name="Alfred Smith" userId="3c60a3631c0db8ad" providerId="LiveId" clId="{1152B326-E5E2-47FD-813D-55B6431AC1EB}" dt="2025-05-28T09:13:57.566" v="3"/>
        <pc:sldMkLst>
          <pc:docMk/>
          <pc:sldMk cId="4120481681" sldId="270"/>
        </pc:sldMkLst>
        <pc:spChg chg="mod">
          <ac:chgData name="Alfred Smith" userId="3c60a3631c0db8ad" providerId="LiveId" clId="{1152B326-E5E2-47FD-813D-55B6431AC1EB}" dt="2025-05-28T09:13:57.566" v="3"/>
          <ac:spMkLst>
            <pc:docMk/>
            <pc:sldMk cId="4120481681" sldId="270"/>
            <ac:spMk id="3" creationId="{E38930D8-E8AE-9ED6-37A1-16BF5963A222}"/>
          </ac:spMkLst>
        </pc:spChg>
      </pc:sldChg>
      <pc:sldChg chg="modSp">
        <pc:chgData name="Alfred Smith" userId="3c60a3631c0db8ad" providerId="LiveId" clId="{1152B326-E5E2-47FD-813D-55B6431AC1EB}" dt="2025-05-28T09:13:57.566" v="3"/>
        <pc:sldMkLst>
          <pc:docMk/>
          <pc:sldMk cId="939110669" sldId="271"/>
        </pc:sldMkLst>
        <pc:spChg chg="mod">
          <ac:chgData name="Alfred Smith" userId="3c60a3631c0db8ad" providerId="LiveId" clId="{1152B326-E5E2-47FD-813D-55B6431AC1EB}" dt="2025-05-28T09:13:57.566" v="3"/>
          <ac:spMkLst>
            <pc:docMk/>
            <pc:sldMk cId="939110669" sldId="271"/>
            <ac:spMk id="6" creationId="{54979B3B-194B-5DB1-AB03-E2EB3EA6D541}"/>
          </ac:spMkLst>
        </pc:spChg>
      </pc:sldChg>
      <pc:sldChg chg="modSp">
        <pc:chgData name="Alfred Smith" userId="3c60a3631c0db8ad" providerId="LiveId" clId="{1152B326-E5E2-47FD-813D-55B6431AC1EB}" dt="2025-05-28T09:13:57.566" v="3"/>
        <pc:sldMkLst>
          <pc:docMk/>
          <pc:sldMk cId="4024569785" sldId="272"/>
        </pc:sldMkLst>
        <pc:spChg chg="mod">
          <ac:chgData name="Alfred Smith" userId="3c60a3631c0db8ad" providerId="LiveId" clId="{1152B326-E5E2-47FD-813D-55B6431AC1EB}" dt="2025-05-28T09:13:57.566" v="3"/>
          <ac:spMkLst>
            <pc:docMk/>
            <pc:sldMk cId="4024569785" sldId="272"/>
            <ac:spMk id="4" creationId="{1D1187F8-2759-FE05-DB62-1A50BF0C73FE}"/>
          </ac:spMkLst>
        </pc:spChg>
      </pc:sldChg>
      <pc:sldChg chg="modSp">
        <pc:chgData name="Alfred Smith" userId="3c60a3631c0db8ad" providerId="LiveId" clId="{1152B326-E5E2-47FD-813D-55B6431AC1EB}" dt="2025-05-28T09:13:57.566" v="3"/>
        <pc:sldMkLst>
          <pc:docMk/>
          <pc:sldMk cId="487179600" sldId="273"/>
        </pc:sldMkLst>
        <pc:spChg chg="mod">
          <ac:chgData name="Alfred Smith" userId="3c60a3631c0db8ad" providerId="LiveId" clId="{1152B326-E5E2-47FD-813D-55B6431AC1EB}" dt="2025-05-28T09:13:57.566" v="3"/>
          <ac:spMkLst>
            <pc:docMk/>
            <pc:sldMk cId="487179600" sldId="273"/>
            <ac:spMk id="4" creationId="{8651E1B8-D9F5-81A3-360C-B6D8D6721A2D}"/>
          </ac:spMkLst>
        </pc:spChg>
      </pc:sldChg>
      <pc:sldChg chg="modSp">
        <pc:chgData name="Alfred Smith" userId="3c60a3631c0db8ad" providerId="LiveId" clId="{1152B326-E5E2-47FD-813D-55B6431AC1EB}" dt="2025-05-28T09:13:57.566" v="3"/>
        <pc:sldMkLst>
          <pc:docMk/>
          <pc:sldMk cId="2168401200" sldId="274"/>
        </pc:sldMkLst>
        <pc:spChg chg="mod">
          <ac:chgData name="Alfred Smith" userId="3c60a3631c0db8ad" providerId="LiveId" clId="{1152B326-E5E2-47FD-813D-55B6431AC1EB}" dt="2025-05-28T09:13:57.566" v="3"/>
          <ac:spMkLst>
            <pc:docMk/>
            <pc:sldMk cId="2168401200" sldId="274"/>
            <ac:spMk id="4" creationId="{0C98A8B1-788E-EF57-7C43-AB2B6A39F8C7}"/>
          </ac:spMkLst>
        </pc:spChg>
      </pc:sldChg>
      <pc:sldChg chg="modSp">
        <pc:chgData name="Alfred Smith" userId="3c60a3631c0db8ad" providerId="LiveId" clId="{1152B326-E5E2-47FD-813D-55B6431AC1EB}" dt="2025-05-28T09:13:57.566" v="3"/>
        <pc:sldMkLst>
          <pc:docMk/>
          <pc:sldMk cId="2996969115" sldId="275"/>
        </pc:sldMkLst>
        <pc:spChg chg="mod">
          <ac:chgData name="Alfred Smith" userId="3c60a3631c0db8ad" providerId="LiveId" clId="{1152B326-E5E2-47FD-813D-55B6431AC1EB}" dt="2025-05-28T09:13:57.566" v="3"/>
          <ac:spMkLst>
            <pc:docMk/>
            <pc:sldMk cId="2996969115" sldId="275"/>
            <ac:spMk id="4" creationId="{9EF3A53E-5AA6-6592-D2DF-F42F49E2301A}"/>
          </ac:spMkLst>
        </pc:spChg>
      </pc:sldChg>
      <pc:sldChg chg="modSp">
        <pc:chgData name="Alfred Smith" userId="3c60a3631c0db8ad" providerId="LiveId" clId="{1152B326-E5E2-47FD-813D-55B6431AC1EB}" dt="2025-05-28T09:13:57.566" v="3"/>
        <pc:sldMkLst>
          <pc:docMk/>
          <pc:sldMk cId="2390376940" sldId="276"/>
        </pc:sldMkLst>
        <pc:spChg chg="mod">
          <ac:chgData name="Alfred Smith" userId="3c60a3631c0db8ad" providerId="LiveId" clId="{1152B326-E5E2-47FD-813D-55B6431AC1EB}" dt="2025-05-28T09:13:57.566" v="3"/>
          <ac:spMkLst>
            <pc:docMk/>
            <pc:sldMk cId="2390376940" sldId="276"/>
            <ac:spMk id="4" creationId="{3A48F4EA-8337-6A0A-7285-A04A0A4A20EF}"/>
          </ac:spMkLst>
        </pc:spChg>
      </pc:sldChg>
      <pc:sldChg chg="modSp">
        <pc:chgData name="Alfred Smith" userId="3c60a3631c0db8ad" providerId="LiveId" clId="{1152B326-E5E2-47FD-813D-55B6431AC1EB}" dt="2025-05-28T09:13:57.566" v="3"/>
        <pc:sldMkLst>
          <pc:docMk/>
          <pc:sldMk cId="4265919077" sldId="277"/>
        </pc:sldMkLst>
        <pc:spChg chg="mod">
          <ac:chgData name="Alfred Smith" userId="3c60a3631c0db8ad" providerId="LiveId" clId="{1152B326-E5E2-47FD-813D-55B6431AC1EB}" dt="2025-05-28T09:13:57.566" v="3"/>
          <ac:spMkLst>
            <pc:docMk/>
            <pc:sldMk cId="4265919077" sldId="277"/>
            <ac:spMk id="4" creationId="{CC6585C5-78FD-BDF5-2A96-00EE305F6527}"/>
          </ac:spMkLst>
        </pc:spChg>
      </pc:sldChg>
      <pc:sldChg chg="modSp">
        <pc:chgData name="Alfred Smith" userId="3c60a3631c0db8ad" providerId="LiveId" clId="{1152B326-E5E2-47FD-813D-55B6431AC1EB}" dt="2025-05-28T09:13:57.566" v="3"/>
        <pc:sldMkLst>
          <pc:docMk/>
          <pc:sldMk cId="210266664" sldId="278"/>
        </pc:sldMkLst>
        <pc:spChg chg="mod">
          <ac:chgData name="Alfred Smith" userId="3c60a3631c0db8ad" providerId="LiveId" clId="{1152B326-E5E2-47FD-813D-55B6431AC1EB}" dt="2025-05-28T09:13:57.566" v="3"/>
          <ac:spMkLst>
            <pc:docMk/>
            <pc:sldMk cId="210266664" sldId="278"/>
            <ac:spMk id="4" creationId="{D41CFBBF-3FA5-AF0F-DA87-729CA9EB097D}"/>
          </ac:spMkLst>
        </pc:spChg>
      </pc:sldChg>
      <pc:sldChg chg="modSp">
        <pc:chgData name="Alfred Smith" userId="3c60a3631c0db8ad" providerId="LiveId" clId="{1152B326-E5E2-47FD-813D-55B6431AC1EB}" dt="2025-05-28T09:13:57.566" v="3"/>
        <pc:sldMkLst>
          <pc:docMk/>
          <pc:sldMk cId="888433145" sldId="279"/>
        </pc:sldMkLst>
        <pc:spChg chg="mod">
          <ac:chgData name="Alfred Smith" userId="3c60a3631c0db8ad" providerId="LiveId" clId="{1152B326-E5E2-47FD-813D-55B6431AC1EB}" dt="2025-05-28T09:13:57.566" v="3"/>
          <ac:spMkLst>
            <pc:docMk/>
            <pc:sldMk cId="888433145" sldId="279"/>
            <ac:spMk id="4" creationId="{42A008D0-9102-63F0-6AA2-8CB03A64FC37}"/>
          </ac:spMkLst>
        </pc:spChg>
      </pc:sldChg>
      <pc:sldChg chg="modSp">
        <pc:chgData name="Alfred Smith" userId="3c60a3631c0db8ad" providerId="LiveId" clId="{1152B326-E5E2-47FD-813D-55B6431AC1EB}" dt="2025-05-28T09:13:57.566" v="3"/>
        <pc:sldMkLst>
          <pc:docMk/>
          <pc:sldMk cId="791300187" sldId="280"/>
        </pc:sldMkLst>
        <pc:spChg chg="mod">
          <ac:chgData name="Alfred Smith" userId="3c60a3631c0db8ad" providerId="LiveId" clId="{1152B326-E5E2-47FD-813D-55B6431AC1EB}" dt="2025-05-28T09:13:57.566" v="3"/>
          <ac:spMkLst>
            <pc:docMk/>
            <pc:sldMk cId="791300187" sldId="280"/>
            <ac:spMk id="4" creationId="{A1CBBCDB-9609-B075-DCB6-B8E7CD2132EC}"/>
          </ac:spMkLst>
        </pc:spChg>
      </pc:sldChg>
      <pc:sldChg chg="modSp mod">
        <pc:chgData name="Alfred Smith" userId="3c60a3631c0db8ad" providerId="LiveId" clId="{1152B326-E5E2-47FD-813D-55B6431AC1EB}" dt="2025-05-28T09:23:08.374" v="41"/>
        <pc:sldMkLst>
          <pc:docMk/>
          <pc:sldMk cId="1922139011" sldId="281"/>
        </pc:sldMkLst>
        <pc:spChg chg="mod">
          <ac:chgData name="Alfred Smith" userId="3c60a3631c0db8ad" providerId="LiveId" clId="{1152B326-E5E2-47FD-813D-55B6431AC1EB}" dt="2025-05-28T09:23:08.374" v="41"/>
          <ac:spMkLst>
            <pc:docMk/>
            <pc:sldMk cId="1922139011" sldId="281"/>
            <ac:spMk id="3" creationId="{A58184BD-88F1-BA02-40C1-D8403D0EEC0D}"/>
          </ac:spMkLst>
        </pc:spChg>
      </pc:sldChg>
      <pc:sldChg chg="modSp">
        <pc:chgData name="Alfred Smith" userId="3c60a3631c0db8ad" providerId="LiveId" clId="{1152B326-E5E2-47FD-813D-55B6431AC1EB}" dt="2025-05-28T09:13:57.566" v="3"/>
        <pc:sldMkLst>
          <pc:docMk/>
          <pc:sldMk cId="1126511635" sldId="282"/>
        </pc:sldMkLst>
        <pc:spChg chg="mod">
          <ac:chgData name="Alfred Smith" userId="3c60a3631c0db8ad" providerId="LiveId" clId="{1152B326-E5E2-47FD-813D-55B6431AC1EB}" dt="2025-05-28T09:13:57.566" v="3"/>
          <ac:spMkLst>
            <pc:docMk/>
            <pc:sldMk cId="1126511635" sldId="282"/>
            <ac:spMk id="6" creationId="{8FEB0F78-BF0E-11E6-980F-FAE5B7545C46}"/>
          </ac:spMkLst>
        </pc:spChg>
      </pc:sldChg>
      <pc:sldChg chg="modSp mod">
        <pc:chgData name="Alfred Smith" userId="3c60a3631c0db8ad" providerId="LiveId" clId="{1152B326-E5E2-47FD-813D-55B6431AC1EB}" dt="2025-05-28T09:23:33.802" v="43"/>
        <pc:sldMkLst>
          <pc:docMk/>
          <pc:sldMk cId="3166251957" sldId="283"/>
        </pc:sldMkLst>
        <pc:spChg chg="mod">
          <ac:chgData name="Alfred Smith" userId="3c60a3631c0db8ad" providerId="LiveId" clId="{1152B326-E5E2-47FD-813D-55B6431AC1EB}" dt="2025-05-28T09:23:33.802" v="43"/>
          <ac:spMkLst>
            <pc:docMk/>
            <pc:sldMk cId="3166251957" sldId="283"/>
            <ac:spMk id="3" creationId="{A58184BD-88F1-BA02-40C1-D8403D0EEC0D}"/>
          </ac:spMkLst>
        </pc:spChg>
      </pc:sldChg>
      <pc:sldChg chg="modSp">
        <pc:chgData name="Alfred Smith" userId="3c60a3631c0db8ad" providerId="LiveId" clId="{1152B326-E5E2-47FD-813D-55B6431AC1EB}" dt="2025-05-28T09:13:57.566" v="3"/>
        <pc:sldMkLst>
          <pc:docMk/>
          <pc:sldMk cId="3922583308" sldId="284"/>
        </pc:sldMkLst>
        <pc:spChg chg="mod">
          <ac:chgData name="Alfred Smith" userId="3c60a3631c0db8ad" providerId="LiveId" clId="{1152B326-E5E2-47FD-813D-55B6431AC1EB}" dt="2025-05-28T09:13:57.566" v="3"/>
          <ac:spMkLst>
            <pc:docMk/>
            <pc:sldMk cId="3922583308" sldId="284"/>
            <ac:spMk id="4" creationId="{3E7973CF-533A-285A-6D98-1F553458C9B4}"/>
          </ac:spMkLst>
        </pc:spChg>
      </pc:sldChg>
      <pc:sldChg chg="modSp mod">
        <pc:chgData name="Alfred Smith" userId="3c60a3631c0db8ad" providerId="LiveId" clId="{1152B326-E5E2-47FD-813D-55B6431AC1EB}" dt="2025-05-28T09:24:00.162" v="46" actId="404"/>
        <pc:sldMkLst>
          <pc:docMk/>
          <pc:sldMk cId="1522780631" sldId="285"/>
        </pc:sldMkLst>
        <pc:spChg chg="mod">
          <ac:chgData name="Alfred Smith" userId="3c60a3631c0db8ad" providerId="LiveId" clId="{1152B326-E5E2-47FD-813D-55B6431AC1EB}" dt="2025-05-28T09:24:00.162" v="46" actId="404"/>
          <ac:spMkLst>
            <pc:docMk/>
            <pc:sldMk cId="1522780631" sldId="285"/>
            <ac:spMk id="3" creationId="{A58184BD-88F1-BA02-40C1-D8403D0EEC0D}"/>
          </ac:spMkLst>
        </pc:spChg>
      </pc:sldChg>
      <pc:sldChg chg="modSp">
        <pc:chgData name="Alfred Smith" userId="3c60a3631c0db8ad" providerId="LiveId" clId="{1152B326-E5E2-47FD-813D-55B6431AC1EB}" dt="2025-05-28T09:13:57.566" v="3"/>
        <pc:sldMkLst>
          <pc:docMk/>
          <pc:sldMk cId="1850742486" sldId="286"/>
        </pc:sldMkLst>
        <pc:spChg chg="mod">
          <ac:chgData name="Alfred Smith" userId="3c60a3631c0db8ad" providerId="LiveId" clId="{1152B326-E5E2-47FD-813D-55B6431AC1EB}" dt="2025-05-28T09:13:57.566" v="3"/>
          <ac:spMkLst>
            <pc:docMk/>
            <pc:sldMk cId="1850742486" sldId="286"/>
            <ac:spMk id="3" creationId="{4D7F0FAB-8C58-7941-8D4A-45C4CEBD9F2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Acts 13:6-12 (Right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51-5</a:t>
            </a:r>
          </a:p>
        </p:txBody>
      </p:sp>
      <p:pic>
        <p:nvPicPr>
          <p:cNvPr id="13" name="Audio 12">
            <a:hlinkClick r:id="" action="ppaction://media"/>
            <a:extLst>
              <a:ext uri="{FF2B5EF4-FFF2-40B4-BE49-F238E27FC236}">
                <a16:creationId xmlns:a16="http://schemas.microsoft.com/office/drawing/2014/main" id="{B98BD89E-2AC4-82F3-8520-92A45282272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01484FC-1197-1918-B99D-961D7C03334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54"/>
    </mc:Choice>
    <mc:Fallback xmlns="">
      <p:transition spd="slow" advTm="3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45E74-51AE-AFBF-0D6D-E94FC7EB9498}"/>
              </a:ext>
            </a:extLst>
          </p:cNvPr>
          <p:cNvPicPr>
            <a:picLocks noChangeAspect="1"/>
          </p:cNvPicPr>
          <p:nvPr/>
        </p:nvPicPr>
        <p:blipFill>
          <a:blip r:embed="rId2"/>
          <a:stretch>
            <a:fillRect/>
          </a:stretch>
        </p:blipFill>
        <p:spPr>
          <a:xfrm>
            <a:off x="0" y="0"/>
            <a:ext cx="12629444" cy="6858000"/>
          </a:xfrm>
          <a:prstGeom prst="rect">
            <a:avLst/>
          </a:prstGeom>
        </p:spPr>
      </p:pic>
      <p:sp>
        <p:nvSpPr>
          <p:cNvPr id="4" name="TextBox 3">
            <a:extLst>
              <a:ext uri="{FF2B5EF4-FFF2-40B4-BE49-F238E27FC236}">
                <a16:creationId xmlns:a16="http://schemas.microsoft.com/office/drawing/2014/main" id="{8651E1B8-D9F5-81A3-360C-B6D8D6721A2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11དེ་ནས་ཕོལ་ལོལ་གྱིས་མཛད་པའི་དོན་དེ་མི་ཚོགས་ཀྱིས་མཐོང་ནས་སྐད་ཆེན་པོས་ལི་ཀ་ཨོན་ཡཱ་ཞེས་པའི་ཡུལ་སྐད༌དུ། ལྷ་རྣམས་མི་རུ་སྤྲུལ་ནས་བདག་ཅག་གི་ཁྲོད་དུ་བབས་ཞེས་བཤད་པ༌དང༌།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11When the crowds saw what Paul had done, they lifted up their voices in the Lycaonian language: “The gods have come down to us in human form!” </a:t>
            </a:r>
            <a:endParaRPr lang="en-IN" dirty="0"/>
          </a:p>
        </p:txBody>
      </p:sp>
      <p:pic>
        <p:nvPicPr>
          <p:cNvPr id="6" name="Audio 5">
            <a:hlinkClick r:id="" action="ppaction://media"/>
            <a:extLst>
              <a:ext uri="{FF2B5EF4-FFF2-40B4-BE49-F238E27FC236}">
                <a16:creationId xmlns:a16="http://schemas.microsoft.com/office/drawing/2014/main" id="{384EAE6A-DED9-4E37-22F3-114415BE94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669"/>
    </mc:Choice>
    <mc:Fallback xmlns="">
      <p:transition spd="slow" advTm="11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F9D1-9185-2BA3-EF77-4BE89A37E8CE}"/>
              </a:ext>
            </a:extLst>
          </p:cNvPr>
          <p:cNvPicPr>
            <a:picLocks noChangeAspect="1"/>
          </p:cNvPicPr>
          <p:nvPr/>
        </p:nvPicPr>
        <p:blipFill>
          <a:blip r:embed="rId2"/>
          <a:stretch>
            <a:fillRect/>
          </a:stretch>
        </p:blipFill>
        <p:spPr>
          <a:xfrm>
            <a:off x="0" y="3512"/>
            <a:ext cx="12192000" cy="6854488"/>
          </a:xfrm>
          <a:prstGeom prst="rect">
            <a:avLst/>
          </a:prstGeom>
        </p:spPr>
      </p:pic>
      <p:sp>
        <p:nvSpPr>
          <p:cNvPr id="4" name="TextBox 3">
            <a:extLst>
              <a:ext uri="{FF2B5EF4-FFF2-40B4-BE49-F238E27FC236}">
                <a16:creationId xmlns:a16="http://schemas.microsoft.com/office/drawing/2014/main" id="{0C98A8B1-788E-EF57-7C43-AB2B6A39F8C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12པཱར་ན་པཱའི་མིང་ལ་བཟོའུ་ཟི་ཞེས་བཏགས་པ༌དང༌། ཕོལ་ལོལ་ནི་གསུང་མཁན་གཙོ་བོ་ཡིན་པས་མིང་ལ་ཧུར་མེ་ཞེས་བཏགས༌སོ།།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12Barnabas they called Zeus, and Paul they called Hermes, because he was the chief speaker. </a:t>
            </a:r>
            <a:endParaRPr lang="en-IN" dirty="0"/>
          </a:p>
        </p:txBody>
      </p:sp>
      <p:pic>
        <p:nvPicPr>
          <p:cNvPr id="6" name="Audio 5">
            <a:hlinkClick r:id="" action="ppaction://media"/>
            <a:extLst>
              <a:ext uri="{FF2B5EF4-FFF2-40B4-BE49-F238E27FC236}">
                <a16:creationId xmlns:a16="http://schemas.microsoft.com/office/drawing/2014/main" id="{12048E86-4C9B-4555-0C1C-41E24005FC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5"/>
    </mc:Choice>
    <mc:Fallback xmlns="">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BAF5F3-67FB-7368-CBB0-9605EA1FEFA9}"/>
              </a:ext>
            </a:extLst>
          </p:cNvPr>
          <p:cNvPicPr>
            <a:picLocks noChangeAspect="1"/>
          </p:cNvPicPr>
          <p:nvPr/>
        </p:nvPicPr>
        <p:blipFill>
          <a:blip r:embed="rId2"/>
          <a:stretch>
            <a:fillRect/>
          </a:stretch>
        </p:blipFill>
        <p:spPr>
          <a:xfrm>
            <a:off x="0" y="-158355"/>
            <a:ext cx="12192000" cy="7016355"/>
          </a:xfrm>
          <a:prstGeom prst="rect">
            <a:avLst/>
          </a:prstGeom>
        </p:spPr>
      </p:pic>
      <p:sp>
        <p:nvSpPr>
          <p:cNvPr id="4" name="TextBox 3">
            <a:extLst>
              <a:ext uri="{FF2B5EF4-FFF2-40B4-BE49-F238E27FC236}">
                <a16:creationId xmlns:a16="http://schemas.microsoft.com/office/drawing/2014/main" id="{9EF3A53E-5AA6-6592-D2DF-F42F49E2301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གྲོང་ཁྱེར་གྱི་ཕྱི་རོལ་ཏུ་ཡོད་པའི་བཟོའུ་ཟི་ལྷ་ཁང་གི་མཆོད་དཔོན་གྱིས་མི་རྣམས་དང་མཉམ་དུ་སྐུ་ཚབ་པ་ལ་མཆོད་པ་འབུལ་བའི༌ཕྱིར། བ་གླང་འགའ་ཁྲིད་ཅིང་མེ་ཏོག་གི་ཕྲེང་བ་བཟུང་ནས་སྒོ་འགྲམ་དུ་སླེབས་སོ།།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13The priest of Zeus, whose temple was just outside the city, brought bulls and wreaths to the city gates, hoping to offer a sacrifice along with the crowds.</a:t>
            </a:r>
            <a:endParaRPr lang="en-IN" dirty="0"/>
          </a:p>
        </p:txBody>
      </p:sp>
      <p:pic>
        <p:nvPicPr>
          <p:cNvPr id="6" name="Audio 5">
            <a:hlinkClick r:id="" action="ppaction://media"/>
            <a:extLst>
              <a:ext uri="{FF2B5EF4-FFF2-40B4-BE49-F238E27FC236}">
                <a16:creationId xmlns:a16="http://schemas.microsoft.com/office/drawing/2014/main" id="{053A81B4-B199-101D-9E9A-E76B9BF3D4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438"/>
    </mc:Choice>
    <mc:Fallback xmlns="">
      <p:transition spd="slow" advTm="13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4BB0F-6153-8489-F840-5E8878D1C5C0}"/>
              </a:ext>
            </a:extLst>
          </p:cNvPr>
          <p:cNvPicPr>
            <a:picLocks noChangeAspect="1"/>
          </p:cNvPicPr>
          <p:nvPr/>
        </p:nvPicPr>
        <p:blipFill>
          <a:blip r:embed="rId2"/>
          <a:stretch>
            <a:fillRect/>
          </a:stretch>
        </p:blipFill>
        <p:spPr>
          <a:xfrm>
            <a:off x="0" y="0"/>
            <a:ext cx="12736286" cy="6858000"/>
          </a:xfrm>
          <a:prstGeom prst="rect">
            <a:avLst/>
          </a:prstGeom>
        </p:spPr>
      </p:pic>
      <p:sp>
        <p:nvSpPr>
          <p:cNvPr id="4" name="TextBox 3">
            <a:extLst>
              <a:ext uri="{FF2B5EF4-FFF2-40B4-BE49-F238E27FC236}">
                <a16:creationId xmlns:a16="http://schemas.microsoft.com/office/drawing/2014/main" id="{3A48F4EA-8337-6A0A-7285-A04A0A4A20E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14འོན༌ཀྱང༌། སྐུ་ཚབ་པ་པཱར་ན་པཱ་དང་ཕོལ་ལོལ་གཉིས་ཀྱིས་དོན་དེ་ཤེས་ནས་རང་གི་ཕྱི་གོས་གཤགས་ཏེ་མི་ཚོགས་ཀྱི་ཁྲོད་དུ་བརྒྱུགས་ཤིང་སྐད་གསང་མཐོན་པོས་འདི་སྐད༌དུ། 15མི་ཚོགས༌ཀྱེ། ཁྱོད་ཅག་གིས་འདི་ལྟར་བྱེད༌དོན་ཅི་ཡིན་ནམ།</a:t>
            </a:r>
            <a:r>
              <a:rPr lang="en-IN" sz="6000" dirty="0">
                <a:solidFill>
                  <a:srgbClr val="777A7B"/>
                </a:solidFill>
                <a:latin typeface="Arial" panose="020B0604020202020204" pitchFamily="34" charset="0"/>
              </a:rPr>
              <a:t>…</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14But when the apostles Barnabas and Paul found out about this, they tore their clothes and rushed into the crowd, shouting, 15“Men, why are you doing this?... </a:t>
            </a:r>
            <a:endParaRPr lang="en-IN" sz="4400" dirty="0"/>
          </a:p>
        </p:txBody>
      </p:sp>
      <p:pic>
        <p:nvPicPr>
          <p:cNvPr id="6" name="Audio 5">
            <a:hlinkClick r:id="" action="ppaction://media"/>
            <a:extLst>
              <a:ext uri="{FF2B5EF4-FFF2-40B4-BE49-F238E27FC236}">
                <a16:creationId xmlns:a16="http://schemas.microsoft.com/office/drawing/2014/main" id="{30783050-097D-1E59-B308-BE460473D6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3002"/>
    </mc:Choice>
    <mc:Fallback xmlns="">
      <p:transition spd="slow" advTm="13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889FF8-D163-8F75-0CE8-116472E67BF6}"/>
              </a:ext>
            </a:extLst>
          </p:cNvPr>
          <p:cNvPicPr>
            <a:picLocks noChangeAspect="1"/>
          </p:cNvPicPr>
          <p:nvPr/>
        </p:nvPicPr>
        <p:blipFill>
          <a:blip r:embed="rId2"/>
          <a:stretch>
            <a:fillRect/>
          </a:stretch>
        </p:blipFill>
        <p:spPr>
          <a:xfrm>
            <a:off x="0" y="1"/>
            <a:ext cx="12496356" cy="6858000"/>
          </a:xfrm>
          <a:prstGeom prst="rect">
            <a:avLst/>
          </a:prstGeom>
        </p:spPr>
      </p:pic>
      <p:sp>
        <p:nvSpPr>
          <p:cNvPr id="4" name="TextBox 3">
            <a:extLst>
              <a:ext uri="{FF2B5EF4-FFF2-40B4-BE49-F238E27FC236}">
                <a16:creationId xmlns:a16="http://schemas.microsoft.com/office/drawing/2014/main" id="{CC6585C5-78FD-BDF5-2A96-00EE305F65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ངེད་གཉིས་ཀྱང་ཁྱོད་རྣམས་དང་འདྲ་བར་མིའི་རང་བཞིན་དང་ལྡན༌ཞིང༌། ཁྱོད་རྣམས་ལ་འཕྲིན་བཟང་སྒྲོག་དོན་ནི་ཁྱོད་རྣམས་ཀྱིས་ཁུངས་ལུང་མེད་པའི་དོན་འདི་རྣམས་སྤངས༌ཏེ། གཏན་དུ་གསོན་པོར་བཞུགས་པའི་དཀོན་མཆོག་གི་ཕྱོགས་སུ་འཁོར་དགོས་པ་དེ་ཡིན། དཀོན་མཆོག་ནི་ནམ་མཁའ་དང་ས༌གཞི། རྒྱ་མཚོ་བཅས་དང་དེ་དག་ལ་ཡོད་པའི་དངོས་པོ་ཐམས་ཅད་སྐྲུན་མཁན་ཡིན༌ལ།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We too are only men, human like you. We are bringing you good news that you should turn from these worthless things to the living God, who made heaven and earth and sea and everything in them. </a:t>
            </a:r>
            <a:endParaRPr lang="en-IN" dirty="0"/>
          </a:p>
        </p:txBody>
      </p:sp>
      <p:pic>
        <p:nvPicPr>
          <p:cNvPr id="6" name="Audio 5">
            <a:hlinkClick r:id="" action="ppaction://media"/>
            <a:extLst>
              <a:ext uri="{FF2B5EF4-FFF2-40B4-BE49-F238E27FC236}">
                <a16:creationId xmlns:a16="http://schemas.microsoft.com/office/drawing/2014/main" id="{552CA29E-42C3-2C7F-DB08-9764338C84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8091"/>
    </mc:Choice>
    <mc:Fallback xmlns="">
      <p:transition spd="slow" advTm="18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ABD76-12C5-CB10-7BAD-7E2C1CE2DC6A}"/>
              </a:ext>
            </a:extLst>
          </p:cNvPr>
          <p:cNvPicPr>
            <a:picLocks noChangeAspect="1"/>
          </p:cNvPicPr>
          <p:nvPr/>
        </p:nvPicPr>
        <p:blipFill>
          <a:blip r:embed="rId2"/>
          <a:stretch>
            <a:fillRect/>
          </a:stretch>
        </p:blipFill>
        <p:spPr>
          <a:xfrm>
            <a:off x="-562428" y="0"/>
            <a:ext cx="12754428" cy="6858000"/>
          </a:xfrm>
          <a:prstGeom prst="rect">
            <a:avLst/>
          </a:prstGeom>
        </p:spPr>
      </p:pic>
      <p:sp>
        <p:nvSpPr>
          <p:cNvPr id="4" name="TextBox 3">
            <a:extLst>
              <a:ext uri="{FF2B5EF4-FFF2-40B4-BE49-F238E27FC236}">
                <a16:creationId xmlns:a16="http://schemas.microsoft.com/office/drawing/2014/main" id="{9EDA54EC-06DD-09FE-6F63-6082AD34D5BF}"/>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3A792-4C9D-2631-B49E-769D11368FFB}"/>
              </a:ext>
            </a:extLst>
          </p:cNvPr>
          <p:cNvPicPr>
            <a:picLocks noChangeAspect="1"/>
          </p:cNvPicPr>
          <p:nvPr/>
        </p:nvPicPr>
        <p:blipFill>
          <a:blip r:embed="rId2"/>
          <a:stretch>
            <a:fillRect/>
          </a:stretch>
        </p:blipFill>
        <p:spPr>
          <a:xfrm>
            <a:off x="0" y="-43586"/>
            <a:ext cx="12192000" cy="6901586"/>
          </a:xfrm>
          <a:prstGeom prst="rect">
            <a:avLst/>
          </a:prstGeom>
        </p:spPr>
      </p:pic>
      <p:sp>
        <p:nvSpPr>
          <p:cNvPr id="4" name="TextBox 3">
            <a:extLst>
              <a:ext uri="{FF2B5EF4-FFF2-40B4-BE49-F238E27FC236}">
                <a16:creationId xmlns:a16="http://schemas.microsoft.com/office/drawing/2014/main" id="{D41CFBBF-3FA5-AF0F-DA87-729CA9EB09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16ཁོང་གིས་འདས་ཟིན་པའི་དུས་དེར་མི་རིགས་ཀུན་ལ་རང་རང་གི་འདོད་མོས་བཞིན་བྱེད་ན་བྱེད་དུ་བཅུག་གོ།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16In past generations, He let all nations go their own way. </a:t>
            </a:r>
            <a:endParaRPr lang="en-IN" dirty="0"/>
          </a:p>
        </p:txBody>
      </p:sp>
      <p:pic>
        <p:nvPicPr>
          <p:cNvPr id="6" name="Audio 5">
            <a:hlinkClick r:id="" action="ppaction://media"/>
            <a:extLst>
              <a:ext uri="{FF2B5EF4-FFF2-40B4-BE49-F238E27FC236}">
                <a16:creationId xmlns:a16="http://schemas.microsoft.com/office/drawing/2014/main" id="{928C8588-3E98-C5EF-5AFC-3F1D00513EE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57E059-7ABB-CBE2-F93E-5D96773B84F3}"/>
              </a:ext>
            </a:extLst>
          </p:cNvPr>
          <p:cNvPicPr>
            <a:picLocks noChangeAspect="1"/>
          </p:cNvPicPr>
          <p:nvPr/>
        </p:nvPicPr>
        <p:blipFill>
          <a:blip r:embed="rId2"/>
          <a:stretch>
            <a:fillRect/>
          </a:stretch>
        </p:blipFill>
        <p:spPr>
          <a:xfrm>
            <a:off x="0" y="-183793"/>
            <a:ext cx="12192000" cy="7041794"/>
          </a:xfrm>
          <a:prstGeom prst="rect">
            <a:avLst/>
          </a:prstGeom>
        </p:spPr>
      </p:pic>
      <p:sp>
        <p:nvSpPr>
          <p:cNvPr id="4" name="TextBox 3">
            <a:extLst>
              <a:ext uri="{FF2B5EF4-FFF2-40B4-BE49-F238E27FC236}">
                <a16:creationId xmlns:a16="http://schemas.microsoft.com/office/drawing/2014/main" id="{42A008D0-9102-63F0-6AA2-8CB03A64FC3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17འོན་ཀྱང་ཁོང་གིས་ཁྱོད་རྣམས་ལ་དུས་རྟག་ཏུ་ཐུགས་རྗེ་གནང་ཞིང་གནམ་ལས་ཆར་བ་དང་ས་ལས་ལོ་ལེགས་གནང༌སྟེ། ཁྱོད་རྣམས་ལ་བཟའ་བཏུང་རང་གྲུབ་དང་ཡིད་སེམས་དགའ་སྤྲོས་ཁེངས་པར་མཛད་པའི་སྒོ་ནས་ཁོང་རང་ཉིད་ལ་བདེན་དཔང་མཛད་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17Yet He has not left Himself without testimony to His goodness: He gives you rain from heaven and fruitful seasons, filling your hearts with food and gladness.”</a:t>
            </a:r>
            <a:endParaRPr lang="en-IN" dirty="0"/>
          </a:p>
        </p:txBody>
      </p:sp>
      <p:pic>
        <p:nvPicPr>
          <p:cNvPr id="6" name="Audio 5">
            <a:hlinkClick r:id="" action="ppaction://media"/>
            <a:extLst>
              <a:ext uri="{FF2B5EF4-FFF2-40B4-BE49-F238E27FC236}">
                <a16:creationId xmlns:a16="http://schemas.microsoft.com/office/drawing/2014/main" id="{40B1A3D1-29D0-87B2-3C71-F5BC1EC66A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8314"/>
    </mc:Choice>
    <mc:Fallback xmlns="">
      <p:transition spd="slow" advTm="18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BFB676-16AD-C2BC-F531-3AB2B424FBC4}"/>
              </a:ext>
            </a:extLst>
          </p:cNvPr>
          <p:cNvPicPr>
            <a:picLocks noChangeAspect="1"/>
          </p:cNvPicPr>
          <p:nvPr/>
        </p:nvPicPr>
        <p:blipFill>
          <a:blip r:embed="rId2"/>
          <a:stretch>
            <a:fillRect/>
          </a:stretch>
        </p:blipFill>
        <p:spPr>
          <a:xfrm>
            <a:off x="-1286090" y="0"/>
            <a:ext cx="13478090" cy="6858000"/>
          </a:xfrm>
          <a:prstGeom prst="rect">
            <a:avLst/>
          </a:prstGeom>
        </p:spPr>
      </p:pic>
      <p:sp>
        <p:nvSpPr>
          <p:cNvPr id="4" name="TextBox 3">
            <a:extLst>
              <a:ext uri="{FF2B5EF4-FFF2-40B4-BE49-F238E27FC236}">
                <a16:creationId xmlns:a16="http://schemas.microsoft.com/office/drawing/2014/main" id="{A1CBBCDB-9609-B075-DCB6-B8E7CD2132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18ཁོང་གཉིས་ཀྱིས་དེ་ལྟར་གསུངས་ནས་མཆོད་པ་འབུལ་བའི་ལས་དེ་དཀའ་ཚེགས་དང་བཅས་བཀག་པ་རེད།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18Even with these words, Paul and Barnabas could hardly stop the crowds from sacrificing to them.</a:t>
            </a:r>
            <a:endParaRPr lang="en-IN" dirty="0"/>
          </a:p>
        </p:txBody>
      </p:sp>
      <p:pic>
        <p:nvPicPr>
          <p:cNvPr id="6" name="Audio 5">
            <a:hlinkClick r:id="" action="ppaction://media"/>
            <a:extLst>
              <a:ext uri="{FF2B5EF4-FFF2-40B4-BE49-F238E27FC236}">
                <a16:creationId xmlns:a16="http://schemas.microsoft.com/office/drawing/2014/main" id="{D500027E-8E3D-B592-4E67-53D8FEF3AE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6785"/>
    </mc:Choice>
    <mc:Fallback xmlns="">
      <p:transition spd="slow" advTm="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5EFBFA-C493-ACA2-6290-680D83F2FDCE}"/>
              </a:ext>
            </a:extLst>
          </p:cNvPr>
          <p:cNvPicPr>
            <a:picLocks noChangeAspect="1"/>
          </p:cNvPicPr>
          <p:nvPr/>
        </p:nvPicPr>
        <p:blipFill>
          <a:blip r:embed="rId2"/>
          <a:stretch>
            <a:fillRect/>
          </a:stretch>
        </p:blipFill>
        <p:spPr>
          <a:xfrm>
            <a:off x="-1" y="1"/>
            <a:ext cx="12789243" cy="6858000"/>
          </a:xfrm>
          <a:prstGeom prst="rect">
            <a:avLst/>
          </a:prstGeom>
        </p:spPr>
      </p:pic>
      <p:sp>
        <p:nvSpPr>
          <p:cNvPr id="6" name="TextBox 5">
            <a:extLst>
              <a:ext uri="{FF2B5EF4-FFF2-40B4-BE49-F238E27FC236}">
                <a16:creationId xmlns:a16="http://schemas.microsoft.com/office/drawing/2014/main" id="{8FEB0F78-BF0E-11E6-980F-FAE5B7545C4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19དེ་ནས་ཨན་ཏི་ཡོག་ཡཱ་དང་ཨི་ཀོན་ཡུ་ནས་ཡོང་བའི་ཡ་ཧུ་དཱ་པ་ཁ་ཤས་ཀྱིས་མི་རྣམས་ལ་ངན་སྐུལ་བྱས༌ཤིང༌། དེ་རྣམས་ཀྱིས་ཕོལ་ལོལ་རྡོ་རུབ་བཏང་སྟེ་ཤི་བར་གྱུར་སྙམ་ནས་གྲོང་ཁྱེར་ཕྱི་རོལ་ཏུ་དྲུད་ནས་བཞག་གོ།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19Then some Jews arrived from Antioch and Iconium and won over the crowds. They stoned Paul and dragged him outside the city, presuming he was dead.</a:t>
            </a:r>
            <a:endParaRPr lang="en-IN" dirty="0"/>
          </a:p>
        </p:txBody>
      </p:sp>
      <p:pic>
        <p:nvPicPr>
          <p:cNvPr id="6" name="Audio 5">
            <a:hlinkClick r:id="" action="ppaction://media"/>
            <a:extLst>
              <a:ext uri="{FF2B5EF4-FFF2-40B4-BE49-F238E27FC236}">
                <a16:creationId xmlns:a16="http://schemas.microsoft.com/office/drawing/2014/main" id="{C4A30E0D-4149-B882-3C08-A4BC9791E6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101"/>
    </mc:Choice>
    <mc:Fallback xmlns="">
      <p:transition spd="slow" advTm="1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73C72-17B3-436D-12A8-D3CBC01CB8AF}"/>
              </a:ext>
            </a:extLst>
          </p:cNvPr>
          <p:cNvPicPr>
            <a:picLocks noChangeAspect="1"/>
          </p:cNvPicPr>
          <p:nvPr/>
        </p:nvPicPr>
        <p:blipFill>
          <a:blip r:embed="rId2"/>
          <a:stretch>
            <a:fillRect/>
          </a:stretch>
        </p:blipFill>
        <p:spPr>
          <a:xfrm>
            <a:off x="-1" y="1"/>
            <a:ext cx="12348225" cy="6858000"/>
          </a:xfrm>
          <a:prstGeom prst="rect">
            <a:avLst/>
          </a:prstGeom>
        </p:spPr>
      </p:pic>
      <p:sp>
        <p:nvSpPr>
          <p:cNvPr id="4" name="TextBox 3">
            <a:extLst>
              <a:ext uri="{FF2B5EF4-FFF2-40B4-BE49-F238E27FC236}">
                <a16:creationId xmlns:a16="http://schemas.microsoft.com/office/drawing/2014/main" id="{3E7973CF-533A-285A-6D98-1F553458C9B4}"/>
              </a:ext>
            </a:extLst>
          </p:cNvPr>
          <p:cNvSpPr txBox="1"/>
          <p:nvPr/>
        </p:nvSpPr>
        <p:spPr>
          <a:xfrm>
            <a:off x="9618653" y="37174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20འོན༌ཀྱང༌། རྗེས་འབྲང་པ་རྣམས་ཀྱིས་ཁོང་གི་མཐའ་བསྐོར་ནས་སྡོད་པ་ལ། ཕོལ་ལོལ་ཡར་ལངས་ཏེ་ལིས་ཏྲ་གྲོང་ཁྱེར་དུ་ཕེབས༌ཤིང་། དེའི་ཕྱི༌ཉིན། པཱར་ན་པཱ་དང་མཉམ་དུ་དིར་སྦེ་རུ་ཕྱིན༌ཏོ།།</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20But after the disciples had gathered around him, he got up and went back into the city. And the next day he left with Barnabas for </a:t>
            </a:r>
            <a:r>
              <a:rPr lang="en-US" sz="4400" dirty="0" err="1">
                <a:solidFill>
                  <a:srgbClr val="777A7B"/>
                </a:solidFill>
                <a:latin typeface="Arial" panose="020B0604020202020204" pitchFamily="34" charset="0"/>
              </a:rPr>
              <a:t>Derbe</a:t>
            </a:r>
            <a:r>
              <a:rPr lang="en-US" sz="4400" dirty="0">
                <a:solidFill>
                  <a:srgbClr val="777A7B"/>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2716C38F-6665-5EC5-9185-89DE1E7A2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359"/>
    </mc:Choice>
    <mc:Fallback xmlns="">
      <p:transition spd="slow" advTm="11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མཛད་འཕྲིན 14</a:t>
            </a:r>
          </a:p>
          <a:p>
            <a:r>
              <a:rPr lang="bo-CN" sz="8000" b="1" i="0" dirty="0">
                <a:solidFill>
                  <a:srgbClr val="121212"/>
                </a:solidFill>
                <a:effectLst/>
                <a:latin typeface="Arial" panose="020B0604020202020204" pitchFamily="34" charset="0"/>
              </a:rPr>
              <a:t>ལིས་ཏྲཱ་གྲོང་ཁྱེར་ལ་བཞུགས་པ།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Healing of lame man in Lystra – Acts 14:7-20 </a:t>
            </a:r>
            <a:endParaRPr lang="en-IN" sz="6000" dirty="0"/>
          </a:p>
        </p:txBody>
      </p:sp>
      <p:pic>
        <p:nvPicPr>
          <p:cNvPr id="13" name="Audio 12">
            <a:hlinkClick r:id="" action="ppaction://media"/>
            <a:extLst>
              <a:ext uri="{FF2B5EF4-FFF2-40B4-BE49-F238E27FC236}">
                <a16:creationId xmlns:a16="http://schemas.microsoft.com/office/drawing/2014/main" id="{40088B7D-EE9D-0AB9-7C7C-A3A3F54208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88"/>
    </mc:Choice>
    <mc:Fallback xmlns="">
      <p:transition spd="slow" advTm="3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2E4249-F692-E4E3-742B-21FC55DB2F47}"/>
              </a:ext>
            </a:extLst>
          </p:cNvPr>
          <p:cNvPicPr>
            <a:picLocks noChangeAspect="1"/>
          </p:cNvPicPr>
          <p:nvPr/>
        </p:nvPicPr>
        <p:blipFill>
          <a:blip r:embed="rId2"/>
          <a:stretch>
            <a:fillRect/>
          </a:stretch>
        </p:blipFill>
        <p:spPr>
          <a:xfrm>
            <a:off x="0" y="1"/>
            <a:ext cx="12754428" cy="6858000"/>
          </a:xfrm>
          <a:prstGeom prst="rect">
            <a:avLst/>
          </a:prstGeom>
        </p:spPr>
      </p:pic>
      <p:sp>
        <p:nvSpPr>
          <p:cNvPr id="3" name="TextBox 2">
            <a:extLst>
              <a:ext uri="{FF2B5EF4-FFF2-40B4-BE49-F238E27FC236}">
                <a16:creationId xmlns:a16="http://schemas.microsoft.com/office/drawing/2014/main" id="{4D7F0FAB-8C58-7941-8D4A-45C4CEBD9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CF0FEE-1D45-B16D-7E16-EDA528DF1E32}"/>
              </a:ext>
            </a:extLst>
          </p:cNvPr>
          <p:cNvPicPr>
            <a:picLocks noChangeAspect="1"/>
          </p:cNvPicPr>
          <p:nvPr/>
        </p:nvPicPr>
        <p:blipFill>
          <a:blip r:embed="rId2"/>
          <a:stretch>
            <a:fillRect/>
          </a:stretch>
        </p:blipFill>
        <p:spPr>
          <a:xfrm>
            <a:off x="-562428" y="0"/>
            <a:ext cx="12754428" cy="6858000"/>
          </a:xfrm>
          <a:prstGeom prst="rect">
            <a:avLst/>
          </a:prstGeom>
        </p:spPr>
      </p:pic>
      <p:sp>
        <p:nvSpPr>
          <p:cNvPr id="3" name="TextBox 2">
            <a:extLst>
              <a:ext uri="{FF2B5EF4-FFF2-40B4-BE49-F238E27FC236}">
                <a16:creationId xmlns:a16="http://schemas.microsoft.com/office/drawing/2014/main" id="{E38930D8-E8AE-9ED6-37A1-16BF5963A222}"/>
              </a:ext>
            </a:extLst>
          </p:cNvPr>
          <p:cNvSpPr txBox="1"/>
          <p:nvPr/>
        </p:nvSpPr>
        <p:spPr>
          <a:xfrm>
            <a:off x="6842788" y="399245"/>
            <a:ext cx="5349212" cy="4159876"/>
          </a:xfrm>
          <a:prstGeom prst="rect">
            <a:avLst/>
          </a:prstGeom>
          <a:noFill/>
        </p:spPr>
        <p:txBody>
          <a:bodyPr wrap="square" rtlCol="0">
            <a:noAutofit/>
          </a:bodyPr>
          <a:lstStyle/>
          <a:p>
            <a:pPr algn="ctr"/>
            <a:r>
              <a:rPr lang="bo-CN" sz="8000" b="1" i="0" cap="all" dirty="0">
                <a:solidFill>
                  <a:schemeClr val="bg1"/>
                </a:solidFill>
                <a:effectLst/>
                <a:latin typeface="ArialMT"/>
              </a:rPr>
              <a:t>མཛད་འཕྲིན 14</a:t>
            </a:r>
          </a:p>
          <a:p>
            <a:r>
              <a:rPr lang="bo-CN" sz="8000" b="1" i="0" dirty="0">
                <a:solidFill>
                  <a:schemeClr val="bg1"/>
                </a:solidFill>
                <a:effectLst/>
                <a:latin typeface="Arial" panose="020B0604020202020204" pitchFamily="34" charset="0"/>
              </a:rPr>
              <a:t>ལིས་ཏྲཱ་དང་ཌེར་པེ་གྲོང་ཁྱེར་ལ་བཞུགས་པ།</a:t>
            </a:r>
            <a:endParaRPr lang="en-IN" sz="8000" dirty="0">
              <a:solidFill>
                <a:schemeClr val="bg1"/>
              </a:solidFill>
            </a:endParaRPr>
          </a:p>
        </p:txBody>
      </p:sp>
      <p:sp>
        <p:nvSpPr>
          <p:cNvPr id="4" name="TextBox 2">
            <a:extLst>
              <a:ext uri="{FF2B5EF4-FFF2-40B4-BE49-F238E27FC236}">
                <a16:creationId xmlns:a16="http://schemas.microsoft.com/office/drawing/2014/main" id="{2044E32D-F6B7-9B26-317F-48905E37F2B4}"/>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7གནས་དེ་ནས་ཀྱང་མུ་མཐུད་དུ་འཕྲིན་བཟང་བསྒྲགས༌སོ།། </a:t>
            </a:r>
            <a:r>
              <a:rPr lang="bo-CN" sz="6000" b="0" i="0" dirty="0">
                <a:solidFill>
                  <a:srgbClr val="777A7B"/>
                </a:solidFill>
                <a:effectLst/>
                <a:latin typeface="Arial" panose="020B0604020202020204" pitchFamily="34" charset="0"/>
              </a:rPr>
              <a:t>8དེ་ཡང་ལིས་ཏྲ་གྲོང་ཁྱེར་དུ་རྐང་པར་ཤེད་ཤུགས་མེད་ཅིང་སྐྱེས་མ་ཐག་ནས་རྐང་པ་ཞ་བ་དང་གོམ་པའི་འདེགས་འཇོག་བསྒྱུར་མ་མྱོང་བའི་མི་ཞིག་ཡོད༌དེ།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121212"/>
                </a:solidFill>
                <a:effectLst/>
                <a:latin typeface="Arial" panose="020B0604020202020204" pitchFamily="34" charset="0"/>
              </a:rPr>
              <a:t>7… </a:t>
            </a:r>
            <a:r>
              <a:rPr lang="en-US" sz="4800" b="0" i="0" dirty="0">
                <a:solidFill>
                  <a:srgbClr val="121212"/>
                </a:solidFill>
                <a:effectLst/>
                <a:latin typeface="Arial" panose="020B0604020202020204" pitchFamily="34" charset="0"/>
              </a:rPr>
              <a:t>they continued to preach the gospel.</a:t>
            </a:r>
            <a:r>
              <a:rPr lang="en-US" sz="4800" b="0" i="0" dirty="0">
                <a:solidFill>
                  <a:srgbClr val="777A7B"/>
                </a:solidFill>
                <a:effectLst/>
                <a:latin typeface="Arial" panose="020B0604020202020204" pitchFamily="34" charset="0"/>
              </a:rPr>
              <a:t> 8In Lystra there sat a man crippled in his feet, who was lame from birth and had never walked.</a:t>
            </a:r>
            <a:endParaRPr lang="en-IN" sz="4800" dirty="0"/>
          </a:p>
        </p:txBody>
      </p:sp>
      <p:pic>
        <p:nvPicPr>
          <p:cNvPr id="6" name="Audio 5">
            <a:hlinkClick r:id="" action="ppaction://media"/>
            <a:extLst>
              <a:ext uri="{FF2B5EF4-FFF2-40B4-BE49-F238E27FC236}">
                <a16:creationId xmlns:a16="http://schemas.microsoft.com/office/drawing/2014/main" id="{34FE9BD6-451C-9271-37CD-20C76D6543C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704"/>
    </mc:Choice>
    <mc:Fallback xmlns="">
      <p:transition spd="slow" advTm="11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4205FF-231F-A451-399E-EC7A9CBD6060}"/>
              </a:ext>
            </a:extLst>
          </p:cNvPr>
          <p:cNvPicPr>
            <a:picLocks noChangeAspect="1"/>
          </p:cNvPicPr>
          <p:nvPr/>
        </p:nvPicPr>
        <p:blipFill>
          <a:blip r:embed="rId2"/>
          <a:stretch>
            <a:fillRect/>
          </a:stretch>
        </p:blipFill>
        <p:spPr>
          <a:xfrm>
            <a:off x="0" y="-13223"/>
            <a:ext cx="12479628" cy="6871224"/>
          </a:xfrm>
          <a:prstGeom prst="rect">
            <a:avLst/>
          </a:prstGeom>
        </p:spPr>
      </p:pic>
      <p:sp>
        <p:nvSpPr>
          <p:cNvPr id="6" name="TextBox 5">
            <a:extLst>
              <a:ext uri="{FF2B5EF4-FFF2-40B4-BE49-F238E27FC236}">
                <a16:creationId xmlns:a16="http://schemas.microsoft.com/office/drawing/2014/main" id="{54979B3B-194B-5DB1-AB03-E2EB3EA6D54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9ཁོས་ཕོལ་ལོལ་གྱིས་ཆོས་འཆད་པ་ལ་མཉན༌ཞིང༌། ཕོལ་ལོལ་གྱིས་ཀྱང་ཞ་བོ་དེ་ལ་ཞིབ་ལྟ་བྱས་པ༌ན། ཞ་བོ་དེ་ལ་རང་གི་ནད་གསོ་ཐུབ་པའི་དད་པ་ཡོད་པ་མཐོང༌སྟེ།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9This man was listening to the words of Paul, who looked intently at him and saw that he had faith to be healed.</a:t>
            </a:r>
            <a:endParaRPr lang="en-IN" dirty="0"/>
          </a:p>
        </p:txBody>
      </p:sp>
      <p:pic>
        <p:nvPicPr>
          <p:cNvPr id="6" name="Audio 5">
            <a:hlinkClick r:id="" action="ppaction://media"/>
            <a:extLst>
              <a:ext uri="{FF2B5EF4-FFF2-40B4-BE49-F238E27FC236}">
                <a16:creationId xmlns:a16="http://schemas.microsoft.com/office/drawing/2014/main" id="{6FD9FF2B-7F67-6F56-2017-D544EB4FC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21"/>
    </mc:Choice>
    <mc:Fallback xmlns="">
      <p:transition spd="slow" advTm="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5BF32-6337-DED4-6CB7-14DE083B8C8B}"/>
              </a:ext>
            </a:extLst>
          </p:cNvPr>
          <p:cNvPicPr>
            <a:picLocks noChangeAspect="1"/>
          </p:cNvPicPr>
          <p:nvPr/>
        </p:nvPicPr>
        <p:blipFill>
          <a:blip r:embed="rId2"/>
          <a:stretch>
            <a:fillRect/>
          </a:stretch>
        </p:blipFill>
        <p:spPr>
          <a:xfrm>
            <a:off x="0" y="0"/>
            <a:ext cx="12277045" cy="6858000"/>
          </a:xfrm>
          <a:prstGeom prst="rect">
            <a:avLst/>
          </a:prstGeom>
        </p:spPr>
      </p:pic>
      <p:sp>
        <p:nvSpPr>
          <p:cNvPr id="4" name="TextBox 3">
            <a:extLst>
              <a:ext uri="{FF2B5EF4-FFF2-40B4-BE49-F238E27FC236}">
                <a16:creationId xmlns:a16="http://schemas.microsoft.com/office/drawing/2014/main" id="{1D1187F8-2759-FE05-DB62-1A50BF0C73F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8"/>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10གསུང་སྐད་ཆེན་པོས་འདི་ལྟར། ཁྱོད་ཀྱིས་རང་གི་རྐང་པ་སར་བཙུགས་ནས་དྲང་མོར་ལོངས་ཤིག་ཅེས་གསུངས་པ༌ལ། ཞ་བོ་དེ་ཡར་ལྡིང་ཞིང་འགྲོ་བར་བྱས་སོ།།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49"/>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10In a loud voice Paul called out, “Stand up on your feet!” And the man jumped up and began to walk.</a:t>
            </a:r>
            <a:endParaRPr lang="en-IN" dirty="0"/>
          </a:p>
        </p:txBody>
      </p:sp>
      <p:pic>
        <p:nvPicPr>
          <p:cNvPr id="14" name="Audio 13">
            <a:hlinkClick r:id="" action="ppaction://media"/>
            <a:extLst>
              <a:ext uri="{FF2B5EF4-FFF2-40B4-BE49-F238E27FC236}">
                <a16:creationId xmlns:a16="http://schemas.microsoft.com/office/drawing/2014/main" id="{7FEC8C1F-610B-2E0C-C41A-DD04883B79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540"/>
    </mc:Choice>
    <mc:Fallback xmlns="">
      <p:transition spd="slow" advTm="10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4163</TotalTime>
  <Words>1364</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2025-05-28T09:24:00Z</dcterms:modified>
</cp:coreProperties>
</file>