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88B0F4-781D-4D8A-9099-C0FFB594D19D}" v="3" dt="2025-05-06T08:38:59.5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43" d="100"/>
          <a:sy n="43" d="100"/>
        </p:scale>
        <p:origin x="136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2D88B0F4-781D-4D8A-9099-C0FFB594D19D}"/>
    <pc:docChg chg="custSel modSld">
      <pc:chgData name="Alfred Smith" userId="3c60a3631c0db8ad" providerId="LiveId" clId="{2D88B0F4-781D-4D8A-9099-C0FFB594D19D}" dt="2025-05-06T08:39:11.993" v="8" actId="20577"/>
      <pc:docMkLst>
        <pc:docMk/>
      </pc:docMkLst>
      <pc:sldChg chg="modSp mod">
        <pc:chgData name="Alfred Smith" userId="3c60a3631c0db8ad" providerId="LiveId" clId="{2D88B0F4-781D-4D8A-9099-C0FFB594D19D}" dt="2025-05-06T08:34:40.487" v="1" actId="27636"/>
        <pc:sldMkLst>
          <pc:docMk/>
          <pc:sldMk cId="1499918570" sldId="257"/>
        </pc:sldMkLst>
        <pc:spChg chg="mod">
          <ac:chgData name="Alfred Smith" userId="3c60a3631c0db8ad" providerId="LiveId" clId="{2D88B0F4-781D-4D8A-9099-C0FFB594D19D}" dt="2025-05-06T08:34:40.487" v="1" actId="27636"/>
          <ac:spMkLst>
            <pc:docMk/>
            <pc:sldMk cId="1499918570" sldId="257"/>
            <ac:spMk id="6" creationId="{956A958E-9E0F-02EE-E7BB-F7F756E55B5D}"/>
          </ac:spMkLst>
        </pc:spChg>
      </pc:sldChg>
      <pc:sldChg chg="modSp mod">
        <pc:chgData name="Alfred Smith" userId="3c60a3631c0db8ad" providerId="LiveId" clId="{2D88B0F4-781D-4D8A-9099-C0FFB594D19D}" dt="2025-05-06T08:39:11.993" v="8" actId="20577"/>
        <pc:sldMkLst>
          <pc:docMk/>
          <pc:sldMk cId="3788111665" sldId="258"/>
        </pc:sldMkLst>
        <pc:spChg chg="mod">
          <ac:chgData name="Alfred Smith" userId="3c60a3631c0db8ad" providerId="LiveId" clId="{2D88B0F4-781D-4D8A-9099-C0FFB594D19D}" dt="2025-05-06T08:39:11.993" v="8" actId="20577"/>
          <ac:spMkLst>
            <pc:docMk/>
            <pc:sldMk cId="3788111665" sldId="258"/>
            <ac:spMk id="4" creationId="{17A512B3-35DB-86EF-588B-2F4314E7643E}"/>
          </ac:spMkLst>
        </pc:spChg>
      </pc:sldChg>
      <pc:sldChg chg="modSp">
        <pc:chgData name="Alfred Smith" userId="3c60a3631c0db8ad" providerId="LiveId" clId="{2D88B0F4-781D-4D8A-9099-C0FFB594D19D}" dt="2025-05-06T08:38:59.539" v="6"/>
        <pc:sldMkLst>
          <pc:docMk/>
          <pc:sldMk cId="454763615" sldId="259"/>
        </pc:sldMkLst>
        <pc:spChg chg="mod">
          <ac:chgData name="Alfred Smith" userId="3c60a3631c0db8ad" providerId="LiveId" clId="{2D88B0F4-781D-4D8A-9099-C0FFB594D19D}" dt="2025-05-06T08:38:59.539" v="6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2D88B0F4-781D-4D8A-9099-C0FFB594D19D}" dt="2025-05-06T08:38:59.539" v="6"/>
        <pc:sldMkLst>
          <pc:docMk/>
          <pc:sldMk cId="978260341" sldId="265"/>
        </pc:sldMkLst>
        <pc:spChg chg="mod">
          <ac:chgData name="Alfred Smith" userId="3c60a3631c0db8ad" providerId="LiveId" clId="{2D88B0F4-781D-4D8A-9099-C0FFB594D19D}" dt="2025-05-06T08:38:59.539" v="6"/>
          <ac:spMkLst>
            <pc:docMk/>
            <pc:sldMk cId="978260341" sldId="265"/>
            <ac:spMk id="3" creationId="{A58184BD-88F1-BA02-40C1-D8403D0EEC0D}"/>
          </ac:spMkLst>
        </pc:spChg>
      </pc:sldChg>
      <pc:sldChg chg="modSp mod">
        <pc:chgData name="Alfred Smith" userId="3c60a3631c0db8ad" providerId="LiveId" clId="{2D88B0F4-781D-4D8A-9099-C0FFB594D19D}" dt="2025-05-06T08:39:06.282" v="7" actId="20577"/>
        <pc:sldMkLst>
          <pc:docMk/>
          <pc:sldMk cId="4120481681" sldId="270"/>
        </pc:sldMkLst>
        <pc:spChg chg="mod">
          <ac:chgData name="Alfred Smith" userId="3c60a3631c0db8ad" providerId="LiveId" clId="{2D88B0F4-781D-4D8A-9099-C0FFB594D19D}" dt="2025-05-06T08:39:06.282" v="7" actId="20577"/>
          <ac:spMkLst>
            <pc:docMk/>
            <pc:sldMk cId="4120481681" sldId="270"/>
            <ac:spMk id="3" creationId="{6C6D9FBE-293D-FD11-CF2B-F77093B93812}"/>
          </ac:spMkLst>
        </pc:spChg>
      </pc:sldChg>
      <pc:sldChg chg="modSp">
        <pc:chgData name="Alfred Smith" userId="3c60a3631c0db8ad" providerId="LiveId" clId="{2D88B0F4-781D-4D8A-9099-C0FFB594D19D}" dt="2025-05-06T08:38:59.539" v="6"/>
        <pc:sldMkLst>
          <pc:docMk/>
          <pc:sldMk cId="939110669" sldId="271"/>
        </pc:sldMkLst>
        <pc:spChg chg="mod">
          <ac:chgData name="Alfred Smith" userId="3c60a3631c0db8ad" providerId="LiveId" clId="{2D88B0F4-781D-4D8A-9099-C0FFB594D19D}" dt="2025-05-06T08:38:59.539" v="6"/>
          <ac:spMkLst>
            <pc:docMk/>
            <pc:sldMk cId="939110669" sldId="271"/>
            <ac:spMk id="4" creationId="{835BED49-2A89-C594-11D2-DE65E4FA1B4C}"/>
          </ac:spMkLst>
        </pc:spChg>
      </pc:sldChg>
      <pc:sldChg chg="modSp">
        <pc:chgData name="Alfred Smith" userId="3c60a3631c0db8ad" providerId="LiveId" clId="{2D88B0F4-781D-4D8A-9099-C0FFB594D19D}" dt="2025-05-06T08:38:59.539" v="6"/>
        <pc:sldMkLst>
          <pc:docMk/>
          <pc:sldMk cId="4024569785" sldId="272"/>
        </pc:sldMkLst>
        <pc:spChg chg="mod">
          <ac:chgData name="Alfred Smith" userId="3c60a3631c0db8ad" providerId="LiveId" clId="{2D88B0F4-781D-4D8A-9099-C0FFB594D19D}" dt="2025-05-06T08:38:59.539" v="6"/>
          <ac:spMkLst>
            <pc:docMk/>
            <pc:sldMk cId="4024569785" sldId="272"/>
            <ac:spMk id="4" creationId="{586B48D9-4E11-5496-6991-AEB4708A599C}"/>
          </ac:spMkLst>
        </pc:spChg>
      </pc:sldChg>
      <pc:sldChg chg="modSp">
        <pc:chgData name="Alfred Smith" userId="3c60a3631c0db8ad" providerId="LiveId" clId="{2D88B0F4-781D-4D8A-9099-C0FFB594D19D}" dt="2025-05-06T08:38:59.539" v="6"/>
        <pc:sldMkLst>
          <pc:docMk/>
          <pc:sldMk cId="487179600" sldId="273"/>
        </pc:sldMkLst>
        <pc:spChg chg="mod">
          <ac:chgData name="Alfred Smith" userId="3c60a3631c0db8ad" providerId="LiveId" clId="{2D88B0F4-781D-4D8A-9099-C0FFB594D19D}" dt="2025-05-06T08:38:59.539" v="6"/>
          <ac:spMkLst>
            <pc:docMk/>
            <pc:sldMk cId="487179600" sldId="273"/>
            <ac:spMk id="4" creationId="{C4E393A1-54FA-BBDF-8477-23CD1FBC818B}"/>
          </ac:spMkLst>
        </pc:spChg>
      </pc:sldChg>
      <pc:sldChg chg="modSp">
        <pc:chgData name="Alfred Smith" userId="3c60a3631c0db8ad" providerId="LiveId" clId="{2D88B0F4-781D-4D8A-9099-C0FFB594D19D}" dt="2025-05-06T08:38:59.539" v="6"/>
        <pc:sldMkLst>
          <pc:docMk/>
          <pc:sldMk cId="2168401200" sldId="274"/>
        </pc:sldMkLst>
        <pc:spChg chg="mod">
          <ac:chgData name="Alfred Smith" userId="3c60a3631c0db8ad" providerId="LiveId" clId="{2D88B0F4-781D-4D8A-9099-C0FFB594D19D}" dt="2025-05-06T08:38:59.539" v="6"/>
          <ac:spMkLst>
            <pc:docMk/>
            <pc:sldMk cId="2168401200" sldId="274"/>
            <ac:spMk id="4" creationId="{34A12F46-057F-13AB-77FF-179721E5DD0B}"/>
          </ac:spMkLst>
        </pc:spChg>
      </pc:sldChg>
      <pc:sldChg chg="modSp">
        <pc:chgData name="Alfred Smith" userId="3c60a3631c0db8ad" providerId="LiveId" clId="{2D88B0F4-781D-4D8A-9099-C0FFB594D19D}" dt="2025-05-06T08:38:59.539" v="6"/>
        <pc:sldMkLst>
          <pc:docMk/>
          <pc:sldMk cId="2996969115" sldId="275"/>
        </pc:sldMkLst>
        <pc:spChg chg="mod">
          <ac:chgData name="Alfred Smith" userId="3c60a3631c0db8ad" providerId="LiveId" clId="{2D88B0F4-781D-4D8A-9099-C0FFB594D19D}" dt="2025-05-06T08:38:59.539" v="6"/>
          <ac:spMkLst>
            <pc:docMk/>
            <pc:sldMk cId="2996969115" sldId="275"/>
            <ac:spMk id="4" creationId="{05438D54-9AB9-46D7-59C2-6EB0A2A8CC40}"/>
          </ac:spMkLst>
        </pc:spChg>
      </pc:sldChg>
      <pc:sldChg chg="modSp">
        <pc:chgData name="Alfred Smith" userId="3c60a3631c0db8ad" providerId="LiveId" clId="{2D88B0F4-781D-4D8A-9099-C0FFB594D19D}" dt="2025-05-06T08:38:59.539" v="6"/>
        <pc:sldMkLst>
          <pc:docMk/>
          <pc:sldMk cId="2390376940" sldId="276"/>
        </pc:sldMkLst>
        <pc:spChg chg="mod">
          <ac:chgData name="Alfred Smith" userId="3c60a3631c0db8ad" providerId="LiveId" clId="{2D88B0F4-781D-4D8A-9099-C0FFB594D19D}" dt="2025-05-06T08:38:59.539" v="6"/>
          <ac:spMkLst>
            <pc:docMk/>
            <pc:sldMk cId="2390376940" sldId="276"/>
            <ac:spMk id="4" creationId="{D3C1E055-2B6A-EAC7-7EF3-42342AEFD09D}"/>
          </ac:spMkLst>
        </pc:spChg>
      </pc:sldChg>
      <pc:sldChg chg="modSp">
        <pc:chgData name="Alfred Smith" userId="3c60a3631c0db8ad" providerId="LiveId" clId="{2D88B0F4-781D-4D8A-9099-C0FFB594D19D}" dt="2025-05-06T08:38:59.539" v="6"/>
        <pc:sldMkLst>
          <pc:docMk/>
          <pc:sldMk cId="4265919077" sldId="277"/>
        </pc:sldMkLst>
        <pc:spChg chg="mod">
          <ac:chgData name="Alfred Smith" userId="3c60a3631c0db8ad" providerId="LiveId" clId="{2D88B0F4-781D-4D8A-9099-C0FFB594D19D}" dt="2025-05-06T08:38:59.539" v="6"/>
          <ac:spMkLst>
            <pc:docMk/>
            <pc:sldMk cId="4265919077" sldId="277"/>
            <ac:spMk id="3" creationId="{9C56FECC-3E2F-65C4-2FE5-D6BCACBA4217}"/>
          </ac:spMkLst>
        </pc:spChg>
      </pc:sldChg>
    </pc:docChg>
  </pc:docChgLst>
  <pc:docChgLst>
    <pc:chgData name="Leonie Smith" userId="fed1330f33f5650e" providerId="LiveId" clId="{BE40D2EE-5D55-4F98-A813-467CED22DC9B}"/>
    <pc:docChg chg="modSld">
      <pc:chgData name="Leonie Smith" userId="fed1330f33f5650e" providerId="LiveId" clId="{BE40D2EE-5D55-4F98-A813-467CED22DC9B}" dt="2024-01-23T04:03:51.472" v="52" actId="20577"/>
      <pc:docMkLst>
        <pc:docMk/>
      </pc:docMkLst>
      <pc:sldChg chg="addSp delSp modSp mod modTransition modAnim modNotesTx">
        <pc:chgData name="Leonie Smith" userId="fed1330f33f5650e" providerId="LiveId" clId="{BE40D2EE-5D55-4F98-A813-467CED22DC9B}" dt="2024-01-23T04:03:51.472" v="52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BE40D2EE-5D55-4F98-A813-467CED22DC9B}" dt="2024-01-22T03:05:21.502" v="8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BE40D2EE-5D55-4F98-A813-467CED22DC9B}" dt="2024-01-22T03:05:44.818" v="11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BE40D2EE-5D55-4F98-A813-467CED22DC9B}" dt="2024-01-22T03:06:23.157" v="17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BE40D2EE-5D55-4F98-A813-467CED22DC9B}" dt="2024-01-22T03:06:40.332" v="20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BE40D2EE-5D55-4F98-A813-467CED22DC9B}" dt="2024-01-22T03:07:16.793" v="26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BE40D2EE-5D55-4F98-A813-467CED22DC9B}" dt="2024-01-22T03:07:41.123" v="29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BE40D2EE-5D55-4F98-A813-467CED22DC9B}" dt="2024-01-22T03:08:27.507" v="38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BE40D2EE-5D55-4F98-A813-467CED22DC9B}" dt="2024-01-22T03:08:40.334" v="41"/>
        <pc:sldMkLst>
          <pc:docMk/>
          <pc:sldMk cId="3575870363" sldId="266"/>
        </pc:sldMkLst>
      </pc:sldChg>
    </pc:docChg>
  </pc:docChgLst>
  <pc:docChgLst>
    <pc:chgData name="Alfred Smith" userId="3c60a3631c0db8ad" providerId="LiveId" clId="{A9266A99-3643-48DE-835F-E7FF34EFA1C8}"/>
    <pc:docChg chg="custSel modSld">
      <pc:chgData name="Alfred Smith" userId="3c60a3631c0db8ad" providerId="LiveId" clId="{A9266A99-3643-48DE-835F-E7FF34EFA1C8}" dt="2024-07-25T11:21:26.127" v="19"/>
      <pc:docMkLst>
        <pc:docMk/>
      </pc:docMkLst>
      <pc:sldChg chg="modSp mod">
        <pc:chgData name="Alfred Smith" userId="3c60a3631c0db8ad" providerId="LiveId" clId="{A9266A99-3643-48DE-835F-E7FF34EFA1C8}" dt="2024-07-25T10:36:06.546" v="3" actId="27636"/>
        <pc:sldMkLst>
          <pc:docMk/>
          <pc:sldMk cId="1499918570" sldId="257"/>
        </pc:sldMkLst>
      </pc:sldChg>
      <pc:sldChg chg="modSp mod">
        <pc:chgData name="Alfred Smith" userId="3c60a3631c0db8ad" providerId="LiveId" clId="{A9266A99-3643-48DE-835F-E7FF34EFA1C8}" dt="2024-07-25T11:19:55.196" v="6"/>
        <pc:sldMkLst>
          <pc:docMk/>
          <pc:sldMk cId="2346136586" sldId="260"/>
        </pc:sldMkLst>
      </pc:sldChg>
      <pc:sldChg chg="modSp mod">
        <pc:chgData name="Alfred Smith" userId="3c60a3631c0db8ad" providerId="LiveId" clId="{A9266A99-3643-48DE-835F-E7FF34EFA1C8}" dt="2024-07-25T11:20:08.349" v="8"/>
        <pc:sldMkLst>
          <pc:docMk/>
          <pc:sldMk cId="4037329247" sldId="261"/>
        </pc:sldMkLst>
      </pc:sldChg>
      <pc:sldChg chg="modSp mod">
        <pc:chgData name="Alfred Smith" userId="3c60a3631c0db8ad" providerId="LiveId" clId="{A9266A99-3643-48DE-835F-E7FF34EFA1C8}" dt="2024-07-25T11:20:25.155" v="10"/>
        <pc:sldMkLst>
          <pc:docMk/>
          <pc:sldMk cId="1909638311" sldId="262"/>
        </pc:sldMkLst>
      </pc:sldChg>
      <pc:sldChg chg="modSp mod">
        <pc:chgData name="Alfred Smith" userId="3c60a3631c0db8ad" providerId="LiveId" clId="{A9266A99-3643-48DE-835F-E7FF34EFA1C8}" dt="2024-07-25T11:20:40.372" v="13"/>
        <pc:sldMkLst>
          <pc:docMk/>
          <pc:sldMk cId="641208035" sldId="263"/>
        </pc:sldMkLst>
      </pc:sldChg>
      <pc:sldChg chg="modSp mod">
        <pc:chgData name="Alfred Smith" userId="3c60a3631c0db8ad" providerId="LiveId" clId="{A9266A99-3643-48DE-835F-E7FF34EFA1C8}" dt="2024-07-25T11:20:55.717" v="15"/>
        <pc:sldMkLst>
          <pc:docMk/>
          <pc:sldMk cId="4044745628" sldId="264"/>
        </pc:sldMkLst>
      </pc:sldChg>
      <pc:sldChg chg="modSp mod">
        <pc:chgData name="Alfred Smith" userId="3c60a3631c0db8ad" providerId="LiveId" clId="{A9266A99-3643-48DE-835F-E7FF34EFA1C8}" dt="2024-07-25T11:21:11.081" v="17"/>
        <pc:sldMkLst>
          <pc:docMk/>
          <pc:sldMk cId="978260341" sldId="265"/>
        </pc:sldMkLst>
      </pc:sldChg>
      <pc:sldChg chg="modSp mod">
        <pc:chgData name="Alfred Smith" userId="3c60a3631c0db8ad" providerId="LiveId" clId="{A9266A99-3643-48DE-835F-E7FF34EFA1C8}" dt="2024-07-25T11:21:26.127" v="19"/>
        <pc:sldMkLst>
          <pc:docMk/>
          <pc:sldMk cId="3575870363" sldId="266"/>
        </pc:sldMkLst>
      </pc:sldChg>
      <pc:sldChg chg="addSp modSp">
        <pc:chgData name="Alfred Smith" userId="3c60a3631c0db8ad" providerId="LiveId" clId="{A9266A99-3643-48DE-835F-E7FF34EFA1C8}" dt="2024-07-25T10:37:23.870" v="4"/>
        <pc:sldMkLst>
          <pc:docMk/>
          <pc:sldMk cId="4120481681" sldId="270"/>
        </pc:sldMkLst>
      </pc:sldChg>
    </pc:docChg>
  </pc:docChgLst>
  <pc:docChgLst>
    <pc:chgData name="Leonie Smith" userId="fed1330f33f5650e" providerId="LiveId" clId="{3F7991A5-FCE7-479E-A4C9-7119F2D503CC}"/>
    <pc:docChg chg="custSel modSld">
      <pc:chgData name="Leonie Smith" userId="fed1330f33f5650e" providerId="LiveId" clId="{3F7991A5-FCE7-479E-A4C9-7119F2D503CC}" dt="2023-04-05T04:04:30.761" v="78" actId="5793"/>
      <pc:docMkLst>
        <pc:docMk/>
      </pc:docMkLst>
      <pc:sldChg chg="addSp modSp modNotesTx">
        <pc:chgData name="Leonie Smith" userId="fed1330f33f5650e" providerId="LiveId" clId="{3F7991A5-FCE7-479E-A4C9-7119F2D503CC}" dt="2023-04-05T04:04:30.761" v="78" actId="5793"/>
        <pc:sldMkLst>
          <pc:docMk/>
          <pc:sldMk cId="1499918570" sldId="257"/>
        </pc:sldMkLst>
      </pc:sldChg>
      <pc:sldChg chg="modSp mod">
        <pc:chgData name="Leonie Smith" userId="fed1330f33f5650e" providerId="LiveId" clId="{3F7991A5-FCE7-479E-A4C9-7119F2D503CC}" dt="2023-04-04T03:44:59.435" v="1" actId="21"/>
        <pc:sldMkLst>
          <pc:docMk/>
          <pc:sldMk cId="3788111665" sldId="258"/>
        </pc:sldMkLst>
      </pc:sldChg>
      <pc:sldChg chg="addSp modSp mod">
        <pc:chgData name="Leonie Smith" userId="fed1330f33f5650e" providerId="LiveId" clId="{3F7991A5-FCE7-479E-A4C9-7119F2D503CC}" dt="2023-04-04T03:49:11.301" v="4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3F7991A5-FCE7-479E-A4C9-7119F2D503CC}" dt="2023-04-04T03:50:56.334" v="8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3F7991A5-FCE7-479E-A4C9-7119F2D503CC}" dt="2023-04-04T04:00:31.308" v="30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3F7991A5-FCE7-479E-A4C9-7119F2D503CC}" dt="2023-04-04T04:06:14.971" v="43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3F7991A5-FCE7-479E-A4C9-7119F2D503CC}" dt="2023-04-04T04:19:39.135" v="65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3F7991A5-FCE7-479E-A4C9-7119F2D503CC}" dt="2023-04-04T04:22:37.768" v="74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3F7991A5-FCE7-479E-A4C9-7119F2D503CC}" dt="2023-04-04T04:15:34.180" v="61"/>
        <pc:sldMkLst>
          <pc:docMk/>
          <pc:sldMk cId="978260341" sldId="265"/>
        </pc:sldMkLst>
      </pc:sldChg>
      <pc:sldChg chg="addSp modSp">
        <pc:chgData name="Leonie Smith" userId="fed1330f33f5650e" providerId="LiveId" clId="{3F7991A5-FCE7-479E-A4C9-7119F2D503CC}" dt="2023-04-04T04:16:17.627" v="62"/>
        <pc:sldMkLst>
          <pc:docMk/>
          <pc:sldMk cId="3575870363" sldId="266"/>
        </pc:sldMkLst>
      </pc:sldChg>
      <pc:sldChg chg="modSp mod">
        <pc:chgData name="Leonie Smith" userId="fed1330f33f5650e" providerId="LiveId" clId="{3F7991A5-FCE7-479E-A4C9-7119F2D503CC}" dt="2023-04-04T03:45:07.987" v="2" actId="21"/>
        <pc:sldMkLst>
          <pc:docMk/>
          <pc:sldMk cId="4120481681" sldId="270"/>
        </pc:sldMkLst>
      </pc:sldChg>
    </pc:docChg>
  </pc:docChgLst>
  <pc:docChgLst>
    <pc:chgData name="Leonie Smith" userId="fed1330f33f5650e" providerId="LiveId" clId="{998F9CF8-3FAD-43BE-8EEB-8DC72B403D57}"/>
    <pc:docChg chg="modSld">
      <pc:chgData name="Leonie Smith" userId="fed1330f33f5650e" providerId="LiveId" clId="{998F9CF8-3FAD-43BE-8EEB-8DC72B403D57}" dt="2023-02-16T06:23:14.616" v="32" actId="20577"/>
      <pc:docMkLst>
        <pc:docMk/>
      </pc:docMkLst>
      <pc:sldChg chg="addSp modSp mod">
        <pc:chgData name="Leonie Smith" userId="fed1330f33f5650e" providerId="LiveId" clId="{998F9CF8-3FAD-43BE-8EEB-8DC72B403D57}" dt="2023-02-16T06:21:28.043" v="4" actId="1076"/>
        <pc:sldMkLst>
          <pc:docMk/>
          <pc:sldMk cId="3788111665" sldId="258"/>
        </pc:sldMkLst>
      </pc:sldChg>
      <pc:sldChg chg="addSp modSp">
        <pc:chgData name="Leonie Smith" userId="fed1330f33f5650e" providerId="LiveId" clId="{998F9CF8-3FAD-43BE-8EEB-8DC72B403D57}" dt="2023-02-16T06:21:41.098" v="5"/>
        <pc:sldMkLst>
          <pc:docMk/>
          <pc:sldMk cId="4120481681" sldId="270"/>
        </pc:sldMkLst>
      </pc:sldChg>
      <pc:sldChg chg="addSp modSp mod">
        <pc:chgData name="Leonie Smith" userId="fed1330f33f5650e" providerId="LiveId" clId="{998F9CF8-3FAD-43BE-8EEB-8DC72B403D57}" dt="2023-02-16T06:22:31.190" v="17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998F9CF8-3FAD-43BE-8EEB-8DC72B403D57}" dt="2023-02-16T06:22:36.660" v="19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998F9CF8-3FAD-43BE-8EEB-8DC72B403D57}" dt="2023-02-16T06:22:43.654" v="21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998F9CF8-3FAD-43BE-8EEB-8DC72B403D57}" dt="2023-02-16T06:22:52.401" v="26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998F9CF8-3FAD-43BE-8EEB-8DC72B403D57}" dt="2023-02-16T06:23:01.336" v="28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998F9CF8-3FAD-43BE-8EEB-8DC72B403D57}" dt="2023-02-16T06:23:08.026" v="30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998F9CF8-3FAD-43BE-8EEB-8DC72B403D57}" dt="2023-02-16T06:23:14.616" v="32" actId="20577"/>
        <pc:sldMkLst>
          <pc:docMk/>
          <pc:sldMk cId="4265919077" sldId="277"/>
        </pc:sldMkLst>
      </pc:sldChg>
    </pc:docChg>
  </pc:docChgLst>
  <pc:docChgLst>
    <pc:chgData name="Alfred Smith" userId="3c60a3631c0db8ad" providerId="LiveId" clId="{B5DBF183-A486-41A5-B326-431CEC5BA6F8}"/>
    <pc:docChg chg="custSel modSld">
      <pc:chgData name="Alfred Smith" userId="3c60a3631c0db8ad" providerId="LiveId" clId="{B5DBF183-A486-41A5-B326-431CEC5BA6F8}" dt="2025-04-22T07:20:14.018" v="2"/>
      <pc:docMkLst>
        <pc:docMk/>
      </pc:docMkLst>
      <pc:sldChg chg="addSp delSp modSp mod">
        <pc:chgData name="Alfred Smith" userId="3c60a3631c0db8ad" providerId="LiveId" clId="{B5DBF183-A486-41A5-B326-431CEC5BA6F8}" dt="2025-04-22T07:20:14.018" v="2"/>
        <pc:sldMkLst>
          <pc:docMk/>
          <pc:sldMk cId="1499918570" sldId="257"/>
        </pc:sldMkLst>
        <pc:spChg chg="add mod">
          <ac:chgData name="Alfred Smith" userId="3c60a3631c0db8ad" providerId="LiveId" clId="{B5DBF183-A486-41A5-B326-431CEC5BA6F8}" dt="2025-04-22T07:20:14.018" v="2"/>
          <ac:spMkLst>
            <pc:docMk/>
            <pc:sldMk cId="1499918570" sldId="257"/>
            <ac:spMk id="6" creationId="{956A958E-9E0F-02EE-E7BB-F7F756E55B5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51 Paul’s 1st Journey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Barnabas, Saul and Agabus in Antioch – Acts 11:19-30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Saul, Barnabas and John Mark sent out – Acts 13:1-5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</a:t>
            </a:r>
            <a:r>
              <a:rPr lang="en-US" sz="1200" b="0" i="0" u="none" strike="noStrike" baseline="0" dirty="0" err="1">
                <a:latin typeface="TimesNewRomanPSMT"/>
              </a:rPr>
              <a:t>Sergius</a:t>
            </a:r>
            <a:r>
              <a:rPr lang="en-US" sz="1200" b="0" i="0" u="none" strike="noStrike" baseline="0" dirty="0">
                <a:latin typeface="TimesNewRomanPSMT"/>
              </a:rPr>
              <a:t> Paulus and </a:t>
            </a:r>
            <a:r>
              <a:rPr lang="en-US" sz="1200" b="0" i="0" u="none" strike="noStrike" baseline="0" dirty="0" err="1">
                <a:latin typeface="TimesNewRomanPSMT"/>
              </a:rPr>
              <a:t>Elymas</a:t>
            </a:r>
            <a:r>
              <a:rPr lang="en-US" sz="1200" b="0" i="0" u="none" strike="noStrike" baseline="0" dirty="0">
                <a:latin typeface="TimesNewRomanPSMT"/>
              </a:rPr>
              <a:t> – Acts 13:6-12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John Mark leaves them and returns to Jerusalem – Acts 13:13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Rejected by Jews in Pisidian Antioch – Acts 13:14-52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Chased from Iconium – Acts 14:1-6 (Center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Healing of lame man in Lystra – Acts 14:7-20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8. On the way back to Antioch – Acts 14:21-28 (Left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9. The Council at Jerusalem – Acts 15:1-35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51-6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20D256E-78C3-FF89-708D-B867F61FB6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6A958E-9E0F-02EE-E7BB-F7F756E55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6"/>
    </mc:Choice>
    <mc:Fallback xmlns="">
      <p:transition spd="slow" advTm="3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B1CB4C-23C1-4766-E50A-D62D883C2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003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E393A1-54FA-BBDF-8477-23CD1FBC818B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24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ཁོང་གཉིས་པི་སི་དི་ཡཱ་ཡུལ་བརྒྱུད་ནས་ཕམ་ཕིལ་ཡཱ་ཡུལ་ལ་སླེབས། 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25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དཀོན་མཆོག་གི་བཀའ་པེར་གཱ་གྲོང་ཁྱེར་དུ་བསྒྲགས་ནས་ཨ་ཐལ་ཡཱ་ཞེས་པའི་གྲུ་ཁར་ཕེབས་ཤིང༌།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24After passing through Pisidia, they came to Pamphylia. 25And when they had spoken the word in </a:t>
            </a:r>
            <a:r>
              <a:rPr lang="en-US" sz="4400" dirty="0" err="1">
                <a:solidFill>
                  <a:srgbClr val="777A7B"/>
                </a:solidFill>
                <a:latin typeface="Arial" panose="020B0604020202020204" pitchFamily="34" charset="0"/>
              </a:rPr>
              <a:t>Perga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, they went down to </a:t>
            </a:r>
            <a:r>
              <a:rPr lang="en-US" sz="4400" dirty="0" err="1">
                <a:solidFill>
                  <a:srgbClr val="777A7B"/>
                </a:solidFill>
                <a:latin typeface="Arial" panose="020B0604020202020204" pitchFamily="34" charset="0"/>
              </a:rPr>
              <a:t>Attalia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.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EB052DA-3B8E-3AE8-1FA1-C0C31FF4E0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52"/>
    </mc:Choice>
    <mc:Fallback xmlns="">
      <p:transition spd="slow" advTm="12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22424C-45F1-8B42-4FDF-FFEAC5F4C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48290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A12F46-057F-13AB-77FF-179721E5DD0B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14:24,25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26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གྲུ་གཟིངས་ལ་བསྡད་ནས་སི་རི་ཡཱ་ཡུལ་གྱི་ཨན་ཏི་ཡོག་ཡཱ་གྲོང་ཁྱེར་ལ་ཕྱིར་ལོག་ཕེབས། ས་ཆ་འདི་ནི་སྔར་ཆོས་ཚོགས་ཀྱིས་ཁོང་གཉིས་དཀོན་མཆོག་གི་ཐུགས་རྗེ་ལ་བཅོལ་བའི་གནས་དེ་ཡིན་ཞིང༌། དེ་ནི་ད་ལྟ་བསྒྲུབས་ཟིན་པའི་ལས་འདིའི་ཆེད་དུའོ།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26From </a:t>
            </a:r>
            <a:r>
              <a:rPr lang="en-US" sz="4400" dirty="0" err="1">
                <a:solidFill>
                  <a:srgbClr val="777A7B"/>
                </a:solidFill>
                <a:latin typeface="Arial" panose="020B0604020202020204" pitchFamily="34" charset="0"/>
              </a:rPr>
              <a:t>Attalia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 they sailed to Antioch, where they had been commended to the grace of God for the work they had just completed.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0B8FF6B-E6A9-7889-CB8C-781B6F205F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41"/>
    </mc:Choice>
    <mc:Fallback xmlns="">
      <p:transition spd="slow" advTm="17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44E66F-62BB-FE22-87C5-440989F4C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7692"/>
            <a:ext cx="12192000" cy="69556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438D54-9AB9-46D7-59C2-6EB0A2A8CC40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27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དེར་སླེབས་ནས་ཁོང་ཚོས་ཆོས་ཚོགས་བསྡུས་ཤིང༌། དཀོན་མཆོག་གིས་ཁོང་ཚོ་བརྒྱུད་ནས་གང་མཛད་པ ་དང༌། ཡ་ཧུ་དཱ་པ་མིན་པའི་དོན་ལ་དད་པའི་སྒོ་ཇི་ལྟར་ཕྱེ་བར་མཛད་པ འི་ཚུལ་གསུངས།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27When they arrived, they gathered the church together and reported all that God had done through them, and how He had opened the door of faith to the Gentiles. </a:t>
            </a:r>
            <a:endParaRPr lang="en-IN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B7A5AAB5-8941-B2E6-A5EE-DEE30B5AD6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11"/>
    </mc:Choice>
    <mc:Fallback xmlns="">
      <p:transition spd="slow" advTm="12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2966A3-2B63-CBDB-F3C0-66F447F53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84957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C1E055-2B6A-EAC7-7EF3-42342AEFD09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28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ཡང་ཁོང་གཉིས་ཉེ་གནས་རྣམས་དང་མཉམ་དུ་ཡུན་རིང་པོ་ཞིག་དེར་གནས་སོ། 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28And they spent a long time there with the disciples.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E59D8D6-5DA3-AB28-E19D-2E56E72170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8"/>
    </mc:Choice>
    <mc:Fallback xmlns="">
      <p:transition spd="slow" advTm="5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DB54B8-1371-28B2-D6FC-404FE3B15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032" y="-114472"/>
            <a:ext cx="12295031" cy="6972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56FECC-3E2F-65C4-2FE5-D6BCACBA4217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02C94C-8329-9906-F81A-1E25501DF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031" y="0"/>
            <a:ext cx="12295031" cy="69724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A512B3-35DB-86EF-588B-2F4314E7643E}"/>
              </a:ext>
            </a:extLst>
          </p:cNvPr>
          <p:cNvSpPr txBox="1"/>
          <p:nvPr/>
        </p:nvSpPr>
        <p:spPr>
          <a:xfrm>
            <a:off x="6701307" y="0"/>
            <a:ext cx="6096000" cy="52932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མཛད་</a:t>
            </a:r>
            <a:r>
              <a:rPr lang="bo-CN" sz="8000" b="1" i="0" cap="all">
                <a:solidFill>
                  <a:schemeClr val="bg1"/>
                </a:solidFill>
                <a:effectLst/>
                <a:latin typeface="ArialMT"/>
              </a:rPr>
              <a:t>པ 14</a:t>
            </a:r>
            <a:endParaRPr lang="bo-CN" sz="8000" b="1" i="0" cap="all" dirty="0">
              <a:solidFill>
                <a:schemeClr val="bg1"/>
              </a:solidFill>
              <a:effectLst/>
              <a:latin typeface="ArialMT"/>
            </a:endParaRP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ཨན་ཏི་ཡོག་ཡཱ་གྲོང་ཁྱེར་ལ་ཕྱིར་ལོག་ཕེབས་པ།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མཛད་པ 14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ཨན་ཏི་ཡོག་ཡཱ་གྲོང་ཁྱེར་ལ་ཕྱིར་ལོག་ཕེབས་པ།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On the way back to Antioch – Acts 14:21-28 </a:t>
            </a:r>
            <a:endParaRPr lang="en-IN" sz="6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DAF72AE-02F9-E914-59F4-DCF0B94D4D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6"/>
    </mc:Choice>
    <mc:Fallback xmlns="">
      <p:transition spd="slow" advTm="4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CADEF2-F5EA-B269-157F-48D115F04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032" y="-114472"/>
            <a:ext cx="12295031" cy="6972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6D9FBE-293D-FD11-CF2B-F77093B93812}"/>
              </a:ext>
            </a:extLst>
          </p:cNvPr>
          <p:cNvSpPr txBox="1"/>
          <p:nvPr/>
        </p:nvSpPr>
        <p:spPr>
          <a:xfrm>
            <a:off x="6701307" y="0"/>
            <a:ext cx="6096000" cy="52932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མཛད་པ 14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ཨན་ཏི་ཡོག་ཡཱ་གྲོང་ཁྱེར་ལ་ཕྱིར་ལོག་ཕེབས་པ།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7841970-D5A5-B510-89A8-1A578A014549}"/>
              </a:ext>
            </a:extLst>
          </p:cNvPr>
          <p:cNvSpPr txBox="1"/>
          <p:nvPr/>
        </p:nvSpPr>
        <p:spPr>
          <a:xfrm>
            <a:off x="265430" y="6077903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དེར་ཁོང་རྣམས་ཀྱིས་འཕྲིན་བཟང་བསྒྲགས་པས་མི་མང་པོ་ཞིག་གཙོ་བོ་ཡེ་ཤུའི་ཉེ་གནས་སུ་གྱུར། དེ་ནས་ཁོང་གཉིས་ལིས་ཏྲཱ་དང༌། ཨི་ཀོན་ཡཱུ། ཨན་ཏི་ཡོག་ཡཱ་བཅས་སུ་ཕྱིར་ལོག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21They preached the gospel to that city and made many disciples. Then they returned to Lystra, Iconium, and Antioch,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21B0371-4077-2891-3C8D-5E967AB335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22"/>
    </mc:Choice>
    <mc:Fallback xmlns="">
      <p:transition spd="slow" advTm="13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5036EF-96C0-D46B-14CB-015C9D903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9963"/>
            <a:ext cx="12192000" cy="72179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5BED49-2A89-C594-11D2-DE65E4FA1B4C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22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ེར་ཁོང་གཉིས་ཀྱིས་ཉེ་གནས་ཀྱི་སེམས་བརྟན་པོ་བྱས་ཏེ་དད་པ་མུ་མཐུད་ནས་བྱེད་པར་བསྐུལ་ནས་“ངེད་རྣམས་སྡུག་བསྔལ་མང་པོ་མྱོང་བའི་སྒོ་ནས་དཀོན་མཆོག་གི་རྒྱལ་སྲིད་དུ་འཇུག་པར་དགོས་”ཞེས་གསུང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22strengthening the souls of the disciples and encouraging them to continue in the faith. “We must endure many hardships to enter the kingdom of God,” they said.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8A94546-C1EB-39A9-A1C0-A134DEC951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54"/>
    </mc:Choice>
    <mc:Fallback xmlns="">
      <p:transition spd="slow" advTm="12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141155-C479-F632-72B5-249F05A68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1769"/>
            <a:ext cx="12192000" cy="68997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6B48D9-4E11-5496-6991-AEB4708A599C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23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ཁོང་གཉིས་ཀྱིས་ཆོས་ཚོགས་རེ་རེར་འགན་འཁུར་བ་རེ་རེ་བསྐོས་ཤིང༌། སྨྱུང་གནས་བསྲུངས་པ་དང་སྨོན་ལམ་བཏབ་ནས་ཁོ་ཚོས་དད་པ་བྱས་པའི་གཙོ་བོར་བཅོལ།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23Paul and Barnabas appointed elders for them in each church, praying and fasting as they entrusted them to the Lord, in whom they had believed.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A5A747D-4C24-8A3E-124A-9C9DE592CF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80"/>
    </mc:Choice>
    <mc:Fallback xmlns="">
      <p:transition spd="slow" advTm="10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4124</TotalTime>
  <Words>831</Words>
  <Application>Microsoft Office PowerPoint</Application>
  <PresentationFormat>Widescreen</PresentationFormat>
  <Paragraphs>50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51-6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2025-05-06T08:39:15Z</dcterms:modified>
</cp:coreProperties>
</file>