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0AB7EC-368E-4410-AD88-8FE3B371AE39}" v="1" dt="2025-05-28T09:28:36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7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D88B0F4-781D-4D8A-9099-C0FFB594D19D}"/>
    <pc:docChg chg="custSel modSld">
      <pc:chgData name="Alfred Smith" userId="3c60a3631c0db8ad" providerId="LiveId" clId="{2D88B0F4-781D-4D8A-9099-C0FFB594D19D}" dt="2025-05-06T08:39:11.993" v="8" actId="20577"/>
      <pc:docMkLst>
        <pc:docMk/>
      </pc:docMkLst>
      <pc:sldChg chg="modSp mod">
        <pc:chgData name="Alfred Smith" userId="3c60a3631c0db8ad" providerId="LiveId" clId="{2D88B0F4-781D-4D8A-9099-C0FFB594D19D}" dt="2025-05-06T08:34:40.487" v="1" actId="27636"/>
        <pc:sldMkLst>
          <pc:docMk/>
          <pc:sldMk cId="1499918570" sldId="257"/>
        </pc:sldMkLst>
        <pc:spChg chg="mod">
          <ac:chgData name="Alfred Smith" userId="3c60a3631c0db8ad" providerId="LiveId" clId="{2D88B0F4-781D-4D8A-9099-C0FFB594D19D}" dt="2025-05-06T08:34:40.487" v="1" actId="27636"/>
          <ac:spMkLst>
            <pc:docMk/>
            <pc:sldMk cId="1499918570" sldId="257"/>
            <ac:spMk id="6" creationId="{956A958E-9E0F-02EE-E7BB-F7F756E55B5D}"/>
          </ac:spMkLst>
        </pc:spChg>
      </pc:sldChg>
      <pc:sldChg chg="modSp mod">
        <pc:chgData name="Alfred Smith" userId="3c60a3631c0db8ad" providerId="LiveId" clId="{2D88B0F4-781D-4D8A-9099-C0FFB594D19D}" dt="2025-05-06T08:39:11.993" v="8" actId="20577"/>
        <pc:sldMkLst>
          <pc:docMk/>
          <pc:sldMk cId="3788111665" sldId="258"/>
        </pc:sldMkLst>
        <pc:spChg chg="mod">
          <ac:chgData name="Alfred Smith" userId="3c60a3631c0db8ad" providerId="LiveId" clId="{2D88B0F4-781D-4D8A-9099-C0FFB594D19D}" dt="2025-05-06T08:39:11.993" v="8" actId="20577"/>
          <ac:spMkLst>
            <pc:docMk/>
            <pc:sldMk cId="3788111665" sldId="258"/>
            <ac:spMk id="4" creationId="{17A512B3-35DB-86EF-588B-2F4314E7643E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54763615" sldId="259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978260341" sldId="265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2D88B0F4-781D-4D8A-9099-C0FFB594D19D}" dt="2025-05-06T08:39:06.282" v="7" actId="20577"/>
        <pc:sldMkLst>
          <pc:docMk/>
          <pc:sldMk cId="4120481681" sldId="270"/>
        </pc:sldMkLst>
        <pc:spChg chg="mod">
          <ac:chgData name="Alfred Smith" userId="3c60a3631c0db8ad" providerId="LiveId" clId="{2D88B0F4-781D-4D8A-9099-C0FFB594D19D}" dt="2025-05-06T08:39:06.282" v="7" actId="20577"/>
          <ac:spMkLst>
            <pc:docMk/>
            <pc:sldMk cId="4120481681" sldId="270"/>
            <ac:spMk id="3" creationId="{6C6D9FBE-293D-FD11-CF2B-F77093B93812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939110669" sldId="271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939110669" sldId="271"/>
            <ac:spMk id="4" creationId="{835BED49-2A89-C594-11D2-DE65E4FA1B4C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024569785" sldId="272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024569785" sldId="272"/>
            <ac:spMk id="4" creationId="{586B48D9-4E11-5496-6991-AEB4708A599C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87179600" sldId="273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87179600" sldId="273"/>
            <ac:spMk id="4" creationId="{C4E393A1-54FA-BBDF-8477-23CD1FBC818B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2168401200" sldId="274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2168401200" sldId="274"/>
            <ac:spMk id="4" creationId="{34A12F46-057F-13AB-77FF-179721E5DD0B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2996969115" sldId="275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2996969115" sldId="275"/>
            <ac:spMk id="4" creationId="{05438D54-9AB9-46D7-59C2-6EB0A2A8CC40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2390376940" sldId="276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2390376940" sldId="276"/>
            <ac:spMk id="4" creationId="{D3C1E055-2B6A-EAC7-7EF3-42342AEFD09D}"/>
          </ac:spMkLst>
        </pc:spChg>
      </pc:sldChg>
      <pc:sldChg chg="modSp">
        <pc:chgData name="Alfred Smith" userId="3c60a3631c0db8ad" providerId="LiveId" clId="{2D88B0F4-781D-4D8A-9099-C0FFB594D19D}" dt="2025-05-06T08:38:59.539" v="6"/>
        <pc:sldMkLst>
          <pc:docMk/>
          <pc:sldMk cId="4265919077" sldId="277"/>
        </pc:sldMkLst>
        <pc:spChg chg="mod">
          <ac:chgData name="Alfred Smith" userId="3c60a3631c0db8ad" providerId="LiveId" clId="{2D88B0F4-781D-4D8A-9099-C0FFB594D19D}" dt="2025-05-06T08:38:59.539" v="6"/>
          <ac:spMkLst>
            <pc:docMk/>
            <pc:sldMk cId="4265919077" sldId="277"/>
            <ac:spMk id="3" creationId="{9C56FECC-3E2F-65C4-2FE5-D6BCACBA4217}"/>
          </ac:spMkLst>
        </pc:spChg>
      </pc:sldChg>
    </pc:docChg>
  </pc:docChgLst>
  <pc:docChgLst>
    <pc:chgData name="Leonie Smith" userId="fed1330f33f5650e" providerId="LiveId" clId="{BE40D2EE-5D55-4F98-A813-467CED22DC9B}"/>
    <pc:docChg chg="modSld">
      <pc:chgData name="Leonie Smith" userId="fed1330f33f5650e" providerId="LiveId" clId="{BE40D2EE-5D55-4F98-A813-467CED22DC9B}" dt="2024-01-23T04:03:51.472" v="52" actId="20577"/>
      <pc:docMkLst>
        <pc:docMk/>
      </pc:docMkLst>
      <pc:sldChg chg="addSp delSp modSp mod modTransition modAnim modNotesTx">
        <pc:chgData name="Leonie Smith" userId="fed1330f33f5650e" providerId="LiveId" clId="{BE40D2EE-5D55-4F98-A813-467CED22DC9B}" dt="2024-01-23T04:03:51.472" v="52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E40D2EE-5D55-4F98-A813-467CED22DC9B}" dt="2024-01-22T03:05:21.502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E40D2EE-5D55-4F98-A813-467CED22DC9B}" dt="2024-01-22T03:05:44.818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E40D2EE-5D55-4F98-A813-467CED22DC9B}" dt="2024-01-22T03:06:23.157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E40D2EE-5D55-4F98-A813-467CED22DC9B}" dt="2024-01-22T03:06:40.332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E40D2EE-5D55-4F98-A813-467CED22DC9B}" dt="2024-01-22T03:07:16.793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E40D2EE-5D55-4F98-A813-467CED22DC9B}" dt="2024-01-22T03:07:41.123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E40D2EE-5D55-4F98-A813-467CED22DC9B}" dt="2024-01-22T03:08:27.507" v="3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E40D2EE-5D55-4F98-A813-467CED22DC9B}" dt="2024-01-22T03:08:40.334" v="41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A9266A99-3643-48DE-835F-E7FF34EFA1C8}"/>
    <pc:docChg chg="custSel modSld">
      <pc:chgData name="Alfred Smith" userId="3c60a3631c0db8ad" providerId="LiveId" clId="{A9266A99-3643-48DE-835F-E7FF34EFA1C8}" dt="2024-07-25T11:21:26.127" v="19"/>
      <pc:docMkLst>
        <pc:docMk/>
      </pc:docMkLst>
      <pc:sldChg chg="modSp mod">
        <pc:chgData name="Alfred Smith" userId="3c60a3631c0db8ad" providerId="LiveId" clId="{A9266A99-3643-48DE-835F-E7FF34EFA1C8}" dt="2024-07-25T10:36:06.546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A9266A99-3643-48DE-835F-E7FF34EFA1C8}" dt="2024-07-25T11:19:55.196" v="6"/>
        <pc:sldMkLst>
          <pc:docMk/>
          <pc:sldMk cId="2346136586" sldId="260"/>
        </pc:sldMkLst>
      </pc:sldChg>
      <pc:sldChg chg="modSp mod">
        <pc:chgData name="Alfred Smith" userId="3c60a3631c0db8ad" providerId="LiveId" clId="{A9266A99-3643-48DE-835F-E7FF34EFA1C8}" dt="2024-07-25T11:20:08.349" v="8"/>
        <pc:sldMkLst>
          <pc:docMk/>
          <pc:sldMk cId="4037329247" sldId="261"/>
        </pc:sldMkLst>
      </pc:sldChg>
      <pc:sldChg chg="modSp mod">
        <pc:chgData name="Alfred Smith" userId="3c60a3631c0db8ad" providerId="LiveId" clId="{A9266A99-3643-48DE-835F-E7FF34EFA1C8}" dt="2024-07-25T11:20:25.155" v="10"/>
        <pc:sldMkLst>
          <pc:docMk/>
          <pc:sldMk cId="1909638311" sldId="262"/>
        </pc:sldMkLst>
      </pc:sldChg>
      <pc:sldChg chg="modSp mod">
        <pc:chgData name="Alfred Smith" userId="3c60a3631c0db8ad" providerId="LiveId" clId="{A9266A99-3643-48DE-835F-E7FF34EFA1C8}" dt="2024-07-25T11:20:40.372" v="13"/>
        <pc:sldMkLst>
          <pc:docMk/>
          <pc:sldMk cId="641208035" sldId="263"/>
        </pc:sldMkLst>
      </pc:sldChg>
      <pc:sldChg chg="modSp mod">
        <pc:chgData name="Alfred Smith" userId="3c60a3631c0db8ad" providerId="LiveId" clId="{A9266A99-3643-48DE-835F-E7FF34EFA1C8}" dt="2024-07-25T11:20:55.717" v="15"/>
        <pc:sldMkLst>
          <pc:docMk/>
          <pc:sldMk cId="4044745628" sldId="264"/>
        </pc:sldMkLst>
      </pc:sldChg>
      <pc:sldChg chg="modSp mod">
        <pc:chgData name="Alfred Smith" userId="3c60a3631c0db8ad" providerId="LiveId" clId="{A9266A99-3643-48DE-835F-E7FF34EFA1C8}" dt="2024-07-25T11:21:11.081" v="17"/>
        <pc:sldMkLst>
          <pc:docMk/>
          <pc:sldMk cId="978260341" sldId="265"/>
        </pc:sldMkLst>
      </pc:sldChg>
      <pc:sldChg chg="modSp mod">
        <pc:chgData name="Alfred Smith" userId="3c60a3631c0db8ad" providerId="LiveId" clId="{A9266A99-3643-48DE-835F-E7FF34EFA1C8}" dt="2024-07-25T11:21:26.127" v="19"/>
        <pc:sldMkLst>
          <pc:docMk/>
          <pc:sldMk cId="3575870363" sldId="266"/>
        </pc:sldMkLst>
      </pc:sldChg>
      <pc:sldChg chg="addSp modSp">
        <pc:chgData name="Alfred Smith" userId="3c60a3631c0db8ad" providerId="LiveId" clId="{A9266A99-3643-48DE-835F-E7FF34EFA1C8}" dt="2024-07-25T10:37:23.870" v="4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3F7991A5-FCE7-479E-A4C9-7119F2D503CC}"/>
    <pc:docChg chg="custSel modSld">
      <pc:chgData name="Leonie Smith" userId="fed1330f33f5650e" providerId="LiveId" clId="{3F7991A5-FCE7-479E-A4C9-7119F2D503CC}" dt="2023-04-05T04:04:30.761" v="78" actId="5793"/>
      <pc:docMkLst>
        <pc:docMk/>
      </pc:docMkLst>
      <pc:sldChg chg="addSp modSp modNotesTx">
        <pc:chgData name="Leonie Smith" userId="fed1330f33f5650e" providerId="LiveId" clId="{3F7991A5-FCE7-479E-A4C9-7119F2D503CC}" dt="2023-04-05T04:04:30.761" v="78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3F7991A5-FCE7-479E-A4C9-7119F2D503CC}" dt="2023-04-04T03:44:59.435" v="1" actId="21"/>
        <pc:sldMkLst>
          <pc:docMk/>
          <pc:sldMk cId="3788111665" sldId="258"/>
        </pc:sldMkLst>
      </pc:sldChg>
      <pc:sldChg chg="addSp modSp mod">
        <pc:chgData name="Leonie Smith" userId="fed1330f33f5650e" providerId="LiveId" clId="{3F7991A5-FCE7-479E-A4C9-7119F2D503CC}" dt="2023-04-04T03:49:11.301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F7991A5-FCE7-479E-A4C9-7119F2D503CC}" dt="2023-04-04T03:50:56.334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F7991A5-FCE7-479E-A4C9-7119F2D503CC}" dt="2023-04-04T04:00:31.308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F7991A5-FCE7-479E-A4C9-7119F2D503CC}" dt="2023-04-04T04:06:14.971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F7991A5-FCE7-479E-A4C9-7119F2D503CC}" dt="2023-04-04T04:19:39.135" v="6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F7991A5-FCE7-479E-A4C9-7119F2D503CC}" dt="2023-04-04T04:22:37.768" v="7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F7991A5-FCE7-479E-A4C9-7119F2D503CC}" dt="2023-04-04T04:15:34.180" v="61"/>
        <pc:sldMkLst>
          <pc:docMk/>
          <pc:sldMk cId="978260341" sldId="265"/>
        </pc:sldMkLst>
      </pc:sldChg>
      <pc:sldChg chg="addSp modSp">
        <pc:chgData name="Leonie Smith" userId="fed1330f33f5650e" providerId="LiveId" clId="{3F7991A5-FCE7-479E-A4C9-7119F2D503CC}" dt="2023-04-04T04:16:17.627" v="62"/>
        <pc:sldMkLst>
          <pc:docMk/>
          <pc:sldMk cId="3575870363" sldId="266"/>
        </pc:sldMkLst>
      </pc:sldChg>
      <pc:sldChg chg="modSp mod">
        <pc:chgData name="Leonie Smith" userId="fed1330f33f5650e" providerId="LiveId" clId="{3F7991A5-FCE7-479E-A4C9-7119F2D503CC}" dt="2023-04-04T03:45:07.987" v="2" actId="21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998F9CF8-3FAD-43BE-8EEB-8DC72B403D57}"/>
    <pc:docChg chg="modSld">
      <pc:chgData name="Leonie Smith" userId="fed1330f33f5650e" providerId="LiveId" clId="{998F9CF8-3FAD-43BE-8EEB-8DC72B403D57}" dt="2023-02-16T06:23:14.616" v="32" actId="20577"/>
      <pc:docMkLst>
        <pc:docMk/>
      </pc:docMkLst>
      <pc:sldChg chg="addSp modSp mod">
        <pc:chgData name="Leonie Smith" userId="fed1330f33f5650e" providerId="LiveId" clId="{998F9CF8-3FAD-43BE-8EEB-8DC72B403D57}" dt="2023-02-16T06:21:28.043" v="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98F9CF8-3FAD-43BE-8EEB-8DC72B403D57}" dt="2023-02-16T06:21:41.098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998F9CF8-3FAD-43BE-8EEB-8DC72B403D57}" dt="2023-02-16T06:22:31.190" v="1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98F9CF8-3FAD-43BE-8EEB-8DC72B403D57}" dt="2023-02-16T06:22:36.660" v="1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98F9CF8-3FAD-43BE-8EEB-8DC72B403D57}" dt="2023-02-16T06:22:43.654" v="2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98F9CF8-3FAD-43BE-8EEB-8DC72B403D57}" dt="2023-02-16T06:22:52.401" v="2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98F9CF8-3FAD-43BE-8EEB-8DC72B403D57}" dt="2023-02-16T06:23:01.336" v="2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98F9CF8-3FAD-43BE-8EEB-8DC72B403D57}" dt="2023-02-16T06:23:08.026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98F9CF8-3FAD-43BE-8EEB-8DC72B403D57}" dt="2023-02-16T06:23:14.616" v="32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E40AB7EC-368E-4410-AD88-8FE3B371AE39}"/>
    <pc:docChg chg="custSel modSld">
      <pc:chgData name="Alfred Smith" userId="3c60a3631c0db8ad" providerId="LiveId" clId="{E40AB7EC-368E-4410-AD88-8FE3B371AE39}" dt="2025-05-28T09:33:19.690" v="17"/>
      <pc:docMkLst>
        <pc:docMk/>
      </pc:docMkLst>
      <pc:sldChg chg="modSp mod">
        <pc:chgData name="Alfred Smith" userId="3c60a3631c0db8ad" providerId="LiveId" clId="{E40AB7EC-368E-4410-AD88-8FE3B371AE39}" dt="2025-05-28T09:28:36.608" v="3"/>
        <pc:sldMkLst>
          <pc:docMk/>
          <pc:sldMk cId="1499918570" sldId="257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1499918570" sldId="257"/>
            <ac:spMk id="6" creationId="{956A958E-9E0F-02EE-E7BB-F7F756E55B5D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3788111665" sldId="258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3788111665" sldId="258"/>
            <ac:spMk id="4" creationId="{17A512B3-35DB-86EF-588B-2F4314E7643E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454763615" sldId="259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E40AB7EC-368E-4410-AD88-8FE3B371AE39}" dt="2025-05-28T09:30:03.619" v="6" actId="404"/>
        <pc:sldMkLst>
          <pc:docMk/>
          <pc:sldMk cId="2346136586" sldId="260"/>
        </pc:sldMkLst>
        <pc:spChg chg="mod">
          <ac:chgData name="Alfred Smith" userId="3c60a3631c0db8ad" providerId="LiveId" clId="{E40AB7EC-368E-4410-AD88-8FE3B371AE39}" dt="2025-05-28T09:30:03.619" v="6" actId="40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E40AB7EC-368E-4410-AD88-8FE3B371AE39}" dt="2025-05-28T09:31:10.934" v="8"/>
        <pc:sldMkLst>
          <pc:docMk/>
          <pc:sldMk cId="4037329247" sldId="261"/>
        </pc:sldMkLst>
        <pc:spChg chg="mod">
          <ac:chgData name="Alfred Smith" userId="3c60a3631c0db8ad" providerId="LiveId" clId="{E40AB7EC-368E-4410-AD88-8FE3B371AE39}" dt="2025-05-28T09:31:10.934" v="8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E40AB7EC-368E-4410-AD88-8FE3B371AE39}" dt="2025-05-28T09:31:31.486" v="9"/>
        <pc:sldMkLst>
          <pc:docMk/>
          <pc:sldMk cId="1909638311" sldId="262"/>
        </pc:sldMkLst>
        <pc:spChg chg="mod">
          <ac:chgData name="Alfred Smith" userId="3c60a3631c0db8ad" providerId="LiveId" clId="{E40AB7EC-368E-4410-AD88-8FE3B371AE39}" dt="2025-05-28T09:31:31.486" v="9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E40AB7EC-368E-4410-AD88-8FE3B371AE39}" dt="2025-05-28T09:32:16.290" v="11"/>
        <pc:sldMkLst>
          <pc:docMk/>
          <pc:sldMk cId="641208035" sldId="263"/>
        </pc:sldMkLst>
        <pc:spChg chg="mod">
          <ac:chgData name="Alfred Smith" userId="3c60a3631c0db8ad" providerId="LiveId" clId="{E40AB7EC-368E-4410-AD88-8FE3B371AE39}" dt="2025-05-28T09:32:16.290" v="11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E40AB7EC-368E-4410-AD88-8FE3B371AE39}" dt="2025-05-28T09:32:33.792" v="13"/>
        <pc:sldMkLst>
          <pc:docMk/>
          <pc:sldMk cId="4044745628" sldId="264"/>
        </pc:sldMkLst>
        <pc:spChg chg="mod">
          <ac:chgData name="Alfred Smith" userId="3c60a3631c0db8ad" providerId="LiveId" clId="{E40AB7EC-368E-4410-AD88-8FE3B371AE39}" dt="2025-05-28T09:32:33.792" v="13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E40AB7EC-368E-4410-AD88-8FE3B371AE39}" dt="2025-05-28T09:33:00.410" v="15"/>
        <pc:sldMkLst>
          <pc:docMk/>
          <pc:sldMk cId="978260341" sldId="265"/>
        </pc:sldMkLst>
        <pc:spChg chg="mod">
          <ac:chgData name="Alfred Smith" userId="3c60a3631c0db8ad" providerId="LiveId" clId="{E40AB7EC-368E-4410-AD88-8FE3B371AE39}" dt="2025-05-28T09:33:00.410" v="15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E40AB7EC-368E-4410-AD88-8FE3B371AE39}" dt="2025-05-28T09:33:19.690" v="17"/>
        <pc:sldMkLst>
          <pc:docMk/>
          <pc:sldMk cId="3575870363" sldId="266"/>
        </pc:sldMkLst>
        <pc:spChg chg="mod">
          <ac:chgData name="Alfred Smith" userId="3c60a3631c0db8ad" providerId="LiveId" clId="{E40AB7EC-368E-4410-AD88-8FE3B371AE39}" dt="2025-05-28T09:33:19.690" v="17"/>
          <ac:spMkLst>
            <pc:docMk/>
            <pc:sldMk cId="3575870363" sldId="266"/>
            <ac:spMk id="3" creationId="{A58184BD-88F1-BA02-40C1-D8403D0EEC0D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4120481681" sldId="270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4120481681" sldId="270"/>
            <ac:spMk id="3" creationId="{6C6D9FBE-293D-FD11-CF2B-F77093B93812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939110669" sldId="271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939110669" sldId="271"/>
            <ac:spMk id="4" creationId="{835BED49-2A89-C594-11D2-DE65E4FA1B4C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4024569785" sldId="272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4024569785" sldId="272"/>
            <ac:spMk id="4" creationId="{586B48D9-4E11-5496-6991-AEB4708A599C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487179600" sldId="273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487179600" sldId="273"/>
            <ac:spMk id="4" creationId="{C4E393A1-54FA-BBDF-8477-23CD1FBC818B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2168401200" sldId="274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2168401200" sldId="274"/>
            <ac:spMk id="4" creationId="{34A12F46-057F-13AB-77FF-179721E5DD0B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2996969115" sldId="275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2996969115" sldId="275"/>
            <ac:spMk id="4" creationId="{05438D54-9AB9-46D7-59C2-6EB0A2A8CC40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2390376940" sldId="276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2390376940" sldId="276"/>
            <ac:spMk id="4" creationId="{D3C1E055-2B6A-EAC7-7EF3-42342AEFD09D}"/>
          </ac:spMkLst>
        </pc:spChg>
      </pc:sldChg>
      <pc:sldChg chg="modSp">
        <pc:chgData name="Alfred Smith" userId="3c60a3631c0db8ad" providerId="LiveId" clId="{E40AB7EC-368E-4410-AD88-8FE3B371AE39}" dt="2025-05-28T09:28:36.608" v="3"/>
        <pc:sldMkLst>
          <pc:docMk/>
          <pc:sldMk cId="4265919077" sldId="277"/>
        </pc:sldMkLst>
        <pc:spChg chg="mod">
          <ac:chgData name="Alfred Smith" userId="3c60a3631c0db8ad" providerId="LiveId" clId="{E40AB7EC-368E-4410-AD88-8FE3B371AE39}" dt="2025-05-28T09:28:36.608" v="3"/>
          <ac:spMkLst>
            <pc:docMk/>
            <pc:sldMk cId="4265919077" sldId="277"/>
            <ac:spMk id="3" creationId="{9C56FECC-3E2F-65C4-2FE5-D6BCACBA4217}"/>
          </ac:spMkLst>
        </pc:spChg>
      </pc:sldChg>
    </pc:docChg>
  </pc:docChgLst>
  <pc:docChgLst>
    <pc:chgData name="Alfred Smith" userId="3c60a3631c0db8ad" providerId="LiveId" clId="{B5DBF183-A486-41A5-B326-431CEC5BA6F8}"/>
    <pc:docChg chg="custSel modSld">
      <pc:chgData name="Alfred Smith" userId="3c60a3631c0db8ad" providerId="LiveId" clId="{B5DBF183-A486-41A5-B326-431CEC5BA6F8}" dt="2025-04-22T07:20:14.018" v="2"/>
      <pc:docMkLst>
        <pc:docMk/>
      </pc:docMkLst>
      <pc:sldChg chg="addSp delSp modSp mod">
        <pc:chgData name="Alfred Smith" userId="3c60a3631c0db8ad" providerId="LiveId" clId="{B5DBF183-A486-41A5-B326-431CEC5BA6F8}" dt="2025-04-22T07:20:14.018" v="2"/>
        <pc:sldMkLst>
          <pc:docMk/>
          <pc:sldMk cId="1499918570" sldId="257"/>
        </pc:sldMkLst>
        <pc:spChg chg="add mod">
          <ac:chgData name="Alfred Smith" userId="3c60a3631c0db8ad" providerId="LiveId" clId="{B5DBF183-A486-41A5-B326-431CEC5BA6F8}" dt="2025-04-22T07:20:14.018" v="2"/>
          <ac:spMkLst>
            <pc:docMk/>
            <pc:sldMk cId="1499918570" sldId="257"/>
            <ac:spMk id="6" creationId="{956A958E-9E0F-02EE-E7BB-F7F756E55B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51 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51-6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20D256E-78C3-FF89-708D-B867F61FB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6A958E-9E0F-02EE-E7BB-F7F756E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r>
              <a:rPr lang="bo-CN" sz="2800" b="1" i="0" cap="all" dirty="0">
                <a:solidFill>
                  <a:schemeClr val="bg1"/>
                </a:solidFill>
                <a:effectLst/>
                <a:latin typeface="ArialMT"/>
              </a:rPr>
              <a:t> མཛད་འཕྲིན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"/>
    </mc:Choice>
    <mc:Fallback xmlns="">
      <p:transition spd="slow" advTm="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1CB4C-23C1-4766-E50A-D62D883C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00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393A1-54FA-BBDF-8477-23CD1FBC818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24དེ་ནས་ཁོང་གཉིས་ཕུ་སིད་ཡཱ་ཡུལ་བརྒྱུད་ནས་ཕཱམ་ཕིལ་ཡ་ཡུལ་དུ་འབྱོར་པ༌དང༌། 25ཕིར་གེ་རུ་དཀོན་མཆོག་གི་བཀའ་བསྒྲགས༌རྗེས། མར་ཨ་ཏལ་ཡཱ་རུ་ཕེབས༌ཤིང༌།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24After passing through Pisidia, they came to Pamphylia. 25And when they had spoken the word in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Perga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, they went down to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EB052DA-3B8E-3AE8-1FA1-C0C31FF4E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2"/>
    </mc:Choice>
    <mc:Fallback xmlns="">
      <p:transition spd="slow" advTm="12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2424C-45F1-8B42-4FDF-FFEAC5F4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4829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12F46-057F-13AB-77FF-179721E5DD0B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26དེར་གྲུ་གཟིངས་ལ་བསྡད་ཅིང་ཨན་ཏི་ཡོག་ཡཱ་གྲོང་ཁྱེར་དུ་ཕྱིར་ལོག ཨན་ཏི་ཡོག་ཡཱ་ནི་དེ་སྔར་ཁོང་གཉིས་ཀྱིས་བསྒྲུབས་ཟིན་པའི་དོན་དེ་དག་གི༌ཕྱིར་དུ་མི་རྣམས་ཀྱིས་ཁོང་གཉིས་དཀོན་མཆོག་གི་ཐུགས་རྗེ་ལ་བཅོལ་བའི་ཡུལ་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26From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Attalia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they sailed to Antioch, where they had been commended to the grace of God for the work they had just completed.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B8FF6B-E6A9-7889-CB8C-781B6F205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1"/>
    </mc:Choice>
    <mc:Fallback xmlns="">
      <p:transition spd="slow" advTm="1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4E66F-62BB-FE22-87C5-440989F4C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692"/>
            <a:ext cx="12192000" cy="6955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438D54-9AB9-46D7-59C2-6EB0A2A8CC4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27ཁོང་གཉིས་དེར་སླེབས༌རྗེས་ཆོས་ཚོགས་ཀྱི་མི་རྣམས་བསྡུས༌ཏེ། དཀོན་མཆོག་གིས་ཁོང་གཉིས་དང་ལྷན་དུ་མཛད་པའི་དོན་ཐམས་ཅད༌དང༌། གཞན༌ཡང༌། ཕྱི་ཕྱོགས་པ་རྣམས་ལ་དད་པའི་སྒོ་ཇི་ལྟར་ཕྱེ་བར་མཛད་པའི་ཚུལ་རྣམས་སྨྲས་ཤིང་།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they arrived, they gathered the church together and reported all that God had done through them, and how He had opened the door of faith to the Gentiles. 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7A5AAB5-8941-B2E6-A5EE-DEE30B5AD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1"/>
    </mc:Choice>
    <mc:Fallback xmlns="">
      <p:transition spd="slow" advTm="1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966A3-2B63-CBDB-F3C0-66F447F5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495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1E055-2B6A-EAC7-7EF3-42342AEFD0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28ཁོང་གཉིས་གྲོང་ཁྱེར་དེ་རུ་རྗེས་འབྲང་པ་རྣམས་དང་མཉམ་དུ་ཡུན་རིང་པོར་བཞུགས༌སོ།།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28And they spent a long time there with the disciples.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59D8D6-5DA3-AB28-E19D-2E56E7217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"/>
    </mc:Choice>
    <mc:Fallback xmlns="">
      <p:transition spd="slow" advTm="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B54B8-1371-28B2-D6FC-404FE3B1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6FECC-3E2F-65C4-2FE5-D6BCACBA42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2C94C-8329-9906-F81A-1E25501D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1" y="0"/>
            <a:ext cx="12295031" cy="6972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512B3-35DB-86EF-588B-2F4314E7643E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On the way back to Antioch – Acts 14:21-28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AF72AE-02F9-E914-59F4-DCF0B94D4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6"/>
    </mc:Choice>
    <mc:Fallback xmlns="">
      <p:transition spd="slow" advTm="4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ADEF2-F5EA-B269-157F-48D115F0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32" y="-114472"/>
            <a:ext cx="12295031" cy="69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D9FBE-293D-FD11-CF2B-F77093B93812}"/>
              </a:ext>
            </a:extLst>
          </p:cNvPr>
          <p:cNvSpPr txBox="1"/>
          <p:nvPr/>
        </p:nvSpPr>
        <p:spPr>
          <a:xfrm>
            <a:off x="6701307" y="0"/>
            <a:ext cx="6096000" cy="529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ཨན་ཏི་ཡོག་ཡཱ་གྲོང་ཁྱེར་ལ་ཕྱིར་ལོག་ཕེབས་པ།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7841970-D5A5-B510-89A8-1A578A014549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ཕོལ་ལོལ་དང་པཱར་ན་པཱ་གཉིས་ཀྱིས་གྲོང་ཁྱེར་དེའི་མི་རྣམས་ལ་འཕྲིན་བཟང་བསྒྲགས་ཏེ་མི་མང་པོ་སྐྱབས་མགོན་ཡེ་ཤུའི་རྗེས་སུ་འབྲང་དུ་བཅུག་གོ། དེ་ནས་ཁོ་གཉིས་ལིས་ཏྲ་དང་ཨི་ཀོན༌ཡུ། ཨན་ཏི་ཡོག་ཡཱ་བཅས་སུ་ཕྱིར་ལོག༌སྟེ།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21They preached the gospel to that city and made many disciples. Then they returned to Lystra, Iconium, and Antioch,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1B0371-4077-2891-3C8D-5E967AB33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2"/>
    </mc:Choice>
    <mc:Fallback xmlns="">
      <p:transition spd="slow" advTm="1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036EF-96C0-D46B-14CB-015C9D90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9963"/>
            <a:ext cx="12192000" cy="7217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BED49-2A89-C594-11D2-DE65E4FA1B4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22རྗེས་འབྲང་པ་རྣམས་ཀྱི་སེམས་བརྟན་པོར་བྱས་ཤིང་དད་པ་ལ་གཏན་དུ་གནས་པར་བསྐུལ་ཏེ། བདག་ཅག་ནི་དཀོན་མཆོག་གི་རྒྱལ་སྲིད་དུ་ཞུགས༌ན། ངེས་པར་དཀའ་སྡུག་མང་པོ་མྱང་དགོས་ཞེས་གསུངས་སོ།།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22strengthening the souls of the disciples and encouraging them to continue in the faith. “We must endure many hardships to enter the kingdom of God,” they said.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8A94546-C1EB-39A9-A1C0-A134DEC95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4"/>
    </mc:Choice>
    <mc:Fallback xmlns="">
      <p:transition spd="slow" advTm="1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41155-C479-F632-72B5-249F05A6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769"/>
            <a:ext cx="12192000" cy="6899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B48D9-4E11-5496-6991-AEB4708A599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དེ་ནས་ཁོང་གཉིས་ཀྱིས་ཆོས་ཚོགས་སོ་སོར་རྒན་པོ་འགའ་རེ་བསྐོས་ཤིང་སྨྱུང་གནས་བསྲུངས་པ་དང་གསོལ་བ་བཏབ༌ནས། དེ་རྣམས་རང་གི་དད་པ་བྱེད་ཡུལ་ཏེ་གཙོ་བོ་ལ་བཅོལ༌བ་རེད།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23Paul and Barnabas appointed elders for them in each church, praying and fasting as they entrusted them to the Lord, in whom they had believed.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5A747D-4C24-8A3E-124A-9C9DE592C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0"/>
    </mc:Choice>
    <mc:Fallback xmlns="">
      <p:transition spd="slow" advTm="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4129</TotalTime>
  <Words>878</Words>
  <Application>Microsoft Office PowerPoint</Application>
  <PresentationFormat>Widescreen</PresentationFormat>
  <Paragraphs>51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2025-05-28T09:33:25Z</dcterms:modified>
</cp:coreProperties>
</file>