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266A99-3643-48DE-835F-E7FF34EFA1C8}" v="1" dt="2024-07-25T10:37:23.8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80" d="100"/>
          <a:sy n="80" d="100"/>
        </p:scale>
        <p:origin x="78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E40D2EE-5D55-4F98-A813-467CED22DC9B}"/>
    <pc:docChg chg="modSld">
      <pc:chgData name="Leonie Smith" userId="fed1330f33f5650e" providerId="LiveId" clId="{BE40D2EE-5D55-4F98-A813-467CED22DC9B}" dt="2024-01-23T04:03:51.472" v="52" actId="20577"/>
      <pc:docMkLst>
        <pc:docMk/>
      </pc:docMkLst>
      <pc:sldChg chg="addSp delSp modSp mod modTransition modAnim modNotesTx">
        <pc:chgData name="Leonie Smith" userId="fed1330f33f5650e" providerId="LiveId" clId="{BE40D2EE-5D55-4F98-A813-467CED22DC9B}" dt="2024-01-23T04:03:51.472" v="52" actId="20577"/>
        <pc:sldMkLst>
          <pc:docMk/>
          <pc:sldMk cId="1499918570" sldId="257"/>
        </pc:sldMkLst>
        <pc:picChg chg="add del mod">
          <ac:chgData name="Leonie Smith" userId="fed1330f33f5650e" providerId="LiveId" clId="{BE40D2EE-5D55-4F98-A813-467CED22DC9B}" dt="2024-01-22T03:04:51.504" v="2"/>
          <ac:picMkLst>
            <pc:docMk/>
            <pc:sldMk cId="1499918570" sldId="257"/>
            <ac:picMk id="6" creationId="{92124C55-96A4-EB29-82F5-AF45BE083CFE}"/>
          </ac:picMkLst>
        </pc:picChg>
        <pc:picChg chg="add del mod">
          <ac:chgData name="Leonie Smith" userId="fed1330f33f5650e" providerId="LiveId" clId="{BE40D2EE-5D55-4F98-A813-467CED22DC9B}" dt="2024-01-22T03:04:57.979" v="4"/>
          <ac:picMkLst>
            <pc:docMk/>
            <pc:sldMk cId="1499918570" sldId="257"/>
            <ac:picMk id="7" creationId="{4818113F-14D9-B304-DD63-B783055F7D8B}"/>
          </ac:picMkLst>
        </pc:picChg>
        <pc:picChg chg="del">
          <ac:chgData name="Leonie Smith" userId="fed1330f33f5650e" providerId="LiveId" clId="{BE40D2EE-5D55-4F98-A813-467CED22DC9B}" dt="2024-01-22T03:04:44.274" v="1"/>
          <ac:picMkLst>
            <pc:docMk/>
            <pc:sldMk cId="1499918570" sldId="257"/>
            <ac:picMk id="8" creationId="{2E3EAFF0-3AEE-B662-985F-960D07CA4E1F}"/>
          </ac:picMkLst>
        </pc:picChg>
        <pc:picChg chg="add del mod ord">
          <ac:chgData name="Leonie Smith" userId="fed1330f33f5650e" providerId="LiveId" clId="{BE40D2EE-5D55-4F98-A813-467CED22DC9B}" dt="2024-01-22T03:05:05.073" v="5"/>
          <ac:picMkLst>
            <pc:docMk/>
            <pc:sldMk cId="1499918570" sldId="257"/>
            <ac:picMk id="12" creationId="{13425AB9-CB8C-B96A-21A8-9190EF4EC095}"/>
          </ac:picMkLst>
        </pc:picChg>
        <pc:picChg chg="add mod">
          <ac:chgData name="Leonie Smith" userId="fed1330f33f5650e" providerId="LiveId" clId="{BE40D2EE-5D55-4F98-A813-467CED22DC9B}" dt="2024-01-22T03:05:05.073" v="5"/>
          <ac:picMkLst>
            <pc:docMk/>
            <pc:sldMk cId="1499918570" sldId="257"/>
            <ac:picMk id="13" creationId="{020D256E-78C3-FF89-708D-B867F61FB6A1}"/>
          </ac:picMkLst>
        </pc:picChg>
      </pc:sldChg>
      <pc:sldChg chg="addSp delSp modSp mod modTransition modAnim">
        <pc:chgData name="Leonie Smith" userId="fed1330f33f5650e" providerId="LiveId" clId="{BE40D2EE-5D55-4F98-A813-467CED22DC9B}" dt="2024-01-22T03:05:21.502" v="8"/>
        <pc:sldMkLst>
          <pc:docMk/>
          <pc:sldMk cId="454763615" sldId="259"/>
        </pc:sldMkLst>
        <pc:picChg chg="add del mod">
          <ac:chgData name="Leonie Smith" userId="fed1330f33f5650e" providerId="LiveId" clId="{BE40D2EE-5D55-4F98-A813-467CED22DC9B}" dt="2024-01-22T03:05:21.502" v="8"/>
          <ac:picMkLst>
            <pc:docMk/>
            <pc:sldMk cId="454763615" sldId="259"/>
            <ac:picMk id="5" creationId="{548C8414-4630-5193-507C-655327DFBC6B}"/>
          </ac:picMkLst>
        </pc:picChg>
        <pc:picChg chg="add mod">
          <ac:chgData name="Leonie Smith" userId="fed1330f33f5650e" providerId="LiveId" clId="{BE40D2EE-5D55-4F98-A813-467CED22DC9B}" dt="2024-01-22T03:05:21.502" v="8"/>
          <ac:picMkLst>
            <pc:docMk/>
            <pc:sldMk cId="454763615" sldId="259"/>
            <ac:picMk id="6" creationId="{8DAF72AE-02F9-E914-59F4-DCF0B94D4D82}"/>
          </ac:picMkLst>
        </pc:picChg>
        <pc:picChg chg="del">
          <ac:chgData name="Leonie Smith" userId="fed1330f33f5650e" providerId="LiveId" clId="{BE40D2EE-5D55-4F98-A813-467CED22DC9B}" dt="2024-01-22T03:05:13.988" v="7"/>
          <ac:picMkLst>
            <pc:docMk/>
            <pc:sldMk cId="454763615" sldId="259"/>
            <ac:picMk id="9" creationId="{C0FD4035-3BA9-5BD4-8F9A-744690666649}"/>
          </ac:picMkLst>
        </pc:picChg>
      </pc:sldChg>
      <pc:sldChg chg="addSp delSp modSp mod modTransition modAnim">
        <pc:chgData name="Leonie Smith" userId="fed1330f33f5650e" providerId="LiveId" clId="{BE40D2EE-5D55-4F98-A813-467CED22DC9B}" dt="2024-01-22T03:05:44.818" v="11"/>
        <pc:sldMkLst>
          <pc:docMk/>
          <pc:sldMk cId="2346136586" sldId="260"/>
        </pc:sldMkLst>
        <pc:picChg chg="add del mod ord">
          <ac:chgData name="Leonie Smith" userId="fed1330f33f5650e" providerId="LiveId" clId="{BE40D2EE-5D55-4F98-A813-467CED22DC9B}" dt="2024-01-22T03:05:44.818" v="11"/>
          <ac:picMkLst>
            <pc:docMk/>
            <pc:sldMk cId="2346136586" sldId="260"/>
            <ac:picMk id="5" creationId="{249800D7-4520-E7F5-22C8-43971C7FE1AA}"/>
          </ac:picMkLst>
        </pc:picChg>
        <pc:picChg chg="add mod">
          <ac:chgData name="Leonie Smith" userId="fed1330f33f5650e" providerId="LiveId" clId="{BE40D2EE-5D55-4F98-A813-467CED22DC9B}" dt="2024-01-22T03:05:44.818" v="11"/>
          <ac:picMkLst>
            <pc:docMk/>
            <pc:sldMk cId="2346136586" sldId="260"/>
            <ac:picMk id="6" creationId="{921B0371-4077-2891-3C8D-5E967AB335B8}"/>
          </ac:picMkLst>
        </pc:picChg>
        <pc:picChg chg="del">
          <ac:chgData name="Leonie Smith" userId="fed1330f33f5650e" providerId="LiveId" clId="{BE40D2EE-5D55-4F98-A813-467CED22DC9B}" dt="2024-01-22T03:05:27.797" v="10"/>
          <ac:picMkLst>
            <pc:docMk/>
            <pc:sldMk cId="2346136586" sldId="260"/>
            <ac:picMk id="14" creationId="{A97FA736-8FF4-2B7A-8DA0-9D96897D16B6}"/>
          </ac:picMkLst>
        </pc:picChg>
      </pc:sldChg>
      <pc:sldChg chg="addSp delSp modSp mod modTransition modAnim">
        <pc:chgData name="Leonie Smith" userId="fed1330f33f5650e" providerId="LiveId" clId="{BE40D2EE-5D55-4F98-A813-467CED22DC9B}" dt="2024-01-22T03:06:23.157" v="17"/>
        <pc:sldMkLst>
          <pc:docMk/>
          <pc:sldMk cId="4037329247" sldId="261"/>
        </pc:sldMkLst>
        <pc:picChg chg="add del mod ord">
          <ac:chgData name="Leonie Smith" userId="fed1330f33f5650e" providerId="LiveId" clId="{BE40D2EE-5D55-4F98-A813-467CED22DC9B}" dt="2024-01-22T03:06:05.912" v="14"/>
          <ac:picMkLst>
            <pc:docMk/>
            <pc:sldMk cId="4037329247" sldId="261"/>
            <ac:picMk id="5" creationId="{ED7D1F95-FD10-D9EE-BFA7-3CE7C4E8F335}"/>
          </ac:picMkLst>
        </pc:picChg>
        <pc:picChg chg="add del mod">
          <ac:chgData name="Leonie Smith" userId="fed1330f33f5650e" providerId="LiveId" clId="{BE40D2EE-5D55-4F98-A813-467CED22DC9B}" dt="2024-01-22T03:06:07.389" v="16"/>
          <ac:picMkLst>
            <pc:docMk/>
            <pc:sldMk cId="4037329247" sldId="261"/>
            <ac:picMk id="6" creationId="{D08BD435-E17B-0B83-8324-CFC2EF13CDDE}"/>
          </ac:picMkLst>
        </pc:picChg>
        <pc:picChg chg="add del mod ord">
          <ac:chgData name="Leonie Smith" userId="fed1330f33f5650e" providerId="LiveId" clId="{BE40D2EE-5D55-4F98-A813-467CED22DC9B}" dt="2024-01-22T03:06:23.157" v="17"/>
          <ac:picMkLst>
            <pc:docMk/>
            <pc:sldMk cId="4037329247" sldId="261"/>
            <ac:picMk id="9" creationId="{48EE21B9-5F0A-7083-AC1A-C2A83DDE34D0}"/>
          </ac:picMkLst>
        </pc:picChg>
        <pc:picChg chg="add mod">
          <ac:chgData name="Leonie Smith" userId="fed1330f33f5650e" providerId="LiveId" clId="{BE40D2EE-5D55-4F98-A813-467CED22DC9B}" dt="2024-01-22T03:06:23.157" v="17"/>
          <ac:picMkLst>
            <pc:docMk/>
            <pc:sldMk cId="4037329247" sldId="261"/>
            <ac:picMk id="10" creationId="{98A94546-C1EB-39A9-A1C0-A134DEC951DA}"/>
          </ac:picMkLst>
        </pc:picChg>
        <pc:picChg chg="del">
          <ac:chgData name="Leonie Smith" userId="fed1330f33f5650e" providerId="LiveId" clId="{BE40D2EE-5D55-4F98-A813-467CED22DC9B}" dt="2024-01-22T03:05:52.173" v="13"/>
          <ac:picMkLst>
            <pc:docMk/>
            <pc:sldMk cId="4037329247" sldId="261"/>
            <ac:picMk id="45" creationId="{35390C6E-A21D-41A5-CDB3-7523BC9796C0}"/>
          </ac:picMkLst>
        </pc:picChg>
      </pc:sldChg>
      <pc:sldChg chg="addSp delSp modSp mod modTransition modAnim">
        <pc:chgData name="Leonie Smith" userId="fed1330f33f5650e" providerId="LiveId" clId="{BE40D2EE-5D55-4F98-A813-467CED22DC9B}" dt="2024-01-22T03:06:40.332" v="20"/>
        <pc:sldMkLst>
          <pc:docMk/>
          <pc:sldMk cId="1909638311" sldId="262"/>
        </pc:sldMkLst>
        <pc:picChg chg="add del mod ord">
          <ac:chgData name="Leonie Smith" userId="fed1330f33f5650e" providerId="LiveId" clId="{BE40D2EE-5D55-4F98-A813-467CED22DC9B}" dt="2024-01-22T03:06:40.332" v="20"/>
          <ac:picMkLst>
            <pc:docMk/>
            <pc:sldMk cId="1909638311" sldId="262"/>
            <ac:picMk id="5" creationId="{E6A90646-CCD4-ED51-3B32-88352DC8DC03}"/>
          </ac:picMkLst>
        </pc:picChg>
        <pc:picChg chg="add mod">
          <ac:chgData name="Leonie Smith" userId="fed1330f33f5650e" providerId="LiveId" clId="{BE40D2EE-5D55-4F98-A813-467CED22DC9B}" dt="2024-01-22T03:06:40.332" v="20"/>
          <ac:picMkLst>
            <pc:docMk/>
            <pc:sldMk cId="1909638311" sldId="262"/>
            <ac:picMk id="6" creationId="{EA5A747D-4C24-8A3E-124A-9C9DE592CF50}"/>
          </ac:picMkLst>
        </pc:picChg>
        <pc:picChg chg="del">
          <ac:chgData name="Leonie Smith" userId="fed1330f33f5650e" providerId="LiveId" clId="{BE40D2EE-5D55-4F98-A813-467CED22DC9B}" dt="2024-01-22T03:06:26.908" v="19"/>
          <ac:picMkLst>
            <pc:docMk/>
            <pc:sldMk cId="1909638311" sldId="262"/>
            <ac:picMk id="28" creationId="{EE25BE52-966A-ECC9-8EBF-C075E1621196}"/>
          </ac:picMkLst>
        </pc:picChg>
      </pc:sldChg>
      <pc:sldChg chg="addSp delSp modSp mod modTransition modAnim">
        <pc:chgData name="Leonie Smith" userId="fed1330f33f5650e" providerId="LiveId" clId="{BE40D2EE-5D55-4F98-A813-467CED22DC9B}" dt="2024-01-22T03:07:16.793" v="26"/>
        <pc:sldMkLst>
          <pc:docMk/>
          <pc:sldMk cId="641208035" sldId="263"/>
        </pc:sldMkLst>
        <pc:picChg chg="add del mod ord">
          <ac:chgData name="Leonie Smith" userId="fed1330f33f5650e" providerId="LiveId" clId="{BE40D2EE-5D55-4F98-A813-467CED22DC9B}" dt="2024-01-22T03:06:59.406" v="23"/>
          <ac:picMkLst>
            <pc:docMk/>
            <pc:sldMk cId="641208035" sldId="263"/>
            <ac:picMk id="5" creationId="{2584ACE5-56F1-2572-350F-67BBD438A093}"/>
          </ac:picMkLst>
        </pc:picChg>
        <pc:picChg chg="add del mod">
          <ac:chgData name="Leonie Smith" userId="fed1330f33f5650e" providerId="LiveId" clId="{BE40D2EE-5D55-4F98-A813-467CED22DC9B}" dt="2024-01-22T03:07:01.509" v="25"/>
          <ac:picMkLst>
            <pc:docMk/>
            <pc:sldMk cId="641208035" sldId="263"/>
            <ac:picMk id="6" creationId="{EEBEB206-4735-B684-FB96-0765A6EB3859}"/>
          </ac:picMkLst>
        </pc:picChg>
        <pc:picChg chg="add del mod ord">
          <ac:chgData name="Leonie Smith" userId="fed1330f33f5650e" providerId="LiveId" clId="{BE40D2EE-5D55-4F98-A813-467CED22DC9B}" dt="2024-01-22T03:07:16.793" v="26"/>
          <ac:picMkLst>
            <pc:docMk/>
            <pc:sldMk cId="641208035" sldId="263"/>
            <ac:picMk id="9" creationId="{535356EC-F67C-8EB6-A3A0-352FA190F66A}"/>
          </ac:picMkLst>
        </pc:picChg>
        <pc:picChg chg="add mod">
          <ac:chgData name="Leonie Smith" userId="fed1330f33f5650e" providerId="LiveId" clId="{BE40D2EE-5D55-4F98-A813-467CED22DC9B}" dt="2024-01-22T03:07:16.793" v="26"/>
          <ac:picMkLst>
            <pc:docMk/>
            <pc:sldMk cId="641208035" sldId="263"/>
            <ac:picMk id="10" creationId="{9EB052DA-3B8E-3AE8-1FA1-C0C31FF4E045}"/>
          </ac:picMkLst>
        </pc:picChg>
        <pc:picChg chg="del">
          <ac:chgData name="Leonie Smith" userId="fed1330f33f5650e" providerId="LiveId" clId="{BE40D2EE-5D55-4F98-A813-467CED22DC9B}" dt="2024-01-22T03:06:46.276" v="22"/>
          <ac:picMkLst>
            <pc:docMk/>
            <pc:sldMk cId="641208035" sldId="263"/>
            <ac:picMk id="31" creationId="{2512C278-7EA7-091A-32B3-51FCB0E30A44}"/>
          </ac:picMkLst>
        </pc:picChg>
      </pc:sldChg>
      <pc:sldChg chg="addSp delSp modSp mod modTransition modAnim">
        <pc:chgData name="Leonie Smith" userId="fed1330f33f5650e" providerId="LiveId" clId="{BE40D2EE-5D55-4F98-A813-467CED22DC9B}" dt="2024-01-22T03:07:41.123" v="29"/>
        <pc:sldMkLst>
          <pc:docMk/>
          <pc:sldMk cId="4044745628" sldId="264"/>
        </pc:sldMkLst>
        <pc:picChg chg="add del mod ord">
          <ac:chgData name="Leonie Smith" userId="fed1330f33f5650e" providerId="LiveId" clId="{BE40D2EE-5D55-4F98-A813-467CED22DC9B}" dt="2024-01-22T03:07:41.123" v="29"/>
          <ac:picMkLst>
            <pc:docMk/>
            <pc:sldMk cId="4044745628" sldId="264"/>
            <ac:picMk id="5" creationId="{6FB64CE0-0FE3-7156-21AF-2E2F7123BECC}"/>
          </ac:picMkLst>
        </pc:picChg>
        <pc:picChg chg="add mod">
          <ac:chgData name="Leonie Smith" userId="fed1330f33f5650e" providerId="LiveId" clId="{BE40D2EE-5D55-4F98-A813-467CED22DC9B}" dt="2024-01-22T03:07:41.123" v="29"/>
          <ac:picMkLst>
            <pc:docMk/>
            <pc:sldMk cId="4044745628" sldId="264"/>
            <ac:picMk id="6" creationId="{D0B8FF6B-E6A9-7889-CB8C-781B6F205F06}"/>
          </ac:picMkLst>
        </pc:picChg>
        <pc:picChg chg="del">
          <ac:chgData name="Leonie Smith" userId="fed1330f33f5650e" providerId="LiveId" clId="{BE40D2EE-5D55-4F98-A813-467CED22DC9B}" dt="2024-01-22T03:07:20.648" v="28"/>
          <ac:picMkLst>
            <pc:docMk/>
            <pc:sldMk cId="4044745628" sldId="264"/>
            <ac:picMk id="43" creationId="{6B6C51AC-537E-314B-F12E-3B742A9EA2DD}"/>
          </ac:picMkLst>
        </pc:picChg>
      </pc:sldChg>
      <pc:sldChg chg="addSp delSp modSp mod modTransition modAnim">
        <pc:chgData name="Leonie Smith" userId="fed1330f33f5650e" providerId="LiveId" clId="{BE40D2EE-5D55-4F98-A813-467CED22DC9B}" dt="2024-01-22T03:08:27.507" v="38"/>
        <pc:sldMkLst>
          <pc:docMk/>
          <pc:sldMk cId="978260341" sldId="265"/>
        </pc:sldMkLst>
        <pc:picChg chg="add del mod ord">
          <ac:chgData name="Leonie Smith" userId="fed1330f33f5650e" providerId="LiveId" clId="{BE40D2EE-5D55-4F98-A813-467CED22DC9B}" dt="2024-01-22T03:08:01.173" v="32"/>
          <ac:picMkLst>
            <pc:docMk/>
            <pc:sldMk cId="978260341" sldId="265"/>
            <ac:picMk id="5" creationId="{A6E03325-C14E-09A8-26E0-DAE499321CF9}"/>
          </ac:picMkLst>
        </pc:picChg>
        <pc:picChg chg="add del mod">
          <ac:chgData name="Leonie Smith" userId="fed1330f33f5650e" providerId="LiveId" clId="{BE40D2EE-5D55-4F98-A813-467CED22DC9B}" dt="2024-01-22T03:08:02.819" v="34"/>
          <ac:picMkLst>
            <pc:docMk/>
            <pc:sldMk cId="978260341" sldId="265"/>
            <ac:picMk id="6" creationId="{D521EDA5-D86C-B904-62E4-7CB2A55B2439}"/>
          </ac:picMkLst>
        </pc:picChg>
        <pc:picChg chg="add del mod ord">
          <ac:chgData name="Leonie Smith" userId="fed1330f33f5650e" providerId="LiveId" clId="{BE40D2EE-5D55-4F98-A813-467CED22DC9B}" dt="2024-01-22T03:08:09.912" v="35"/>
          <ac:picMkLst>
            <pc:docMk/>
            <pc:sldMk cId="978260341" sldId="265"/>
            <ac:picMk id="9" creationId="{2C7971EB-16BB-89DE-CFF7-24BA33B47AF6}"/>
          </ac:picMkLst>
        </pc:picChg>
        <pc:picChg chg="add del mod">
          <ac:chgData name="Leonie Smith" userId="fed1330f33f5650e" providerId="LiveId" clId="{BE40D2EE-5D55-4F98-A813-467CED22DC9B}" dt="2024-01-22T03:08:11.599" v="37"/>
          <ac:picMkLst>
            <pc:docMk/>
            <pc:sldMk cId="978260341" sldId="265"/>
            <ac:picMk id="10" creationId="{E12E8F23-8916-87D7-516F-6B4BCF1C2BAE}"/>
          </ac:picMkLst>
        </pc:picChg>
        <pc:picChg chg="add del mod ord">
          <ac:chgData name="Leonie Smith" userId="fed1330f33f5650e" providerId="LiveId" clId="{BE40D2EE-5D55-4F98-A813-467CED22DC9B}" dt="2024-01-22T03:08:27.507" v="38"/>
          <ac:picMkLst>
            <pc:docMk/>
            <pc:sldMk cId="978260341" sldId="265"/>
            <ac:picMk id="13" creationId="{B7A2C05A-C3FA-4237-2910-F9DA54101FDC}"/>
          </ac:picMkLst>
        </pc:picChg>
        <pc:picChg chg="add mod">
          <ac:chgData name="Leonie Smith" userId="fed1330f33f5650e" providerId="LiveId" clId="{BE40D2EE-5D55-4F98-A813-467CED22DC9B}" dt="2024-01-22T03:08:27.507" v="38"/>
          <ac:picMkLst>
            <pc:docMk/>
            <pc:sldMk cId="978260341" sldId="265"/>
            <ac:picMk id="14" creationId="{B7A5AAB5-8941-B2E6-A5EE-DEE30B5AD63F}"/>
          </ac:picMkLst>
        </pc:picChg>
        <pc:picChg chg="del">
          <ac:chgData name="Leonie Smith" userId="fed1330f33f5650e" providerId="LiveId" clId="{BE40D2EE-5D55-4F98-A813-467CED22DC9B}" dt="2024-01-22T03:07:44.891" v="31"/>
          <ac:picMkLst>
            <pc:docMk/>
            <pc:sldMk cId="978260341" sldId="265"/>
            <ac:picMk id="18" creationId="{D6CCD948-5B29-BD61-759C-CA106DE58C41}"/>
          </ac:picMkLst>
        </pc:picChg>
      </pc:sldChg>
      <pc:sldChg chg="addSp delSp modSp mod modTransition modAnim">
        <pc:chgData name="Leonie Smith" userId="fed1330f33f5650e" providerId="LiveId" clId="{BE40D2EE-5D55-4F98-A813-467CED22DC9B}" dt="2024-01-22T03:08:40.334" v="41"/>
        <pc:sldMkLst>
          <pc:docMk/>
          <pc:sldMk cId="3575870363" sldId="266"/>
        </pc:sldMkLst>
        <pc:picChg chg="add del mod">
          <ac:chgData name="Leonie Smith" userId="fed1330f33f5650e" providerId="LiveId" clId="{BE40D2EE-5D55-4F98-A813-467CED22DC9B}" dt="2024-01-22T03:08:40.334" v="41"/>
          <ac:picMkLst>
            <pc:docMk/>
            <pc:sldMk cId="3575870363" sldId="266"/>
            <ac:picMk id="5" creationId="{938174F5-5B1E-1B05-9A8C-598587077A18}"/>
          </ac:picMkLst>
        </pc:picChg>
        <pc:picChg chg="add mod">
          <ac:chgData name="Leonie Smith" userId="fed1330f33f5650e" providerId="LiveId" clId="{BE40D2EE-5D55-4F98-A813-467CED22DC9B}" dt="2024-01-22T03:08:40.334" v="41"/>
          <ac:picMkLst>
            <pc:docMk/>
            <pc:sldMk cId="3575870363" sldId="266"/>
            <ac:picMk id="6" creationId="{6E59D8D6-5DA3-AB28-E19D-2E56E721707E}"/>
          </ac:picMkLst>
        </pc:picChg>
        <pc:picChg chg="del">
          <ac:chgData name="Leonie Smith" userId="fed1330f33f5650e" providerId="LiveId" clId="{BE40D2EE-5D55-4F98-A813-467CED22DC9B}" dt="2024-01-22T03:08:31.791" v="40"/>
          <ac:picMkLst>
            <pc:docMk/>
            <pc:sldMk cId="3575870363" sldId="266"/>
            <ac:picMk id="7" creationId="{14AA04E8-9101-CF3A-88B1-EBD494509631}"/>
          </ac:picMkLst>
        </pc:picChg>
      </pc:sldChg>
    </pc:docChg>
  </pc:docChgLst>
  <pc:docChgLst>
    <pc:chgData name="Alfred Smith" userId="3c60a3631c0db8ad" providerId="LiveId" clId="{A9266A99-3643-48DE-835F-E7FF34EFA1C8}"/>
    <pc:docChg chg="custSel modSld">
      <pc:chgData name="Alfred Smith" userId="3c60a3631c0db8ad" providerId="LiveId" clId="{A9266A99-3643-48DE-835F-E7FF34EFA1C8}" dt="2024-07-25T11:21:26.127" v="19"/>
      <pc:docMkLst>
        <pc:docMk/>
      </pc:docMkLst>
      <pc:sldChg chg="modSp mod">
        <pc:chgData name="Alfred Smith" userId="3c60a3631c0db8ad" providerId="LiveId" clId="{A9266A99-3643-48DE-835F-E7FF34EFA1C8}" dt="2024-07-25T10:36:06.546" v="3" actId="27636"/>
        <pc:sldMkLst>
          <pc:docMk/>
          <pc:sldMk cId="1499918570" sldId="257"/>
        </pc:sldMkLst>
        <pc:spChg chg="mod">
          <ac:chgData name="Alfred Smith" userId="3c60a3631c0db8ad" providerId="LiveId" clId="{A9266A99-3643-48DE-835F-E7FF34EFA1C8}" dt="2024-07-25T10:36:06.546" v="3" actId="27636"/>
          <ac:spMkLst>
            <pc:docMk/>
            <pc:sldMk cId="1499918570" sldId="257"/>
            <ac:spMk id="3" creationId="{0228937D-0D81-2DA1-1C55-FD99B23FE1AE}"/>
          </ac:spMkLst>
        </pc:spChg>
      </pc:sldChg>
      <pc:sldChg chg="modSp mod">
        <pc:chgData name="Alfred Smith" userId="3c60a3631c0db8ad" providerId="LiveId" clId="{A9266A99-3643-48DE-835F-E7FF34EFA1C8}" dt="2024-07-25T11:19:55.196" v="6"/>
        <pc:sldMkLst>
          <pc:docMk/>
          <pc:sldMk cId="2346136586" sldId="260"/>
        </pc:sldMkLst>
        <pc:spChg chg="mod">
          <ac:chgData name="Alfred Smith" userId="3c60a3631c0db8ad" providerId="LiveId" clId="{A9266A99-3643-48DE-835F-E7FF34EFA1C8}" dt="2024-07-25T11:19:55.196" v="6"/>
          <ac:spMkLst>
            <pc:docMk/>
            <pc:sldMk cId="2346136586" sldId="260"/>
            <ac:spMk id="4" creationId="{EE2AC625-9141-A801-F431-DD5F79396320}"/>
          </ac:spMkLst>
        </pc:spChg>
      </pc:sldChg>
      <pc:sldChg chg="modSp mod">
        <pc:chgData name="Alfred Smith" userId="3c60a3631c0db8ad" providerId="LiveId" clId="{A9266A99-3643-48DE-835F-E7FF34EFA1C8}" dt="2024-07-25T11:20:08.349" v="8"/>
        <pc:sldMkLst>
          <pc:docMk/>
          <pc:sldMk cId="4037329247" sldId="261"/>
        </pc:sldMkLst>
        <pc:spChg chg="mod">
          <ac:chgData name="Alfred Smith" userId="3c60a3631c0db8ad" providerId="LiveId" clId="{A9266A99-3643-48DE-835F-E7FF34EFA1C8}" dt="2024-07-25T11:20:08.349" v="8"/>
          <ac:spMkLst>
            <pc:docMk/>
            <pc:sldMk cId="4037329247" sldId="261"/>
            <ac:spMk id="4" creationId="{EE2AC625-9141-A801-F431-DD5F79396320}"/>
          </ac:spMkLst>
        </pc:spChg>
      </pc:sldChg>
      <pc:sldChg chg="modSp mod">
        <pc:chgData name="Alfred Smith" userId="3c60a3631c0db8ad" providerId="LiveId" clId="{A9266A99-3643-48DE-835F-E7FF34EFA1C8}" dt="2024-07-25T11:20:25.155" v="10"/>
        <pc:sldMkLst>
          <pc:docMk/>
          <pc:sldMk cId="1909638311" sldId="262"/>
        </pc:sldMkLst>
        <pc:spChg chg="mod">
          <ac:chgData name="Alfred Smith" userId="3c60a3631c0db8ad" providerId="LiveId" clId="{A9266A99-3643-48DE-835F-E7FF34EFA1C8}" dt="2024-07-25T11:20:25.155" v="10"/>
          <ac:spMkLst>
            <pc:docMk/>
            <pc:sldMk cId="1909638311" sldId="262"/>
            <ac:spMk id="4" creationId="{EE2AC625-9141-A801-F431-DD5F79396320}"/>
          </ac:spMkLst>
        </pc:spChg>
      </pc:sldChg>
      <pc:sldChg chg="modSp mod">
        <pc:chgData name="Alfred Smith" userId="3c60a3631c0db8ad" providerId="LiveId" clId="{A9266A99-3643-48DE-835F-E7FF34EFA1C8}" dt="2024-07-25T11:20:40.372" v="13"/>
        <pc:sldMkLst>
          <pc:docMk/>
          <pc:sldMk cId="641208035" sldId="263"/>
        </pc:sldMkLst>
        <pc:spChg chg="mod">
          <ac:chgData name="Alfred Smith" userId="3c60a3631c0db8ad" providerId="LiveId" clId="{A9266A99-3643-48DE-835F-E7FF34EFA1C8}" dt="2024-07-25T11:20:40.372" v="13"/>
          <ac:spMkLst>
            <pc:docMk/>
            <pc:sldMk cId="641208035" sldId="263"/>
            <ac:spMk id="4" creationId="{EE2AC625-9141-A801-F431-DD5F79396320}"/>
          </ac:spMkLst>
        </pc:spChg>
      </pc:sldChg>
      <pc:sldChg chg="modSp mod">
        <pc:chgData name="Alfred Smith" userId="3c60a3631c0db8ad" providerId="LiveId" clId="{A9266A99-3643-48DE-835F-E7FF34EFA1C8}" dt="2024-07-25T11:20:55.717" v="15"/>
        <pc:sldMkLst>
          <pc:docMk/>
          <pc:sldMk cId="4044745628" sldId="264"/>
        </pc:sldMkLst>
        <pc:spChg chg="mod">
          <ac:chgData name="Alfred Smith" userId="3c60a3631c0db8ad" providerId="LiveId" clId="{A9266A99-3643-48DE-835F-E7FF34EFA1C8}" dt="2024-07-25T11:20:55.717" v="15"/>
          <ac:spMkLst>
            <pc:docMk/>
            <pc:sldMk cId="4044745628" sldId="264"/>
            <ac:spMk id="4" creationId="{EE2AC625-9141-A801-F431-DD5F79396320}"/>
          </ac:spMkLst>
        </pc:spChg>
      </pc:sldChg>
      <pc:sldChg chg="modSp mod">
        <pc:chgData name="Alfred Smith" userId="3c60a3631c0db8ad" providerId="LiveId" clId="{A9266A99-3643-48DE-835F-E7FF34EFA1C8}" dt="2024-07-25T11:21:11.081" v="17"/>
        <pc:sldMkLst>
          <pc:docMk/>
          <pc:sldMk cId="978260341" sldId="265"/>
        </pc:sldMkLst>
        <pc:spChg chg="mod">
          <ac:chgData name="Alfred Smith" userId="3c60a3631c0db8ad" providerId="LiveId" clId="{A9266A99-3643-48DE-835F-E7FF34EFA1C8}" dt="2024-07-25T11:21:11.081" v="17"/>
          <ac:spMkLst>
            <pc:docMk/>
            <pc:sldMk cId="978260341" sldId="265"/>
            <ac:spMk id="4" creationId="{EE2AC625-9141-A801-F431-DD5F79396320}"/>
          </ac:spMkLst>
        </pc:spChg>
      </pc:sldChg>
      <pc:sldChg chg="modSp mod">
        <pc:chgData name="Alfred Smith" userId="3c60a3631c0db8ad" providerId="LiveId" clId="{A9266A99-3643-48DE-835F-E7FF34EFA1C8}" dt="2024-07-25T11:21:26.127" v="19"/>
        <pc:sldMkLst>
          <pc:docMk/>
          <pc:sldMk cId="3575870363" sldId="266"/>
        </pc:sldMkLst>
        <pc:spChg chg="mod">
          <ac:chgData name="Alfred Smith" userId="3c60a3631c0db8ad" providerId="LiveId" clId="{A9266A99-3643-48DE-835F-E7FF34EFA1C8}" dt="2024-07-25T11:21:26.127" v="19"/>
          <ac:spMkLst>
            <pc:docMk/>
            <pc:sldMk cId="3575870363" sldId="266"/>
            <ac:spMk id="4" creationId="{EE2AC625-9141-A801-F431-DD5F79396320}"/>
          </ac:spMkLst>
        </pc:spChg>
      </pc:sldChg>
      <pc:sldChg chg="addSp modSp">
        <pc:chgData name="Alfred Smith" userId="3c60a3631c0db8ad" providerId="LiveId" clId="{A9266A99-3643-48DE-835F-E7FF34EFA1C8}" dt="2024-07-25T10:37:23.870" v="4"/>
        <pc:sldMkLst>
          <pc:docMk/>
          <pc:sldMk cId="4120481681" sldId="270"/>
        </pc:sldMkLst>
        <pc:spChg chg="add mod">
          <ac:chgData name="Alfred Smith" userId="3c60a3631c0db8ad" providerId="LiveId" clId="{A9266A99-3643-48DE-835F-E7FF34EFA1C8}" dt="2024-07-25T10:37:23.870" v="4"/>
          <ac:spMkLst>
            <pc:docMk/>
            <pc:sldMk cId="4120481681" sldId="270"/>
            <ac:spMk id="4" creationId="{07841970-D5A5-B510-89A8-1A578A014549}"/>
          </ac:spMkLst>
        </pc:spChg>
      </pc:sldChg>
    </pc:docChg>
  </pc:docChgLst>
  <pc:docChgLst>
    <pc:chgData name="Leonie Smith" userId="fed1330f33f5650e" providerId="LiveId" clId="{3F7991A5-FCE7-479E-A4C9-7119F2D503CC}"/>
    <pc:docChg chg="custSel modSld">
      <pc:chgData name="Leonie Smith" userId="fed1330f33f5650e" providerId="LiveId" clId="{3F7991A5-FCE7-479E-A4C9-7119F2D503CC}" dt="2023-04-05T04:04:30.761" v="78" actId="5793"/>
      <pc:docMkLst>
        <pc:docMk/>
      </pc:docMkLst>
      <pc:sldChg chg="addSp modSp modNotesTx">
        <pc:chgData name="Leonie Smith" userId="fed1330f33f5650e" providerId="LiveId" clId="{3F7991A5-FCE7-479E-A4C9-7119F2D503CC}" dt="2023-04-05T04:04:30.761" v="78" actId="5793"/>
        <pc:sldMkLst>
          <pc:docMk/>
          <pc:sldMk cId="1499918570" sldId="257"/>
        </pc:sldMkLst>
        <pc:picChg chg="add mod">
          <ac:chgData name="Leonie Smith" userId="fed1330f33f5650e" providerId="LiveId" clId="{3F7991A5-FCE7-479E-A4C9-7119F2D503CC}" dt="2023-04-04T03:48:28.638" v="3"/>
          <ac:picMkLst>
            <pc:docMk/>
            <pc:sldMk cId="1499918570" sldId="257"/>
            <ac:picMk id="8" creationId="{2E3EAFF0-3AEE-B662-985F-960D07CA4E1F}"/>
          </ac:picMkLst>
        </pc:picChg>
      </pc:sldChg>
      <pc:sldChg chg="modSp mod">
        <pc:chgData name="Leonie Smith" userId="fed1330f33f5650e" providerId="LiveId" clId="{3F7991A5-FCE7-479E-A4C9-7119F2D503CC}" dt="2023-04-04T03:44:59.435" v="1" actId="21"/>
        <pc:sldMkLst>
          <pc:docMk/>
          <pc:sldMk cId="3788111665" sldId="258"/>
        </pc:sldMkLst>
        <pc:spChg chg="mod">
          <ac:chgData name="Leonie Smith" userId="fed1330f33f5650e" providerId="LiveId" clId="{3F7991A5-FCE7-479E-A4C9-7119F2D503CC}" dt="2023-04-04T03:44:59.435" v="1" actId="21"/>
          <ac:spMkLst>
            <pc:docMk/>
            <pc:sldMk cId="3788111665" sldId="258"/>
            <ac:spMk id="4" creationId="{17A512B3-35DB-86EF-588B-2F4314E7643E}"/>
          </ac:spMkLst>
        </pc:spChg>
      </pc:sldChg>
      <pc:sldChg chg="addSp modSp mod">
        <pc:chgData name="Leonie Smith" userId="fed1330f33f5650e" providerId="LiveId" clId="{3F7991A5-FCE7-479E-A4C9-7119F2D503CC}" dt="2023-04-04T03:49:11.301" v="4"/>
        <pc:sldMkLst>
          <pc:docMk/>
          <pc:sldMk cId="454763615" sldId="259"/>
        </pc:sldMkLst>
        <pc:spChg chg="mod">
          <ac:chgData name="Leonie Smith" userId="fed1330f33f5650e" providerId="LiveId" clId="{3F7991A5-FCE7-479E-A4C9-7119F2D503CC}" dt="2023-04-04T03:44:46.741" v="0" actId="20577"/>
          <ac:spMkLst>
            <pc:docMk/>
            <pc:sldMk cId="454763615" sldId="259"/>
            <ac:spMk id="3" creationId="{A58184BD-88F1-BA02-40C1-D8403D0EEC0D}"/>
          </ac:spMkLst>
        </pc:spChg>
        <pc:picChg chg="add mod">
          <ac:chgData name="Leonie Smith" userId="fed1330f33f5650e" providerId="LiveId" clId="{3F7991A5-FCE7-479E-A4C9-7119F2D503CC}" dt="2023-04-04T03:49:11.301" v="4"/>
          <ac:picMkLst>
            <pc:docMk/>
            <pc:sldMk cId="454763615" sldId="259"/>
            <ac:picMk id="9" creationId="{C0FD4035-3BA9-5BD4-8F9A-744690666649}"/>
          </ac:picMkLst>
        </pc:picChg>
      </pc:sldChg>
      <pc:sldChg chg="addSp delSp modSp mod modTransition modAnim">
        <pc:chgData name="Leonie Smith" userId="fed1330f33f5650e" providerId="LiveId" clId="{3F7991A5-FCE7-479E-A4C9-7119F2D503CC}" dt="2023-04-04T03:50:56.334" v="8"/>
        <pc:sldMkLst>
          <pc:docMk/>
          <pc:sldMk cId="2346136586" sldId="260"/>
        </pc:sldMkLst>
        <pc:picChg chg="add del mod">
          <ac:chgData name="Leonie Smith" userId="fed1330f33f5650e" providerId="LiveId" clId="{3F7991A5-FCE7-479E-A4C9-7119F2D503CC}" dt="2023-04-04T03:50:41.385" v="7"/>
          <ac:picMkLst>
            <pc:docMk/>
            <pc:sldMk cId="2346136586" sldId="260"/>
            <ac:picMk id="10" creationId="{90A168D7-DD7D-A6FE-437C-6B012731A6F9}"/>
          </ac:picMkLst>
        </pc:picChg>
        <pc:picChg chg="add del mod">
          <ac:chgData name="Leonie Smith" userId="fed1330f33f5650e" providerId="LiveId" clId="{3F7991A5-FCE7-479E-A4C9-7119F2D503CC}" dt="2023-04-04T03:50:56.334" v="8"/>
          <ac:picMkLst>
            <pc:docMk/>
            <pc:sldMk cId="2346136586" sldId="260"/>
            <ac:picMk id="13" creationId="{C90C9B73-D00B-3596-2F6F-C3F20AEF512F}"/>
          </ac:picMkLst>
        </pc:picChg>
        <pc:picChg chg="add mod">
          <ac:chgData name="Leonie Smith" userId="fed1330f33f5650e" providerId="LiveId" clId="{3F7991A5-FCE7-479E-A4C9-7119F2D503CC}" dt="2023-04-04T03:50:56.334" v="8"/>
          <ac:picMkLst>
            <pc:docMk/>
            <pc:sldMk cId="2346136586" sldId="260"/>
            <ac:picMk id="14" creationId="{A97FA736-8FF4-2B7A-8DA0-9D96897D16B6}"/>
          </ac:picMkLst>
        </pc:picChg>
      </pc:sldChg>
      <pc:sldChg chg="addSp delSp modSp mod modTransition modAnim">
        <pc:chgData name="Leonie Smith" userId="fed1330f33f5650e" providerId="LiveId" clId="{3F7991A5-FCE7-479E-A4C9-7119F2D503CC}" dt="2023-04-04T04:00:31.308" v="30"/>
        <pc:sldMkLst>
          <pc:docMk/>
          <pc:sldMk cId="4037329247" sldId="261"/>
        </pc:sldMkLst>
        <pc:picChg chg="add del mod">
          <ac:chgData name="Leonie Smith" userId="fed1330f33f5650e" providerId="LiveId" clId="{3F7991A5-FCE7-479E-A4C9-7119F2D503CC}" dt="2023-04-04T03:54:26.213" v="11"/>
          <ac:picMkLst>
            <pc:docMk/>
            <pc:sldMk cId="4037329247" sldId="261"/>
            <ac:picMk id="11" creationId="{7D072517-ECFE-4C82-CA96-0E50BF2A5482}"/>
          </ac:picMkLst>
        </pc:picChg>
        <pc:picChg chg="add del mod">
          <ac:chgData name="Leonie Smith" userId="fed1330f33f5650e" providerId="LiveId" clId="{3F7991A5-FCE7-479E-A4C9-7119F2D503CC}" dt="2023-04-04T03:54:43.785" v="12"/>
          <ac:picMkLst>
            <pc:docMk/>
            <pc:sldMk cId="4037329247" sldId="261"/>
            <ac:picMk id="14" creationId="{23AACF8E-495C-071A-3F6C-E7BD3DD5B049}"/>
          </ac:picMkLst>
        </pc:picChg>
        <pc:picChg chg="add del mod">
          <ac:chgData name="Leonie Smith" userId="fed1330f33f5650e" providerId="LiveId" clId="{3F7991A5-FCE7-479E-A4C9-7119F2D503CC}" dt="2023-04-04T03:54:55.517" v="14"/>
          <ac:picMkLst>
            <pc:docMk/>
            <pc:sldMk cId="4037329247" sldId="261"/>
            <ac:picMk id="15" creationId="{B4896F73-36D7-5535-310E-41335A0B86A1}"/>
          </ac:picMkLst>
        </pc:picChg>
        <pc:picChg chg="add del mod ord">
          <ac:chgData name="Leonie Smith" userId="fed1330f33f5650e" providerId="LiveId" clId="{3F7991A5-FCE7-479E-A4C9-7119F2D503CC}" dt="2023-04-04T03:55:08.149" v="15"/>
          <ac:picMkLst>
            <pc:docMk/>
            <pc:sldMk cId="4037329247" sldId="261"/>
            <ac:picMk id="18" creationId="{E08750DC-944D-8EAB-52BB-A3B14133E379}"/>
          </ac:picMkLst>
        </pc:picChg>
        <pc:picChg chg="add del mod">
          <ac:chgData name="Leonie Smith" userId="fed1330f33f5650e" providerId="LiveId" clId="{3F7991A5-FCE7-479E-A4C9-7119F2D503CC}" dt="2023-04-04T03:55:09.961" v="17"/>
          <ac:picMkLst>
            <pc:docMk/>
            <pc:sldMk cId="4037329247" sldId="261"/>
            <ac:picMk id="19" creationId="{B08EA98A-2874-F7DA-A3D6-D4C51090F967}"/>
          </ac:picMkLst>
        </pc:picChg>
        <pc:picChg chg="add del mod ord">
          <ac:chgData name="Leonie Smith" userId="fed1330f33f5650e" providerId="LiveId" clId="{3F7991A5-FCE7-479E-A4C9-7119F2D503CC}" dt="2023-04-04T03:55:33.147" v="18"/>
          <ac:picMkLst>
            <pc:docMk/>
            <pc:sldMk cId="4037329247" sldId="261"/>
            <ac:picMk id="22" creationId="{72951EA5-8E6E-597C-9190-02E14F338B05}"/>
          </ac:picMkLst>
        </pc:picChg>
        <pc:picChg chg="add del mod">
          <ac:chgData name="Leonie Smith" userId="fed1330f33f5650e" providerId="LiveId" clId="{3F7991A5-FCE7-479E-A4C9-7119F2D503CC}" dt="2023-04-04T03:56:44.579" v="20"/>
          <ac:picMkLst>
            <pc:docMk/>
            <pc:sldMk cId="4037329247" sldId="261"/>
            <ac:picMk id="23" creationId="{350C67C3-AD54-9BDB-8D0E-504F3F37A44F}"/>
          </ac:picMkLst>
        </pc:picChg>
        <pc:picChg chg="add del mod ord">
          <ac:chgData name="Leonie Smith" userId="fed1330f33f5650e" providerId="LiveId" clId="{3F7991A5-FCE7-479E-A4C9-7119F2D503CC}" dt="2023-04-04T03:57:06.991" v="21"/>
          <ac:picMkLst>
            <pc:docMk/>
            <pc:sldMk cId="4037329247" sldId="261"/>
            <ac:picMk id="30" creationId="{32E40276-7099-68EE-3802-181F0025D565}"/>
          </ac:picMkLst>
        </pc:picChg>
        <pc:picChg chg="add del mod">
          <ac:chgData name="Leonie Smith" userId="fed1330f33f5650e" providerId="LiveId" clId="{3F7991A5-FCE7-479E-A4C9-7119F2D503CC}" dt="2023-04-04T03:57:11.015" v="23"/>
          <ac:picMkLst>
            <pc:docMk/>
            <pc:sldMk cId="4037329247" sldId="261"/>
            <ac:picMk id="31" creationId="{F5FBC0D1-D539-692C-A0DC-B163689B668B}"/>
          </ac:picMkLst>
        </pc:picChg>
        <pc:picChg chg="add del mod ord">
          <ac:chgData name="Leonie Smith" userId="fed1330f33f5650e" providerId="LiveId" clId="{3F7991A5-FCE7-479E-A4C9-7119F2D503CC}" dt="2023-04-04T03:57:35.278" v="24"/>
          <ac:picMkLst>
            <pc:docMk/>
            <pc:sldMk cId="4037329247" sldId="261"/>
            <ac:picMk id="34" creationId="{2AEEE81A-392B-DB54-FF7F-D4A3EA97499B}"/>
          </ac:picMkLst>
        </pc:picChg>
        <pc:picChg chg="add del mod">
          <ac:chgData name="Leonie Smith" userId="fed1330f33f5650e" providerId="LiveId" clId="{3F7991A5-FCE7-479E-A4C9-7119F2D503CC}" dt="2023-04-04T03:59:25.152" v="26"/>
          <ac:picMkLst>
            <pc:docMk/>
            <pc:sldMk cId="4037329247" sldId="261"/>
            <ac:picMk id="35" creationId="{74136796-F218-882C-F527-D3DF55098481}"/>
          </ac:picMkLst>
        </pc:picChg>
        <pc:picChg chg="add del mod ord">
          <ac:chgData name="Leonie Smith" userId="fed1330f33f5650e" providerId="LiveId" clId="{3F7991A5-FCE7-479E-A4C9-7119F2D503CC}" dt="2023-04-04T03:59:46.359" v="27"/>
          <ac:picMkLst>
            <pc:docMk/>
            <pc:sldMk cId="4037329247" sldId="261"/>
            <ac:picMk id="40" creationId="{85121EB4-C1D3-C98E-8F08-E8D18A4927A4}"/>
          </ac:picMkLst>
        </pc:picChg>
        <pc:picChg chg="add del mod">
          <ac:chgData name="Leonie Smith" userId="fed1330f33f5650e" providerId="LiveId" clId="{3F7991A5-FCE7-479E-A4C9-7119F2D503CC}" dt="2023-04-04T04:00:05.138" v="29"/>
          <ac:picMkLst>
            <pc:docMk/>
            <pc:sldMk cId="4037329247" sldId="261"/>
            <ac:picMk id="41" creationId="{67AFB721-3E5B-F53E-D200-DF970183F3D2}"/>
          </ac:picMkLst>
        </pc:picChg>
        <pc:picChg chg="add del mod ord">
          <ac:chgData name="Leonie Smith" userId="fed1330f33f5650e" providerId="LiveId" clId="{3F7991A5-FCE7-479E-A4C9-7119F2D503CC}" dt="2023-04-04T04:00:31.308" v="30"/>
          <ac:picMkLst>
            <pc:docMk/>
            <pc:sldMk cId="4037329247" sldId="261"/>
            <ac:picMk id="44" creationId="{B0DA8D1A-37D1-6981-62A8-3158FD4E2E2B}"/>
          </ac:picMkLst>
        </pc:picChg>
        <pc:picChg chg="add mod">
          <ac:chgData name="Leonie Smith" userId="fed1330f33f5650e" providerId="LiveId" clId="{3F7991A5-FCE7-479E-A4C9-7119F2D503CC}" dt="2023-04-04T04:00:31.308" v="30"/>
          <ac:picMkLst>
            <pc:docMk/>
            <pc:sldMk cId="4037329247" sldId="261"/>
            <ac:picMk id="45" creationId="{35390C6E-A21D-41A5-CDB3-7523BC9796C0}"/>
          </ac:picMkLst>
        </pc:picChg>
      </pc:sldChg>
      <pc:sldChg chg="addSp delSp modSp mod modTransition modAnim">
        <pc:chgData name="Leonie Smith" userId="fed1330f33f5650e" providerId="LiveId" clId="{3F7991A5-FCE7-479E-A4C9-7119F2D503CC}" dt="2023-04-04T04:06:14.971" v="43"/>
        <pc:sldMkLst>
          <pc:docMk/>
          <pc:sldMk cId="1909638311" sldId="262"/>
        </pc:sldMkLst>
        <pc:picChg chg="add del mod">
          <ac:chgData name="Leonie Smith" userId="fed1330f33f5650e" providerId="LiveId" clId="{3F7991A5-FCE7-479E-A4C9-7119F2D503CC}" dt="2023-04-04T04:04:09.449" v="33"/>
          <ac:picMkLst>
            <pc:docMk/>
            <pc:sldMk cId="1909638311" sldId="262"/>
            <ac:picMk id="11" creationId="{53DC8B65-0BB9-9105-EEB1-76BBE919DD47}"/>
          </ac:picMkLst>
        </pc:picChg>
        <pc:picChg chg="add del mod">
          <ac:chgData name="Leonie Smith" userId="fed1330f33f5650e" providerId="LiveId" clId="{3F7991A5-FCE7-479E-A4C9-7119F2D503CC}" dt="2023-04-04T04:04:20.487" v="34"/>
          <ac:picMkLst>
            <pc:docMk/>
            <pc:sldMk cId="1909638311" sldId="262"/>
            <ac:picMk id="14" creationId="{B9F001B8-470D-C811-82C4-637931244C86}"/>
          </ac:picMkLst>
        </pc:picChg>
        <pc:picChg chg="add del mod">
          <ac:chgData name="Leonie Smith" userId="fed1330f33f5650e" providerId="LiveId" clId="{3F7991A5-FCE7-479E-A4C9-7119F2D503CC}" dt="2023-04-04T04:04:38.901" v="36"/>
          <ac:picMkLst>
            <pc:docMk/>
            <pc:sldMk cId="1909638311" sldId="262"/>
            <ac:picMk id="15" creationId="{559688B8-C6E3-B77E-2AA1-8929DFACE26E}"/>
          </ac:picMkLst>
        </pc:picChg>
        <pc:picChg chg="add del mod ord">
          <ac:chgData name="Leonie Smith" userId="fed1330f33f5650e" providerId="LiveId" clId="{3F7991A5-FCE7-479E-A4C9-7119F2D503CC}" dt="2023-04-04T04:04:58.175" v="37"/>
          <ac:picMkLst>
            <pc:docMk/>
            <pc:sldMk cId="1909638311" sldId="262"/>
            <ac:picMk id="18" creationId="{5462D491-FBD3-37C3-6D1E-947DC252E9A9}"/>
          </ac:picMkLst>
        </pc:picChg>
        <pc:picChg chg="add del mod">
          <ac:chgData name="Leonie Smith" userId="fed1330f33f5650e" providerId="LiveId" clId="{3F7991A5-FCE7-479E-A4C9-7119F2D503CC}" dt="2023-04-04T04:05:36.813" v="39"/>
          <ac:picMkLst>
            <pc:docMk/>
            <pc:sldMk cId="1909638311" sldId="262"/>
            <ac:picMk id="19" creationId="{3FBF752F-D815-6133-C0AD-BFE845B4358B}"/>
          </ac:picMkLst>
        </pc:picChg>
        <pc:picChg chg="add del mod ord">
          <ac:chgData name="Leonie Smith" userId="fed1330f33f5650e" providerId="LiveId" clId="{3F7991A5-FCE7-479E-A4C9-7119F2D503CC}" dt="2023-04-04T04:05:46.875" v="40"/>
          <ac:picMkLst>
            <pc:docMk/>
            <pc:sldMk cId="1909638311" sldId="262"/>
            <ac:picMk id="23" creationId="{91421843-BC61-66FE-A90B-E445C16FD7CE}"/>
          </ac:picMkLst>
        </pc:picChg>
        <pc:picChg chg="add del mod">
          <ac:chgData name="Leonie Smith" userId="fed1330f33f5650e" providerId="LiveId" clId="{3F7991A5-FCE7-479E-A4C9-7119F2D503CC}" dt="2023-04-04T04:05:57.626" v="42"/>
          <ac:picMkLst>
            <pc:docMk/>
            <pc:sldMk cId="1909638311" sldId="262"/>
            <ac:picMk id="24" creationId="{A4595478-8094-9896-677D-A34EA027D10D}"/>
          </ac:picMkLst>
        </pc:picChg>
        <pc:picChg chg="add del mod ord">
          <ac:chgData name="Leonie Smith" userId="fed1330f33f5650e" providerId="LiveId" clId="{3F7991A5-FCE7-479E-A4C9-7119F2D503CC}" dt="2023-04-04T04:06:14.971" v="43"/>
          <ac:picMkLst>
            <pc:docMk/>
            <pc:sldMk cId="1909638311" sldId="262"/>
            <ac:picMk id="27" creationId="{1DC6E7AB-2E33-7437-8FC3-F03CAAD7B91B}"/>
          </ac:picMkLst>
        </pc:picChg>
        <pc:picChg chg="add mod">
          <ac:chgData name="Leonie Smith" userId="fed1330f33f5650e" providerId="LiveId" clId="{3F7991A5-FCE7-479E-A4C9-7119F2D503CC}" dt="2023-04-04T04:06:14.971" v="43"/>
          <ac:picMkLst>
            <pc:docMk/>
            <pc:sldMk cId="1909638311" sldId="262"/>
            <ac:picMk id="28" creationId="{EE25BE52-966A-ECC9-8EBF-C075E1621196}"/>
          </ac:picMkLst>
        </pc:picChg>
      </pc:sldChg>
      <pc:sldChg chg="addSp delSp modSp mod modTransition modAnim">
        <pc:chgData name="Leonie Smith" userId="fed1330f33f5650e" providerId="LiveId" clId="{3F7991A5-FCE7-479E-A4C9-7119F2D503CC}" dt="2023-04-04T04:19:39.135" v="65"/>
        <pc:sldMkLst>
          <pc:docMk/>
          <pc:sldMk cId="641208035" sldId="263"/>
        </pc:sldMkLst>
        <pc:picChg chg="add del mod">
          <ac:chgData name="Leonie Smith" userId="fed1330f33f5650e" providerId="LiveId" clId="{3F7991A5-FCE7-479E-A4C9-7119F2D503CC}" dt="2023-04-04T04:08:01.279" v="46"/>
          <ac:picMkLst>
            <pc:docMk/>
            <pc:sldMk cId="641208035" sldId="263"/>
            <ac:picMk id="11" creationId="{FA6E85C7-A935-A723-201C-E626989567B7}"/>
          </ac:picMkLst>
        </pc:picChg>
        <pc:picChg chg="add del mod">
          <ac:chgData name="Leonie Smith" userId="fed1330f33f5650e" providerId="LiveId" clId="{3F7991A5-FCE7-479E-A4C9-7119F2D503CC}" dt="2023-04-04T04:08:13.597" v="47"/>
          <ac:picMkLst>
            <pc:docMk/>
            <pc:sldMk cId="641208035" sldId="263"/>
            <ac:picMk id="14" creationId="{40202245-A992-0B8A-EE91-94C1580C11C8}"/>
          </ac:picMkLst>
        </pc:picChg>
        <pc:picChg chg="add del mod">
          <ac:chgData name="Leonie Smith" userId="fed1330f33f5650e" providerId="LiveId" clId="{3F7991A5-FCE7-479E-A4C9-7119F2D503CC}" dt="2023-04-04T04:08:27.396" v="49"/>
          <ac:picMkLst>
            <pc:docMk/>
            <pc:sldMk cId="641208035" sldId="263"/>
            <ac:picMk id="15" creationId="{02AE9F9A-898E-3856-142B-58BB9B0E6B81}"/>
          </ac:picMkLst>
        </pc:picChg>
        <pc:picChg chg="add del mod ord">
          <ac:chgData name="Leonie Smith" userId="fed1330f33f5650e" providerId="LiveId" clId="{3F7991A5-FCE7-479E-A4C9-7119F2D503CC}" dt="2023-04-04T04:08:38.549" v="50"/>
          <ac:picMkLst>
            <pc:docMk/>
            <pc:sldMk cId="641208035" sldId="263"/>
            <ac:picMk id="19" creationId="{C4563786-A9C1-357B-C6AD-DCF3855B3A70}"/>
          </ac:picMkLst>
        </pc:picChg>
        <pc:picChg chg="add del mod">
          <ac:chgData name="Leonie Smith" userId="fed1330f33f5650e" providerId="LiveId" clId="{3F7991A5-FCE7-479E-A4C9-7119F2D503CC}" dt="2023-04-04T04:19:28.940" v="64"/>
          <ac:picMkLst>
            <pc:docMk/>
            <pc:sldMk cId="641208035" sldId="263"/>
            <ac:picMk id="20" creationId="{3CFA6D1D-1135-1441-FE89-ACE413F555F5}"/>
          </ac:picMkLst>
        </pc:picChg>
        <pc:picChg chg="add del mod ord">
          <ac:chgData name="Leonie Smith" userId="fed1330f33f5650e" providerId="LiveId" clId="{3F7991A5-FCE7-479E-A4C9-7119F2D503CC}" dt="2023-04-04T04:19:39.135" v="65"/>
          <ac:picMkLst>
            <pc:docMk/>
            <pc:sldMk cId="641208035" sldId="263"/>
            <ac:picMk id="30" creationId="{53898B14-9C4F-1176-AA50-4ED7900BD210}"/>
          </ac:picMkLst>
        </pc:picChg>
        <pc:picChg chg="add mod">
          <ac:chgData name="Leonie Smith" userId="fed1330f33f5650e" providerId="LiveId" clId="{3F7991A5-FCE7-479E-A4C9-7119F2D503CC}" dt="2023-04-04T04:19:39.135" v="65"/>
          <ac:picMkLst>
            <pc:docMk/>
            <pc:sldMk cId="641208035" sldId="263"/>
            <ac:picMk id="31" creationId="{2512C278-7EA7-091A-32B3-51FCB0E30A44}"/>
          </ac:picMkLst>
        </pc:picChg>
      </pc:sldChg>
      <pc:sldChg chg="addSp delSp modSp mod modTransition modAnim">
        <pc:chgData name="Leonie Smith" userId="fed1330f33f5650e" providerId="LiveId" clId="{3F7991A5-FCE7-479E-A4C9-7119F2D503CC}" dt="2023-04-04T04:22:37.768" v="74"/>
        <pc:sldMkLst>
          <pc:docMk/>
          <pc:sldMk cId="4044745628" sldId="264"/>
        </pc:sldMkLst>
        <pc:picChg chg="add del mod">
          <ac:chgData name="Leonie Smith" userId="fed1330f33f5650e" providerId="LiveId" clId="{3F7991A5-FCE7-479E-A4C9-7119F2D503CC}" dt="2023-04-04T04:12:48.761" v="53"/>
          <ac:picMkLst>
            <pc:docMk/>
            <pc:sldMk cId="4044745628" sldId="264"/>
            <ac:picMk id="10" creationId="{CF721E26-1917-90AB-5E66-BA408F9E9196}"/>
          </ac:picMkLst>
        </pc:picChg>
        <pc:picChg chg="add del mod">
          <ac:chgData name="Leonie Smith" userId="fed1330f33f5650e" providerId="LiveId" clId="{3F7991A5-FCE7-479E-A4C9-7119F2D503CC}" dt="2023-04-04T04:13:03.321" v="54"/>
          <ac:picMkLst>
            <pc:docMk/>
            <pc:sldMk cId="4044745628" sldId="264"/>
            <ac:picMk id="16" creationId="{8BAC4686-25A8-5D96-A374-6B58023C9B16}"/>
          </ac:picMkLst>
        </pc:picChg>
        <pc:picChg chg="add del mod">
          <ac:chgData name="Leonie Smith" userId="fed1330f33f5650e" providerId="LiveId" clId="{3F7991A5-FCE7-479E-A4C9-7119F2D503CC}" dt="2023-04-04T04:20:50.525" v="67"/>
          <ac:picMkLst>
            <pc:docMk/>
            <pc:sldMk cId="4044745628" sldId="264"/>
            <ac:picMk id="17" creationId="{251C33CF-C833-CDB2-A5CA-8F78F174C2A9}"/>
          </ac:picMkLst>
        </pc:picChg>
        <pc:picChg chg="add del mod ord">
          <ac:chgData name="Leonie Smith" userId="fed1330f33f5650e" providerId="LiveId" clId="{3F7991A5-FCE7-479E-A4C9-7119F2D503CC}" dt="2023-04-04T04:21:10.481" v="68"/>
          <ac:picMkLst>
            <pc:docMk/>
            <pc:sldMk cId="4044745628" sldId="264"/>
            <ac:picMk id="31" creationId="{B36D1943-4FE9-38DD-7178-42E09CC21C9C}"/>
          </ac:picMkLst>
        </pc:picChg>
        <pc:picChg chg="add del mod">
          <ac:chgData name="Leonie Smith" userId="fed1330f33f5650e" providerId="LiveId" clId="{3F7991A5-FCE7-479E-A4C9-7119F2D503CC}" dt="2023-04-04T04:22:02.151" v="70"/>
          <ac:picMkLst>
            <pc:docMk/>
            <pc:sldMk cId="4044745628" sldId="264"/>
            <ac:picMk id="32" creationId="{98CFB205-2DA8-67CF-0B6E-FDDBFE1AACFB}"/>
          </ac:picMkLst>
        </pc:picChg>
        <pc:picChg chg="add del mod ord">
          <ac:chgData name="Leonie Smith" userId="fed1330f33f5650e" providerId="LiveId" clId="{3F7991A5-FCE7-479E-A4C9-7119F2D503CC}" dt="2023-04-04T04:22:14.959" v="71"/>
          <ac:picMkLst>
            <pc:docMk/>
            <pc:sldMk cId="4044745628" sldId="264"/>
            <ac:picMk id="38" creationId="{1CDEFCF8-4F07-FBD6-6E3E-1CC060ECE3FF}"/>
          </ac:picMkLst>
        </pc:picChg>
        <pc:picChg chg="add del mod">
          <ac:chgData name="Leonie Smith" userId="fed1330f33f5650e" providerId="LiveId" clId="{3F7991A5-FCE7-479E-A4C9-7119F2D503CC}" dt="2023-04-04T04:22:18.980" v="73"/>
          <ac:picMkLst>
            <pc:docMk/>
            <pc:sldMk cId="4044745628" sldId="264"/>
            <ac:picMk id="39" creationId="{B87A4F60-5842-540E-DC0E-21AEE7128AED}"/>
          </ac:picMkLst>
        </pc:picChg>
        <pc:picChg chg="add del mod ord">
          <ac:chgData name="Leonie Smith" userId="fed1330f33f5650e" providerId="LiveId" clId="{3F7991A5-FCE7-479E-A4C9-7119F2D503CC}" dt="2023-04-04T04:22:37.768" v="74"/>
          <ac:picMkLst>
            <pc:docMk/>
            <pc:sldMk cId="4044745628" sldId="264"/>
            <ac:picMk id="42" creationId="{947CD04A-F477-21DD-9BD1-34A0C76ED905}"/>
          </ac:picMkLst>
        </pc:picChg>
        <pc:picChg chg="add mod">
          <ac:chgData name="Leonie Smith" userId="fed1330f33f5650e" providerId="LiveId" clId="{3F7991A5-FCE7-479E-A4C9-7119F2D503CC}" dt="2023-04-04T04:22:37.768" v="74"/>
          <ac:picMkLst>
            <pc:docMk/>
            <pc:sldMk cId="4044745628" sldId="264"/>
            <ac:picMk id="43" creationId="{6B6C51AC-537E-314B-F12E-3B742A9EA2DD}"/>
          </ac:picMkLst>
        </pc:picChg>
      </pc:sldChg>
      <pc:sldChg chg="addSp delSp modSp mod modTransition modAnim">
        <pc:chgData name="Leonie Smith" userId="fed1330f33f5650e" providerId="LiveId" clId="{3F7991A5-FCE7-479E-A4C9-7119F2D503CC}" dt="2023-04-04T04:15:34.180" v="61"/>
        <pc:sldMkLst>
          <pc:docMk/>
          <pc:sldMk cId="978260341" sldId="265"/>
        </pc:sldMkLst>
        <pc:picChg chg="add del mod">
          <ac:chgData name="Leonie Smith" userId="fed1330f33f5650e" providerId="LiveId" clId="{3F7991A5-FCE7-479E-A4C9-7119F2D503CC}" dt="2023-04-04T04:14:33.965" v="57"/>
          <ac:picMkLst>
            <pc:docMk/>
            <pc:sldMk cId="978260341" sldId="265"/>
            <ac:picMk id="8" creationId="{9A894658-380D-2A9D-B219-E0176EC86E92}"/>
          </ac:picMkLst>
        </pc:picChg>
        <pc:picChg chg="add del mod">
          <ac:chgData name="Leonie Smith" userId="fed1330f33f5650e" providerId="LiveId" clId="{3F7991A5-FCE7-479E-A4C9-7119F2D503CC}" dt="2023-04-04T04:14:52.239" v="58"/>
          <ac:picMkLst>
            <pc:docMk/>
            <pc:sldMk cId="978260341" sldId="265"/>
            <ac:picMk id="11" creationId="{D085EE49-F7E2-9E01-1E72-A353541E38C9}"/>
          </ac:picMkLst>
        </pc:picChg>
        <pc:picChg chg="add del mod">
          <ac:chgData name="Leonie Smith" userId="fed1330f33f5650e" providerId="LiveId" clId="{3F7991A5-FCE7-479E-A4C9-7119F2D503CC}" dt="2023-04-04T04:15:15.092" v="60"/>
          <ac:picMkLst>
            <pc:docMk/>
            <pc:sldMk cId="978260341" sldId="265"/>
            <ac:picMk id="12" creationId="{7C75B3B8-1A12-303E-C809-7E2E0894E9DC}"/>
          </ac:picMkLst>
        </pc:picChg>
        <pc:picChg chg="add del mod ord">
          <ac:chgData name="Leonie Smith" userId="fed1330f33f5650e" providerId="LiveId" clId="{3F7991A5-FCE7-479E-A4C9-7119F2D503CC}" dt="2023-04-04T04:15:34.180" v="61"/>
          <ac:picMkLst>
            <pc:docMk/>
            <pc:sldMk cId="978260341" sldId="265"/>
            <ac:picMk id="17" creationId="{AB61A7E3-0F0B-779E-DB6D-085C70294A30}"/>
          </ac:picMkLst>
        </pc:picChg>
        <pc:picChg chg="add mod">
          <ac:chgData name="Leonie Smith" userId="fed1330f33f5650e" providerId="LiveId" clId="{3F7991A5-FCE7-479E-A4C9-7119F2D503CC}" dt="2023-04-04T04:15:34.180" v="61"/>
          <ac:picMkLst>
            <pc:docMk/>
            <pc:sldMk cId="978260341" sldId="265"/>
            <ac:picMk id="18" creationId="{D6CCD948-5B29-BD61-759C-CA106DE58C41}"/>
          </ac:picMkLst>
        </pc:picChg>
      </pc:sldChg>
      <pc:sldChg chg="addSp modSp">
        <pc:chgData name="Leonie Smith" userId="fed1330f33f5650e" providerId="LiveId" clId="{3F7991A5-FCE7-479E-A4C9-7119F2D503CC}" dt="2023-04-04T04:16:17.627" v="62"/>
        <pc:sldMkLst>
          <pc:docMk/>
          <pc:sldMk cId="3575870363" sldId="266"/>
        </pc:sldMkLst>
        <pc:picChg chg="add mod">
          <ac:chgData name="Leonie Smith" userId="fed1330f33f5650e" providerId="LiveId" clId="{3F7991A5-FCE7-479E-A4C9-7119F2D503CC}" dt="2023-04-04T04:16:17.627" v="62"/>
          <ac:picMkLst>
            <pc:docMk/>
            <pc:sldMk cId="3575870363" sldId="266"/>
            <ac:picMk id="7" creationId="{14AA04E8-9101-CF3A-88B1-EBD494509631}"/>
          </ac:picMkLst>
        </pc:picChg>
      </pc:sldChg>
      <pc:sldChg chg="modSp mod">
        <pc:chgData name="Leonie Smith" userId="fed1330f33f5650e" providerId="LiveId" clId="{3F7991A5-FCE7-479E-A4C9-7119F2D503CC}" dt="2023-04-04T03:45:07.987" v="2" actId="21"/>
        <pc:sldMkLst>
          <pc:docMk/>
          <pc:sldMk cId="4120481681" sldId="270"/>
        </pc:sldMkLst>
        <pc:spChg chg="mod">
          <ac:chgData name="Leonie Smith" userId="fed1330f33f5650e" providerId="LiveId" clId="{3F7991A5-FCE7-479E-A4C9-7119F2D503CC}" dt="2023-04-04T03:45:07.987" v="2" actId="21"/>
          <ac:spMkLst>
            <pc:docMk/>
            <pc:sldMk cId="4120481681" sldId="270"/>
            <ac:spMk id="3" creationId="{6C6D9FBE-293D-FD11-CF2B-F77093B93812}"/>
          </ac:spMkLst>
        </pc:spChg>
      </pc:sldChg>
    </pc:docChg>
  </pc:docChgLst>
  <pc:docChgLst>
    <pc:chgData name="Leonie Smith" userId="fed1330f33f5650e" providerId="LiveId" clId="{998F9CF8-3FAD-43BE-8EEB-8DC72B403D57}"/>
    <pc:docChg chg="modSld">
      <pc:chgData name="Leonie Smith" userId="fed1330f33f5650e" providerId="LiveId" clId="{998F9CF8-3FAD-43BE-8EEB-8DC72B403D57}" dt="2023-02-16T06:23:14.616" v="32" actId="20577"/>
      <pc:docMkLst>
        <pc:docMk/>
      </pc:docMkLst>
      <pc:sldChg chg="addSp modSp mod">
        <pc:chgData name="Leonie Smith" userId="fed1330f33f5650e" providerId="LiveId" clId="{998F9CF8-3FAD-43BE-8EEB-8DC72B403D57}" dt="2023-02-16T06:21:28.043" v="4" actId="1076"/>
        <pc:sldMkLst>
          <pc:docMk/>
          <pc:sldMk cId="3788111665" sldId="258"/>
        </pc:sldMkLst>
        <pc:spChg chg="add mod">
          <ac:chgData name="Leonie Smith" userId="fed1330f33f5650e" providerId="LiveId" clId="{998F9CF8-3FAD-43BE-8EEB-8DC72B403D57}" dt="2023-02-16T06:21:23.114" v="3" actId="207"/>
          <ac:spMkLst>
            <pc:docMk/>
            <pc:sldMk cId="3788111665" sldId="258"/>
            <ac:spMk id="4" creationId="{17A512B3-35DB-86EF-588B-2F4314E7643E}"/>
          </ac:spMkLst>
        </pc:spChg>
        <pc:picChg chg="mod">
          <ac:chgData name="Leonie Smith" userId="fed1330f33f5650e" providerId="LiveId" clId="{998F9CF8-3FAD-43BE-8EEB-8DC72B403D57}" dt="2023-02-16T06:21:28.043" v="4" actId="1076"/>
          <ac:picMkLst>
            <pc:docMk/>
            <pc:sldMk cId="3788111665" sldId="258"/>
            <ac:picMk id="3" creationId="{A102C94C-8329-9906-F81A-1E25501DF8D7}"/>
          </ac:picMkLst>
        </pc:picChg>
      </pc:sldChg>
      <pc:sldChg chg="addSp modSp">
        <pc:chgData name="Leonie Smith" userId="fed1330f33f5650e" providerId="LiveId" clId="{998F9CF8-3FAD-43BE-8EEB-8DC72B403D57}" dt="2023-02-16T06:21:41.098" v="5"/>
        <pc:sldMkLst>
          <pc:docMk/>
          <pc:sldMk cId="4120481681" sldId="270"/>
        </pc:sldMkLst>
        <pc:spChg chg="add mod">
          <ac:chgData name="Leonie Smith" userId="fed1330f33f5650e" providerId="LiveId" clId="{998F9CF8-3FAD-43BE-8EEB-8DC72B403D57}" dt="2023-02-16T06:21:41.098" v="5"/>
          <ac:spMkLst>
            <pc:docMk/>
            <pc:sldMk cId="4120481681" sldId="270"/>
            <ac:spMk id="3" creationId="{6C6D9FBE-293D-FD11-CF2B-F77093B93812}"/>
          </ac:spMkLst>
        </pc:spChg>
      </pc:sldChg>
      <pc:sldChg chg="addSp modSp mod">
        <pc:chgData name="Leonie Smith" userId="fed1330f33f5650e" providerId="LiveId" clId="{998F9CF8-3FAD-43BE-8EEB-8DC72B403D57}" dt="2023-02-16T06:22:31.190" v="17" actId="20577"/>
        <pc:sldMkLst>
          <pc:docMk/>
          <pc:sldMk cId="939110669" sldId="271"/>
        </pc:sldMkLst>
        <pc:spChg chg="add mod">
          <ac:chgData name="Leonie Smith" userId="fed1330f33f5650e" providerId="LiveId" clId="{998F9CF8-3FAD-43BE-8EEB-8DC72B403D57}" dt="2023-02-16T06:22:31.190" v="17" actId="20577"/>
          <ac:spMkLst>
            <pc:docMk/>
            <pc:sldMk cId="939110669" sldId="271"/>
            <ac:spMk id="4" creationId="{835BED49-2A89-C594-11D2-DE65E4FA1B4C}"/>
          </ac:spMkLst>
        </pc:spChg>
      </pc:sldChg>
      <pc:sldChg chg="addSp modSp mod">
        <pc:chgData name="Leonie Smith" userId="fed1330f33f5650e" providerId="LiveId" clId="{998F9CF8-3FAD-43BE-8EEB-8DC72B403D57}" dt="2023-02-16T06:22:36.660" v="19" actId="20577"/>
        <pc:sldMkLst>
          <pc:docMk/>
          <pc:sldMk cId="4024569785" sldId="272"/>
        </pc:sldMkLst>
        <pc:spChg chg="add mod">
          <ac:chgData name="Leonie Smith" userId="fed1330f33f5650e" providerId="LiveId" clId="{998F9CF8-3FAD-43BE-8EEB-8DC72B403D57}" dt="2023-02-16T06:22:36.660" v="19" actId="20577"/>
          <ac:spMkLst>
            <pc:docMk/>
            <pc:sldMk cId="4024569785" sldId="272"/>
            <ac:spMk id="4" creationId="{586B48D9-4E11-5496-6991-AEB4708A599C}"/>
          </ac:spMkLst>
        </pc:spChg>
      </pc:sldChg>
      <pc:sldChg chg="addSp modSp mod">
        <pc:chgData name="Leonie Smith" userId="fed1330f33f5650e" providerId="LiveId" clId="{998F9CF8-3FAD-43BE-8EEB-8DC72B403D57}" dt="2023-02-16T06:22:43.654" v="21" actId="20577"/>
        <pc:sldMkLst>
          <pc:docMk/>
          <pc:sldMk cId="487179600" sldId="273"/>
        </pc:sldMkLst>
        <pc:spChg chg="add mod">
          <ac:chgData name="Leonie Smith" userId="fed1330f33f5650e" providerId="LiveId" clId="{998F9CF8-3FAD-43BE-8EEB-8DC72B403D57}" dt="2023-02-16T06:22:43.654" v="21" actId="20577"/>
          <ac:spMkLst>
            <pc:docMk/>
            <pc:sldMk cId="487179600" sldId="273"/>
            <ac:spMk id="4" creationId="{C4E393A1-54FA-BBDF-8477-23CD1FBC818B}"/>
          </ac:spMkLst>
        </pc:spChg>
      </pc:sldChg>
      <pc:sldChg chg="addSp modSp mod">
        <pc:chgData name="Leonie Smith" userId="fed1330f33f5650e" providerId="LiveId" clId="{998F9CF8-3FAD-43BE-8EEB-8DC72B403D57}" dt="2023-02-16T06:22:52.401" v="26" actId="20577"/>
        <pc:sldMkLst>
          <pc:docMk/>
          <pc:sldMk cId="2168401200" sldId="274"/>
        </pc:sldMkLst>
        <pc:spChg chg="add mod">
          <ac:chgData name="Leonie Smith" userId="fed1330f33f5650e" providerId="LiveId" clId="{998F9CF8-3FAD-43BE-8EEB-8DC72B403D57}" dt="2023-02-16T06:22:52.401" v="26" actId="20577"/>
          <ac:spMkLst>
            <pc:docMk/>
            <pc:sldMk cId="2168401200" sldId="274"/>
            <ac:spMk id="4" creationId="{34A12F46-057F-13AB-77FF-179721E5DD0B}"/>
          </ac:spMkLst>
        </pc:spChg>
      </pc:sldChg>
      <pc:sldChg chg="addSp modSp mod">
        <pc:chgData name="Leonie Smith" userId="fed1330f33f5650e" providerId="LiveId" clId="{998F9CF8-3FAD-43BE-8EEB-8DC72B403D57}" dt="2023-02-16T06:23:01.336" v="28" actId="20577"/>
        <pc:sldMkLst>
          <pc:docMk/>
          <pc:sldMk cId="2996969115" sldId="275"/>
        </pc:sldMkLst>
        <pc:spChg chg="add mod">
          <ac:chgData name="Leonie Smith" userId="fed1330f33f5650e" providerId="LiveId" clId="{998F9CF8-3FAD-43BE-8EEB-8DC72B403D57}" dt="2023-02-16T06:23:01.336" v="28" actId="20577"/>
          <ac:spMkLst>
            <pc:docMk/>
            <pc:sldMk cId="2996969115" sldId="275"/>
            <ac:spMk id="4" creationId="{05438D54-9AB9-46D7-59C2-6EB0A2A8CC40}"/>
          </ac:spMkLst>
        </pc:spChg>
      </pc:sldChg>
      <pc:sldChg chg="addSp modSp mod">
        <pc:chgData name="Leonie Smith" userId="fed1330f33f5650e" providerId="LiveId" clId="{998F9CF8-3FAD-43BE-8EEB-8DC72B403D57}" dt="2023-02-16T06:23:08.026" v="30" actId="20577"/>
        <pc:sldMkLst>
          <pc:docMk/>
          <pc:sldMk cId="2390376940" sldId="276"/>
        </pc:sldMkLst>
        <pc:spChg chg="add mod">
          <ac:chgData name="Leonie Smith" userId="fed1330f33f5650e" providerId="LiveId" clId="{998F9CF8-3FAD-43BE-8EEB-8DC72B403D57}" dt="2023-02-16T06:23:08.026" v="30" actId="20577"/>
          <ac:spMkLst>
            <pc:docMk/>
            <pc:sldMk cId="2390376940" sldId="276"/>
            <ac:spMk id="4" creationId="{D3C1E055-2B6A-EAC7-7EF3-42342AEFD09D}"/>
          </ac:spMkLst>
        </pc:spChg>
      </pc:sldChg>
      <pc:sldChg chg="addSp modSp mod">
        <pc:chgData name="Leonie Smith" userId="fed1330f33f5650e" providerId="LiveId" clId="{998F9CF8-3FAD-43BE-8EEB-8DC72B403D57}" dt="2023-02-16T06:23:14.616" v="32" actId="20577"/>
        <pc:sldMkLst>
          <pc:docMk/>
          <pc:sldMk cId="4265919077" sldId="277"/>
        </pc:sldMkLst>
        <pc:spChg chg="add mod">
          <ac:chgData name="Leonie Smith" userId="fed1330f33f5650e" providerId="LiveId" clId="{998F9CF8-3FAD-43BE-8EEB-8DC72B403D57}" dt="2023-02-16T06:23:14.616" v="32" actId="20577"/>
          <ac:spMkLst>
            <pc:docMk/>
            <pc:sldMk cId="4265919077" sldId="277"/>
            <ac:spMk id="3" creationId="{9C56FECC-3E2F-65C4-2FE5-D6BCACBA421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51 Paul’s 1st Journey</a:t>
            </a:r>
          </a:p>
          <a:p>
            <a:pPr algn="l"/>
            <a:r>
              <a:rPr lang="en-US" sz="1200" b="0" i="0" u="none" strike="noStrike" baseline="0" dirty="0">
                <a:latin typeface="TimesNewRomanPSMT"/>
              </a:rPr>
              <a:t>1. Barnabas, Saul and Agabus in Antioch – Acts 11:19-30 (Left Top)</a:t>
            </a:r>
          </a:p>
          <a:p>
            <a:pPr algn="l"/>
            <a:r>
              <a:rPr lang="en-US" sz="1200" b="0" i="0" u="none" strike="noStrike" baseline="0" dirty="0">
                <a:latin typeface="TimesNewRomanPSMT"/>
              </a:rPr>
              <a:t>2. Saul, Barnabas and John Mark sent out – Acts 13:1-5 (Center Top)</a:t>
            </a:r>
          </a:p>
          <a:p>
            <a:pPr algn="l"/>
            <a:r>
              <a:rPr lang="en-US" sz="1200" b="0" i="0" u="none" strike="noStrike" baseline="0" dirty="0">
                <a:latin typeface="TimesNewRomanPSMT"/>
              </a:rPr>
              <a:t>3. </a:t>
            </a:r>
            <a:r>
              <a:rPr lang="en-US" sz="1200" b="0" i="0" u="none" strike="noStrike" baseline="0" dirty="0" err="1">
                <a:latin typeface="TimesNewRomanPSMT"/>
              </a:rPr>
              <a:t>Sergius</a:t>
            </a:r>
            <a:r>
              <a:rPr lang="en-US" sz="1200" b="0" i="0" u="none" strike="noStrike" baseline="0" dirty="0">
                <a:latin typeface="TimesNewRomanPSMT"/>
              </a:rPr>
              <a:t> Paulus and </a:t>
            </a:r>
            <a:r>
              <a:rPr lang="en-US" sz="1200" b="0" i="0" u="none" strike="noStrike" baseline="0" dirty="0" err="1">
                <a:latin typeface="TimesNewRomanPSMT"/>
              </a:rPr>
              <a:t>Elymas</a:t>
            </a:r>
            <a:r>
              <a:rPr lang="en-US" sz="1200" b="0" i="0" u="none" strike="noStrike" baseline="0" dirty="0">
                <a:latin typeface="TimesNewRomanPSMT"/>
              </a:rPr>
              <a:t> – Acts 13:6-12 (Right Top)</a:t>
            </a:r>
          </a:p>
          <a:p>
            <a:pPr algn="l"/>
            <a:r>
              <a:rPr lang="en-US" sz="1200" b="0" i="0" u="none" strike="noStrike" baseline="0" dirty="0">
                <a:latin typeface="TimesNewRomanPSMT"/>
              </a:rPr>
              <a:t>4. John Mark leaves them and returns to Jerusalem – Acts 13:13 (Right Center)</a:t>
            </a:r>
          </a:p>
          <a:p>
            <a:pPr algn="l"/>
            <a:r>
              <a:rPr lang="en-US" sz="1200" b="0" i="0" u="none" strike="noStrike" baseline="0" dirty="0">
                <a:latin typeface="TimesNewRomanPSMT"/>
              </a:rPr>
              <a:t>5. Rejected by Jews in Pisidian Antioch – Acts 13:14-52 (Right Bottom)</a:t>
            </a:r>
          </a:p>
          <a:p>
            <a:pPr algn="l"/>
            <a:r>
              <a:rPr lang="en-US" sz="1200" b="0" i="0" u="none" strike="noStrike" baseline="0" dirty="0">
                <a:latin typeface="TimesNewRomanPSMT"/>
              </a:rPr>
              <a:t>6. Chased from Iconium – Acts 14:1-6 (Center Bottom)</a:t>
            </a:r>
          </a:p>
          <a:p>
            <a:pPr algn="l"/>
            <a:r>
              <a:rPr lang="en-US" sz="1200" b="0" i="0" u="none" strike="noStrike" baseline="0" dirty="0">
                <a:latin typeface="TimesNewRomanPSMT"/>
              </a:rPr>
              <a:t>7. Healing of lame man in Lystra – Acts 14:7-20 (Left Bottom)</a:t>
            </a:r>
          </a:p>
          <a:p>
            <a:pPr algn="l"/>
            <a:r>
              <a:rPr lang="en-US" sz="1200" b="0" i="0" u="none" strike="noStrike" baseline="0" dirty="0">
                <a:latin typeface="TimesNewRomanPSMT"/>
              </a:rPr>
              <a:t>8. On the way back to Antioch – Acts 14:21-28 (Left Center)</a:t>
            </a:r>
          </a:p>
          <a:p>
            <a:pPr algn="l"/>
            <a:r>
              <a:rPr lang="en-US" sz="1200" b="0" i="0" u="none" strike="noStrike" baseline="0" dirty="0">
                <a:latin typeface="TimesNewRomanPSMT"/>
              </a:rPr>
              <a:t>9. The Council at Jerusalem – Acts 15:1-35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51-6</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13" name="Audio 12">
            <a:hlinkClick r:id="" action="ppaction://media"/>
            <a:extLst>
              <a:ext uri="{FF2B5EF4-FFF2-40B4-BE49-F238E27FC236}">
                <a16:creationId xmlns:a16="http://schemas.microsoft.com/office/drawing/2014/main" id="{020D256E-78C3-FF89-708D-B867F61FB6A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16"/>
    </mc:Choice>
    <mc:Fallback xmlns="">
      <p:transition spd="slow" advTm="3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B1CB4C-23C1-4766-E50A-D62D883C25CC}"/>
              </a:ext>
            </a:extLst>
          </p:cNvPr>
          <p:cNvPicPr>
            <a:picLocks noChangeAspect="1"/>
          </p:cNvPicPr>
          <p:nvPr/>
        </p:nvPicPr>
        <p:blipFill>
          <a:blip r:embed="rId2"/>
          <a:stretch>
            <a:fillRect/>
          </a:stretch>
        </p:blipFill>
        <p:spPr>
          <a:xfrm>
            <a:off x="0" y="0"/>
            <a:ext cx="12270036" cy="6858000"/>
          </a:xfrm>
          <a:prstGeom prst="rect">
            <a:avLst/>
          </a:prstGeom>
        </p:spPr>
      </p:pic>
      <p:sp>
        <p:nvSpPr>
          <p:cNvPr id="4" name="TextBox 3">
            <a:extLst>
              <a:ext uri="{FF2B5EF4-FFF2-40B4-BE49-F238E27FC236}">
                <a16:creationId xmlns:a16="http://schemas.microsoft.com/office/drawing/2014/main" id="{C4E393A1-54FA-BBDF-8477-23CD1FBC818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ཁོང་གཉིས་པི་སི་དི་ཡཱ་ཡུལ་བརྒྱུད་ནས་ཕམ་ཕིལ་ཡཱ་ཡུལ་ལ་སླེབས། </a:t>
            </a:r>
            <a:r>
              <a:rPr lang="bo-CN" sz="6600" dirty="0">
                <a:solidFill>
                  <a:srgbClr val="777A7B"/>
                </a:solidFill>
                <a:latin typeface="Arial" panose="020B0604020202020204" pitchFamily="34" charset="0"/>
              </a:rPr>
              <a:t>25</a:t>
            </a:r>
            <a:r>
              <a:rPr lang="bo-CN" sz="6600" dirty="0">
                <a:solidFill>
                  <a:srgbClr val="121212"/>
                </a:solidFill>
                <a:latin typeface="Arial" panose="020B0604020202020204" pitchFamily="34" charset="0"/>
              </a:rPr>
              <a:t>དཀོན་མཆོག་གི་བཀའ་པེར་གཱ་གྲོང་ཁྱེར་དུ་བསྒྲགས་ནས་ཨ་ཐལ་ཡཱ་ཞེས་པའི་གྲུ་ཁར་ཕེབས་ཤིང༌།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24After passing through Pisidia, they came to Pamphylia. 25And when they had spoken the word in </a:t>
            </a:r>
            <a:r>
              <a:rPr lang="en-US" sz="4400" dirty="0" err="1">
                <a:solidFill>
                  <a:srgbClr val="777A7B"/>
                </a:solidFill>
                <a:latin typeface="Arial" panose="020B0604020202020204" pitchFamily="34" charset="0"/>
              </a:rPr>
              <a:t>Perga</a:t>
            </a:r>
            <a:r>
              <a:rPr lang="en-US" sz="4400" dirty="0">
                <a:solidFill>
                  <a:srgbClr val="777A7B"/>
                </a:solidFill>
                <a:latin typeface="Arial" panose="020B0604020202020204" pitchFamily="34" charset="0"/>
              </a:rPr>
              <a:t>, they went down to </a:t>
            </a:r>
            <a:r>
              <a:rPr lang="en-US" sz="4400" dirty="0" err="1">
                <a:solidFill>
                  <a:srgbClr val="777A7B"/>
                </a:solidFill>
                <a:latin typeface="Arial" panose="020B0604020202020204" pitchFamily="34" charset="0"/>
              </a:rPr>
              <a:t>Attalia</a:t>
            </a:r>
            <a:r>
              <a:rPr lang="en-US" sz="4400" dirty="0">
                <a:solidFill>
                  <a:srgbClr val="777A7B"/>
                </a:solidFill>
                <a:latin typeface="Arial" panose="020B0604020202020204" pitchFamily="34" charset="0"/>
              </a:rPr>
              <a:t>.</a:t>
            </a:r>
            <a:endParaRPr lang="en-IN" dirty="0"/>
          </a:p>
        </p:txBody>
      </p:sp>
      <p:pic>
        <p:nvPicPr>
          <p:cNvPr id="10" name="Audio 9">
            <a:hlinkClick r:id="" action="ppaction://media"/>
            <a:extLst>
              <a:ext uri="{FF2B5EF4-FFF2-40B4-BE49-F238E27FC236}">
                <a16:creationId xmlns:a16="http://schemas.microsoft.com/office/drawing/2014/main" id="{9EB052DA-3B8E-3AE8-1FA1-C0C31FF4E0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052"/>
    </mc:Choice>
    <mc:Fallback xmlns="">
      <p:transition spd="slow" advTm="12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22424C-45F1-8B42-4FDF-FFEAC5F4CC67}"/>
              </a:ext>
            </a:extLst>
          </p:cNvPr>
          <p:cNvPicPr>
            <a:picLocks noChangeAspect="1"/>
          </p:cNvPicPr>
          <p:nvPr/>
        </p:nvPicPr>
        <p:blipFill>
          <a:blip r:embed="rId2"/>
          <a:stretch>
            <a:fillRect/>
          </a:stretch>
        </p:blipFill>
        <p:spPr>
          <a:xfrm>
            <a:off x="0" y="1"/>
            <a:ext cx="13482902" cy="6858000"/>
          </a:xfrm>
          <a:prstGeom prst="rect">
            <a:avLst/>
          </a:prstGeom>
        </p:spPr>
      </p:pic>
      <p:sp>
        <p:nvSpPr>
          <p:cNvPr id="4" name="TextBox 3">
            <a:extLst>
              <a:ext uri="{FF2B5EF4-FFF2-40B4-BE49-F238E27FC236}">
                <a16:creationId xmlns:a16="http://schemas.microsoft.com/office/drawing/2014/main" id="{34A12F46-057F-13AB-77FF-179721E5DD0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14:24,25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གྲུ་གཟིངས་ལ་བསྡད་ནས་སི་རི་ཡཱ་ཡུལ་གྱི་ཨན་ཏི་ཡོག་ཡཱ་གྲོང་ཁྱེར་ལ་ཕྱིར་ལོག་ཕེབས། ས་ཆ་འདི་ནི་སྔར་ཆོས་ཚོགས་ཀྱིས་ཁོང་གཉིས་དཀོན་མཆོག་གི་ཐུགས་རྗེ་ལ་བཅོལ་བའི་གནས་དེ་ཡིན་ཞིང༌། དེ་ནི་ད་ལྟ་བསྒྲུབས་ཟིན་པའི་ལས་འདིའི་ཆེད་དུའོ།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26From </a:t>
            </a:r>
            <a:r>
              <a:rPr lang="en-US" sz="4400" dirty="0" err="1">
                <a:solidFill>
                  <a:srgbClr val="777A7B"/>
                </a:solidFill>
                <a:latin typeface="Arial" panose="020B0604020202020204" pitchFamily="34" charset="0"/>
              </a:rPr>
              <a:t>Attalia</a:t>
            </a:r>
            <a:r>
              <a:rPr lang="en-US" sz="4400" dirty="0">
                <a:solidFill>
                  <a:srgbClr val="777A7B"/>
                </a:solidFill>
                <a:latin typeface="Arial" panose="020B0604020202020204" pitchFamily="34" charset="0"/>
              </a:rPr>
              <a:t> they sailed to Antioch, where they had been commended to the grace of God for the work they had just completed. </a:t>
            </a:r>
            <a:endParaRPr lang="en-IN" dirty="0"/>
          </a:p>
        </p:txBody>
      </p:sp>
      <p:pic>
        <p:nvPicPr>
          <p:cNvPr id="6" name="Audio 5">
            <a:hlinkClick r:id="" action="ppaction://media"/>
            <a:extLst>
              <a:ext uri="{FF2B5EF4-FFF2-40B4-BE49-F238E27FC236}">
                <a16:creationId xmlns:a16="http://schemas.microsoft.com/office/drawing/2014/main" id="{D0B8FF6B-E6A9-7889-CB8C-781B6F205F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7241"/>
    </mc:Choice>
    <mc:Fallback xmlns="">
      <p:transition spd="slow" advTm="17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44E66F-62BB-FE22-87C5-440989F4CF6C}"/>
              </a:ext>
            </a:extLst>
          </p:cNvPr>
          <p:cNvPicPr>
            <a:picLocks noChangeAspect="1"/>
          </p:cNvPicPr>
          <p:nvPr/>
        </p:nvPicPr>
        <p:blipFill>
          <a:blip r:embed="rId2"/>
          <a:stretch>
            <a:fillRect/>
          </a:stretch>
        </p:blipFill>
        <p:spPr>
          <a:xfrm>
            <a:off x="0" y="-97692"/>
            <a:ext cx="12192000" cy="6955692"/>
          </a:xfrm>
          <a:prstGeom prst="rect">
            <a:avLst/>
          </a:prstGeom>
        </p:spPr>
      </p:pic>
      <p:sp>
        <p:nvSpPr>
          <p:cNvPr id="4" name="TextBox 3">
            <a:extLst>
              <a:ext uri="{FF2B5EF4-FFF2-40B4-BE49-F238E27FC236}">
                <a16:creationId xmlns:a16="http://schemas.microsoft.com/office/drawing/2014/main" id="{05438D54-9AB9-46D7-59C2-6EB0A2A8CC4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27</a:t>
            </a:r>
            <a:r>
              <a:rPr lang="bo-CN" sz="6000" dirty="0">
                <a:solidFill>
                  <a:srgbClr val="121212"/>
                </a:solidFill>
                <a:latin typeface="Arial" panose="020B0604020202020204" pitchFamily="34" charset="0"/>
              </a:rPr>
              <a:t>དེར་སླེབས་ནས་ཁོང་ཚོས་ཆོས་ཚོགས་བསྡུས་ཤིང༌། དཀོན་མཆོག་གིས་ཁོང་ཚོ་བརྒྱུད་ནས་གང་མཛད་པ་དང༌། ཡ་ཧུ་དཱ་པ་མིན་པའི་དོན་ལ་དད་པའི་སྒོ་ཇི་ལྟར་ཕྱེ་བར་མཛད་པའི་ཚུལ་གསུངས།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27When they arrived, they gathered the church together and reported all that God had done through them, and how He had opened the door of faith to the Gentiles. </a:t>
            </a:r>
            <a:endParaRPr lang="en-IN" dirty="0"/>
          </a:p>
        </p:txBody>
      </p:sp>
      <p:pic>
        <p:nvPicPr>
          <p:cNvPr id="14" name="Audio 13">
            <a:hlinkClick r:id="" action="ppaction://media"/>
            <a:extLst>
              <a:ext uri="{FF2B5EF4-FFF2-40B4-BE49-F238E27FC236}">
                <a16:creationId xmlns:a16="http://schemas.microsoft.com/office/drawing/2014/main" id="{B7A5AAB5-8941-B2E6-A5EE-DEE30B5AD6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711"/>
    </mc:Choice>
    <mc:Fallback xmlns="">
      <p:transition spd="slow" advTm="1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2966A3-2B63-CBDB-F3C0-66F447F53C8D}"/>
              </a:ext>
            </a:extLst>
          </p:cNvPr>
          <p:cNvPicPr>
            <a:picLocks noChangeAspect="1"/>
          </p:cNvPicPr>
          <p:nvPr/>
        </p:nvPicPr>
        <p:blipFill>
          <a:blip r:embed="rId2"/>
          <a:stretch>
            <a:fillRect/>
          </a:stretch>
        </p:blipFill>
        <p:spPr>
          <a:xfrm>
            <a:off x="0" y="1"/>
            <a:ext cx="12849572" cy="6858000"/>
          </a:xfrm>
          <a:prstGeom prst="rect">
            <a:avLst/>
          </a:prstGeom>
        </p:spPr>
      </p:pic>
      <p:sp>
        <p:nvSpPr>
          <p:cNvPr id="4" name="TextBox 3">
            <a:extLst>
              <a:ext uri="{FF2B5EF4-FFF2-40B4-BE49-F238E27FC236}">
                <a16:creationId xmlns:a16="http://schemas.microsoft.com/office/drawing/2014/main" id="{D3C1E055-2B6A-EAC7-7EF3-42342AEFD09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28</a:t>
            </a:r>
            <a:r>
              <a:rPr lang="bo-CN" sz="7200" dirty="0">
                <a:solidFill>
                  <a:srgbClr val="121212"/>
                </a:solidFill>
                <a:latin typeface="Arial" panose="020B0604020202020204" pitchFamily="34" charset="0"/>
              </a:rPr>
              <a:t>ཡང་ཁོང་གཉིས་ཉེ་གནས་རྣམས་དང་མཉམ་དུ་ཡུན་རིང་པོ་ཞིག་དེར་གནས་སོ།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28And they spent a long time there with the disciples.</a:t>
            </a:r>
            <a:endParaRPr lang="en-IN" dirty="0"/>
          </a:p>
        </p:txBody>
      </p:sp>
      <p:pic>
        <p:nvPicPr>
          <p:cNvPr id="6" name="Audio 5">
            <a:hlinkClick r:id="" action="ppaction://media"/>
            <a:extLst>
              <a:ext uri="{FF2B5EF4-FFF2-40B4-BE49-F238E27FC236}">
                <a16:creationId xmlns:a16="http://schemas.microsoft.com/office/drawing/2014/main" id="{6E59D8D6-5DA3-AB28-E19D-2E56E72170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5328"/>
    </mc:Choice>
    <mc:Fallback xmlns="">
      <p:transition spd="slow" advTm="5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DB54B8-1371-28B2-D6FC-404FE3B153D8}"/>
              </a:ext>
            </a:extLst>
          </p:cNvPr>
          <p:cNvPicPr>
            <a:picLocks noChangeAspect="1"/>
          </p:cNvPicPr>
          <p:nvPr/>
        </p:nvPicPr>
        <p:blipFill>
          <a:blip r:embed="rId2"/>
          <a:stretch>
            <a:fillRect/>
          </a:stretch>
        </p:blipFill>
        <p:spPr>
          <a:xfrm>
            <a:off x="-103032" y="-114472"/>
            <a:ext cx="12295031" cy="6972472"/>
          </a:xfrm>
          <a:prstGeom prst="rect">
            <a:avLst/>
          </a:prstGeom>
        </p:spPr>
      </p:pic>
      <p:sp>
        <p:nvSpPr>
          <p:cNvPr id="3" name="TextBox 2">
            <a:extLst>
              <a:ext uri="{FF2B5EF4-FFF2-40B4-BE49-F238E27FC236}">
                <a16:creationId xmlns:a16="http://schemas.microsoft.com/office/drawing/2014/main" id="{9C56FECC-3E2F-65C4-2FE5-D6BCACBA421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02C94C-8329-9906-F81A-1E25501DF8D7}"/>
              </a:ext>
            </a:extLst>
          </p:cNvPr>
          <p:cNvPicPr>
            <a:picLocks noChangeAspect="1"/>
          </p:cNvPicPr>
          <p:nvPr/>
        </p:nvPicPr>
        <p:blipFill>
          <a:blip r:embed="rId2"/>
          <a:stretch>
            <a:fillRect/>
          </a:stretch>
        </p:blipFill>
        <p:spPr>
          <a:xfrm>
            <a:off x="-103031" y="0"/>
            <a:ext cx="12295031" cy="6972472"/>
          </a:xfrm>
          <a:prstGeom prst="rect">
            <a:avLst/>
          </a:prstGeom>
        </p:spPr>
      </p:pic>
      <p:sp>
        <p:nvSpPr>
          <p:cNvPr id="4" name="TextBox 3">
            <a:extLst>
              <a:ext uri="{FF2B5EF4-FFF2-40B4-BE49-F238E27FC236}">
                <a16:creationId xmlns:a16="http://schemas.microsoft.com/office/drawing/2014/main" id="{17A512B3-35DB-86EF-588B-2F4314E7643E}"/>
              </a:ext>
            </a:extLst>
          </p:cNvPr>
          <p:cNvSpPr txBox="1"/>
          <p:nvPr/>
        </p:nvSpPr>
        <p:spPr>
          <a:xfrm>
            <a:off x="6701307" y="0"/>
            <a:ext cx="6096000" cy="5293217"/>
          </a:xfrm>
          <a:prstGeom prst="rect">
            <a:avLst/>
          </a:prstGeom>
          <a:noFill/>
        </p:spPr>
        <p:txBody>
          <a:bodyPr wrap="square" rtlCol="0">
            <a:noAutofit/>
          </a:bodyPr>
          <a:lstStyle/>
          <a:p>
            <a:pPr algn="ctr"/>
            <a:r>
              <a:rPr lang="bo-CN" sz="8000" b="1" i="0" cap="all" dirty="0">
                <a:solidFill>
                  <a:schemeClr val="bg1"/>
                </a:solidFill>
                <a:effectLst/>
                <a:latin typeface="ArialMT"/>
              </a:rPr>
              <a:t>མཛད་པ། 14</a:t>
            </a:r>
          </a:p>
          <a:p>
            <a:r>
              <a:rPr lang="bo-CN" sz="8000" b="1" i="0" dirty="0">
                <a:solidFill>
                  <a:schemeClr val="bg1"/>
                </a:solidFill>
                <a:effectLst/>
                <a:latin typeface="Arial" panose="020B0604020202020204" pitchFamily="34" charset="0"/>
              </a:rPr>
              <a:t>ཨན་ཏི་ཡོག་ཡཱ་གྲོང་ཁྱེར་ལ་ཕྱིར་ལོག་ཕེབས་པ།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i="0" cap="all" dirty="0">
                <a:solidFill>
                  <a:srgbClr val="121212"/>
                </a:solidFill>
                <a:effectLst/>
                <a:latin typeface="ArialMT"/>
              </a:rPr>
              <a:t>མཛད་པ། 14</a:t>
            </a:r>
          </a:p>
          <a:p>
            <a:r>
              <a:rPr lang="bo-CN" sz="8000" b="1" i="0" dirty="0">
                <a:solidFill>
                  <a:srgbClr val="121212"/>
                </a:solidFill>
                <a:effectLst/>
                <a:latin typeface="Arial" panose="020B0604020202020204" pitchFamily="34" charset="0"/>
              </a:rPr>
              <a:t>ཨན་ཏི་ཡོག་ཡཱ་གྲོང་ཁྱེར་ལ་ཕྱིར་ལོག་ཕེབས་པ།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On the way back to Antioch – Acts 14:21-28 </a:t>
            </a:r>
            <a:endParaRPr lang="en-IN" sz="6000" dirty="0"/>
          </a:p>
        </p:txBody>
      </p:sp>
      <p:pic>
        <p:nvPicPr>
          <p:cNvPr id="6" name="Audio 5">
            <a:hlinkClick r:id="" action="ppaction://media"/>
            <a:extLst>
              <a:ext uri="{FF2B5EF4-FFF2-40B4-BE49-F238E27FC236}">
                <a16:creationId xmlns:a16="http://schemas.microsoft.com/office/drawing/2014/main" id="{8DAF72AE-02F9-E914-59F4-DCF0B94D4D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316"/>
    </mc:Choice>
    <mc:Fallback xmlns="">
      <p:transition spd="slow" advTm="4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CADEF2-F5EA-B269-157F-48D115F043EC}"/>
              </a:ext>
            </a:extLst>
          </p:cNvPr>
          <p:cNvPicPr>
            <a:picLocks noChangeAspect="1"/>
          </p:cNvPicPr>
          <p:nvPr/>
        </p:nvPicPr>
        <p:blipFill>
          <a:blip r:embed="rId2"/>
          <a:stretch>
            <a:fillRect/>
          </a:stretch>
        </p:blipFill>
        <p:spPr>
          <a:xfrm>
            <a:off x="-103032" y="-114472"/>
            <a:ext cx="12295031" cy="6972472"/>
          </a:xfrm>
          <a:prstGeom prst="rect">
            <a:avLst/>
          </a:prstGeom>
        </p:spPr>
      </p:pic>
      <p:sp>
        <p:nvSpPr>
          <p:cNvPr id="3" name="TextBox 2">
            <a:extLst>
              <a:ext uri="{FF2B5EF4-FFF2-40B4-BE49-F238E27FC236}">
                <a16:creationId xmlns:a16="http://schemas.microsoft.com/office/drawing/2014/main" id="{6C6D9FBE-293D-FD11-CF2B-F77093B93812}"/>
              </a:ext>
            </a:extLst>
          </p:cNvPr>
          <p:cNvSpPr txBox="1"/>
          <p:nvPr/>
        </p:nvSpPr>
        <p:spPr>
          <a:xfrm>
            <a:off x="6701307" y="0"/>
            <a:ext cx="6096000" cy="5293217"/>
          </a:xfrm>
          <a:prstGeom prst="rect">
            <a:avLst/>
          </a:prstGeom>
          <a:noFill/>
        </p:spPr>
        <p:txBody>
          <a:bodyPr wrap="square" rtlCol="0">
            <a:noAutofit/>
          </a:bodyPr>
          <a:lstStyle/>
          <a:p>
            <a:pPr algn="ctr"/>
            <a:r>
              <a:rPr lang="bo-CN" sz="8000" b="1" i="0" cap="all" dirty="0">
                <a:solidFill>
                  <a:schemeClr val="bg1"/>
                </a:solidFill>
                <a:effectLst/>
                <a:latin typeface="ArialMT"/>
              </a:rPr>
              <a:t>མཛད་པ། 14</a:t>
            </a:r>
          </a:p>
          <a:p>
            <a:r>
              <a:rPr lang="bo-CN" sz="8000" b="1" i="0" dirty="0">
                <a:solidFill>
                  <a:schemeClr val="bg1"/>
                </a:solidFill>
                <a:effectLst/>
                <a:latin typeface="Arial" panose="020B0604020202020204" pitchFamily="34" charset="0"/>
              </a:rPr>
              <a:t>ཨན་ཏི་ཡོག་ཡཱ་གྲོང་ཁྱེར་ལ་ཕྱིར་ལོག་ཕེབས་པ།</a:t>
            </a:r>
            <a:endParaRPr lang="en-IN" sz="8000" dirty="0">
              <a:solidFill>
                <a:schemeClr val="bg1"/>
              </a:solidFill>
            </a:endParaRPr>
          </a:p>
        </p:txBody>
      </p:sp>
      <p:sp>
        <p:nvSpPr>
          <p:cNvPr id="4" name="TextBox 2">
            <a:extLst>
              <a:ext uri="{FF2B5EF4-FFF2-40B4-BE49-F238E27FC236}">
                <a16:creationId xmlns:a16="http://schemas.microsoft.com/office/drawing/2014/main" id="{07841970-D5A5-B510-89A8-1A578A014549}"/>
              </a:ext>
            </a:extLst>
          </p:cNvPr>
          <p:cNvSpPr txBox="1"/>
          <p:nvPr/>
        </p:nvSpPr>
        <p:spPr>
          <a:xfrm>
            <a:off x="265430" y="60779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21</a:t>
            </a:r>
            <a:r>
              <a:rPr lang="bo-CN" sz="6600" dirty="0">
                <a:solidFill>
                  <a:srgbClr val="121212"/>
                </a:solidFill>
                <a:latin typeface="Arial" panose="020B0604020202020204" pitchFamily="34" charset="0"/>
              </a:rPr>
              <a:t>དེར་ཁོང་རྣམས་ཀྱིས་འཕྲིན་བཟང་བསྒྲགས་པས་མི་མང་པོ་ཞིག་གཙོ་བོ་ཡེ་ཤུའི་ཉེ་གནས་སུ་གྱུར། དེ་ནས་ཁོང་གཉིས་ལིས་ཏྲཱ་དང༌། ཨི་ཀོན་ཡཱུ། ཨན་ཏི་ཡོག་ཡཱ་བཅས་སུ་ཕྱིར་ལོག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21They preached the gospel to that city and made many disciples. Then they returned to Lystra, Iconium, and Antioch, </a:t>
            </a:r>
            <a:endParaRPr lang="en-IN" dirty="0"/>
          </a:p>
        </p:txBody>
      </p:sp>
      <p:pic>
        <p:nvPicPr>
          <p:cNvPr id="6" name="Audio 5">
            <a:hlinkClick r:id="" action="ppaction://media"/>
            <a:extLst>
              <a:ext uri="{FF2B5EF4-FFF2-40B4-BE49-F238E27FC236}">
                <a16:creationId xmlns:a16="http://schemas.microsoft.com/office/drawing/2014/main" id="{921B0371-4077-2891-3C8D-5E967AB335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822"/>
    </mc:Choice>
    <mc:Fallback xmlns="">
      <p:transition spd="slow" advTm="13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5036EF-96C0-D46B-14CB-015C9D9035EC}"/>
              </a:ext>
            </a:extLst>
          </p:cNvPr>
          <p:cNvPicPr>
            <a:picLocks noChangeAspect="1"/>
          </p:cNvPicPr>
          <p:nvPr/>
        </p:nvPicPr>
        <p:blipFill>
          <a:blip r:embed="rId2"/>
          <a:stretch>
            <a:fillRect/>
          </a:stretch>
        </p:blipFill>
        <p:spPr>
          <a:xfrm>
            <a:off x="0" y="-359963"/>
            <a:ext cx="12192000" cy="7217963"/>
          </a:xfrm>
          <a:prstGeom prst="rect">
            <a:avLst/>
          </a:prstGeom>
        </p:spPr>
      </p:pic>
      <p:sp>
        <p:nvSpPr>
          <p:cNvPr id="4" name="TextBox 3">
            <a:extLst>
              <a:ext uri="{FF2B5EF4-FFF2-40B4-BE49-F238E27FC236}">
                <a16:creationId xmlns:a16="http://schemas.microsoft.com/office/drawing/2014/main" id="{835BED49-2A89-C594-11D2-DE65E4FA1B4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དེར་ཁོང་གཉིས་ཀྱིས་ཉེ་གནས་ཀྱི་སེམས་བརྟན་པོ་བྱས་ཏེ་དད་པ་མུ་མཐུད་ནས་བྱེད་པར་བསྐུལ་ནས་“ངེད་རྣམས་སྡུག་བསྔལ་མང་པོ་མྱོང་བའི་སྒོ་ནས་དཀོན་མཆོག་གི་རྒྱལ་སྲིད་དུ་འཇུག་པར་དགོ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22strengthening the souls of the disciples and encouraging them to continue in the faith. “We must endure many hardships to enter the kingdom of God,” they said.</a:t>
            </a:r>
            <a:endParaRPr lang="en-IN" dirty="0"/>
          </a:p>
        </p:txBody>
      </p:sp>
      <p:pic>
        <p:nvPicPr>
          <p:cNvPr id="10" name="Audio 9">
            <a:hlinkClick r:id="" action="ppaction://media"/>
            <a:extLst>
              <a:ext uri="{FF2B5EF4-FFF2-40B4-BE49-F238E27FC236}">
                <a16:creationId xmlns:a16="http://schemas.microsoft.com/office/drawing/2014/main" id="{98A94546-C1EB-39A9-A1C0-A134DEC951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554"/>
    </mc:Choice>
    <mc:Fallback xmlns="">
      <p:transition spd="slow" advTm="12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141155-C479-F632-72B5-249F05A684CC}"/>
              </a:ext>
            </a:extLst>
          </p:cNvPr>
          <p:cNvPicPr>
            <a:picLocks noChangeAspect="1"/>
          </p:cNvPicPr>
          <p:nvPr/>
        </p:nvPicPr>
        <p:blipFill>
          <a:blip r:embed="rId2"/>
          <a:stretch>
            <a:fillRect/>
          </a:stretch>
        </p:blipFill>
        <p:spPr>
          <a:xfrm>
            <a:off x="1" y="-41769"/>
            <a:ext cx="12192000" cy="6899769"/>
          </a:xfrm>
          <a:prstGeom prst="rect">
            <a:avLst/>
          </a:prstGeom>
        </p:spPr>
      </p:pic>
      <p:sp>
        <p:nvSpPr>
          <p:cNvPr id="4" name="TextBox 3">
            <a:extLst>
              <a:ext uri="{FF2B5EF4-FFF2-40B4-BE49-F238E27FC236}">
                <a16:creationId xmlns:a16="http://schemas.microsoft.com/office/drawing/2014/main" id="{586B48D9-4E11-5496-6991-AEB4708A599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23</a:t>
            </a:r>
            <a:r>
              <a:rPr lang="bo-CN" sz="6600" dirty="0">
                <a:solidFill>
                  <a:srgbClr val="121212"/>
                </a:solidFill>
                <a:latin typeface="Arial" panose="020B0604020202020204" pitchFamily="34" charset="0"/>
              </a:rPr>
              <a:t>ཁོང་གཉིས་ཀྱིས་ཆོས་ཚོགས་རེ་རེར་འགན་འཁུར་བ་རེ་རེ་བསྐོས་ཤིང༌། སྨྱུང་གནས་བསྲུངས་པ་དང་སྨོན་ལམ་བཏབ་ནས་ཁོ་ཚོས་དད་པ་བྱས་པའི་གཙོ་བོར་བཅོལ།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23Paul and Barnabas appointed elders for them in each church, praying and fasting as they entrusted them to the Lord, in whom they had believed.</a:t>
            </a:r>
            <a:endParaRPr lang="en-IN" dirty="0"/>
          </a:p>
        </p:txBody>
      </p:sp>
      <p:pic>
        <p:nvPicPr>
          <p:cNvPr id="6" name="Audio 5">
            <a:hlinkClick r:id="" action="ppaction://media"/>
            <a:extLst>
              <a:ext uri="{FF2B5EF4-FFF2-40B4-BE49-F238E27FC236}">
                <a16:creationId xmlns:a16="http://schemas.microsoft.com/office/drawing/2014/main" id="{EA5A747D-4C24-8A3E-124A-9C9DE592CF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180"/>
    </mc:Choice>
    <mc:Fallback xmlns="">
      <p:transition spd="slow" advTm="1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4111</TotalTime>
  <Words>842</Words>
  <Application>Microsoft Office PowerPoint</Application>
  <PresentationFormat>Widescreen</PresentationFormat>
  <Paragraphs>50</Paragraphs>
  <Slides>18</Slides>
  <Notes>1</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Aptos</vt:lpstr>
      <vt:lpstr>Arial</vt:lpstr>
      <vt:lpstr>ArialMT</vt:lpstr>
      <vt:lpstr>Calibri</vt:lpstr>
      <vt:lpstr>Calibri Light</vt:lpstr>
      <vt:lpstr>Microsoft Himalaya</vt:lpstr>
      <vt:lpstr>TimesNewRomanPS-BoldMT</vt:lpstr>
      <vt:lpstr>TimesNewRomanPSMT</vt:lpstr>
      <vt:lpstr>Office Theme</vt:lpstr>
      <vt:lpstr>51-6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2024-07-25T11:21:28Z</dcterms:modified>
</cp:coreProperties>
</file>