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292" r:id="rId35"/>
    <p:sldId id="293" r:id="rId36"/>
    <p:sldId id="294" r:id="rId37"/>
    <p:sldId id="295" r:id="rId38"/>
    <p:sldId id="296" r:id="rId39"/>
    <p:sldId id="297" r:id="rId40"/>
    <p:sldId id="298" r:id="rId41"/>
    <p:sldId id="299" r:id="rId42"/>
    <p:sldId id="300" r:id="rId43"/>
    <p:sldId id="303" r:id="rId44"/>
    <p:sldId id="304" r:id="rId45"/>
    <p:sldId id="305" r:id="rId46"/>
    <p:sldId id="3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23DCA-3E12-4956-A5AE-93048406CFAD}" v="23" dt="2025-05-28T09:54:40.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2" autoAdjust="0"/>
    <p:restoredTop sz="90467" autoAdjust="0"/>
  </p:normalViewPr>
  <p:slideViewPr>
    <p:cSldViewPr snapToGrid="0">
      <p:cViewPr varScale="1">
        <p:scale>
          <a:sx n="45" d="100"/>
          <a:sy n="45" d="100"/>
        </p:scale>
        <p:origin x="24"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BEFB50B-1102-43D7-B4F8-0D8ABB3133B4}"/>
    <pc:docChg chg="custSel modSld">
      <pc:chgData name="Alfred Smith" userId="3c60a3631c0db8ad" providerId="LiveId" clId="{5BEFB50B-1102-43D7-B4F8-0D8ABB3133B4}" dt="2025-05-06T08:34:12.258" v="2" actId="27636"/>
      <pc:docMkLst>
        <pc:docMk/>
      </pc:docMkLst>
      <pc:sldChg chg="modSp mod">
        <pc:chgData name="Alfred Smith" userId="3c60a3631c0db8ad" providerId="LiveId" clId="{5BEFB50B-1102-43D7-B4F8-0D8ABB3133B4}" dt="2025-05-06T08:34:12.258" v="2" actId="27636"/>
        <pc:sldMkLst>
          <pc:docMk/>
          <pc:sldMk cId="1499918570" sldId="257"/>
        </pc:sldMkLst>
        <pc:spChg chg="mod">
          <ac:chgData name="Alfred Smith" userId="3c60a3631c0db8ad" providerId="LiveId" clId="{5BEFB50B-1102-43D7-B4F8-0D8ABB3133B4}" dt="2025-05-06T08:34:12.258" v="2" actId="27636"/>
          <ac:spMkLst>
            <pc:docMk/>
            <pc:sldMk cId="1499918570" sldId="257"/>
            <ac:spMk id="6" creationId="{A9551F5F-4406-A434-6038-30D9B800BC02}"/>
          </ac:spMkLst>
        </pc:spChg>
      </pc:sldChg>
      <pc:sldChg chg="modSp">
        <pc:chgData name="Alfred Smith" userId="3c60a3631c0db8ad" providerId="LiveId" clId="{5BEFB50B-1102-43D7-B4F8-0D8ABB3133B4}" dt="2025-05-06T08:28:26.319" v="0"/>
        <pc:sldMkLst>
          <pc:docMk/>
          <pc:sldMk cId="3788111665" sldId="258"/>
        </pc:sldMkLst>
        <pc:spChg chg="mod">
          <ac:chgData name="Alfred Smith" userId="3c60a3631c0db8ad" providerId="LiveId" clId="{5BEFB50B-1102-43D7-B4F8-0D8ABB3133B4}" dt="2025-05-06T08:28:26.319" v="0"/>
          <ac:spMkLst>
            <pc:docMk/>
            <pc:sldMk cId="3788111665" sldId="258"/>
            <ac:spMk id="4" creationId="{DF9114A4-BC53-47CF-ECCD-5D601C4BB259}"/>
          </ac:spMkLst>
        </pc:spChg>
      </pc:sldChg>
      <pc:sldChg chg="modSp">
        <pc:chgData name="Alfred Smith" userId="3c60a3631c0db8ad" providerId="LiveId" clId="{5BEFB50B-1102-43D7-B4F8-0D8ABB3133B4}" dt="2025-05-06T08:28:26.319" v="0"/>
        <pc:sldMkLst>
          <pc:docMk/>
          <pc:sldMk cId="454763615" sldId="259"/>
        </pc:sldMkLst>
        <pc:spChg chg="mod">
          <ac:chgData name="Alfred Smith" userId="3c60a3631c0db8ad" providerId="LiveId" clId="{5BEFB50B-1102-43D7-B4F8-0D8ABB3133B4}" dt="2025-05-06T08:28:26.319" v="0"/>
          <ac:spMkLst>
            <pc:docMk/>
            <pc:sldMk cId="454763615" sldId="259"/>
            <ac:spMk id="3" creationId="{A58184BD-88F1-BA02-40C1-D8403D0EEC0D}"/>
          </ac:spMkLst>
        </pc:spChg>
      </pc:sldChg>
      <pc:sldChg chg="modSp">
        <pc:chgData name="Alfred Smith" userId="3c60a3631c0db8ad" providerId="LiveId" clId="{5BEFB50B-1102-43D7-B4F8-0D8ABB3133B4}" dt="2025-05-06T08:28:26.319" v="0"/>
        <pc:sldMkLst>
          <pc:docMk/>
          <pc:sldMk cId="4120481681" sldId="270"/>
        </pc:sldMkLst>
        <pc:spChg chg="mod">
          <ac:chgData name="Alfred Smith" userId="3c60a3631c0db8ad" providerId="LiveId" clId="{5BEFB50B-1102-43D7-B4F8-0D8ABB3133B4}" dt="2025-05-06T08:28:26.319" v="0"/>
          <ac:spMkLst>
            <pc:docMk/>
            <pc:sldMk cId="4120481681" sldId="270"/>
            <ac:spMk id="3" creationId="{70A9A600-CF70-B176-04CF-88A1C3417073}"/>
          </ac:spMkLst>
        </pc:spChg>
      </pc:sldChg>
      <pc:sldChg chg="modSp">
        <pc:chgData name="Alfred Smith" userId="3c60a3631c0db8ad" providerId="LiveId" clId="{5BEFB50B-1102-43D7-B4F8-0D8ABB3133B4}" dt="2025-05-06T08:28:26.319" v="0"/>
        <pc:sldMkLst>
          <pc:docMk/>
          <pc:sldMk cId="939110669" sldId="271"/>
        </pc:sldMkLst>
        <pc:spChg chg="mod">
          <ac:chgData name="Alfred Smith" userId="3c60a3631c0db8ad" providerId="LiveId" clId="{5BEFB50B-1102-43D7-B4F8-0D8ABB3133B4}" dt="2025-05-06T08:28:26.319" v="0"/>
          <ac:spMkLst>
            <pc:docMk/>
            <pc:sldMk cId="939110669" sldId="271"/>
            <ac:spMk id="4" creationId="{15DC24D4-DC46-CBCA-A71E-18AEE1AE74C4}"/>
          </ac:spMkLst>
        </pc:spChg>
      </pc:sldChg>
      <pc:sldChg chg="modSp">
        <pc:chgData name="Alfred Smith" userId="3c60a3631c0db8ad" providerId="LiveId" clId="{5BEFB50B-1102-43D7-B4F8-0D8ABB3133B4}" dt="2025-05-06T08:28:26.319" v="0"/>
        <pc:sldMkLst>
          <pc:docMk/>
          <pc:sldMk cId="4024569785" sldId="272"/>
        </pc:sldMkLst>
        <pc:spChg chg="mod">
          <ac:chgData name="Alfred Smith" userId="3c60a3631c0db8ad" providerId="LiveId" clId="{5BEFB50B-1102-43D7-B4F8-0D8ABB3133B4}" dt="2025-05-06T08:28:26.319" v="0"/>
          <ac:spMkLst>
            <pc:docMk/>
            <pc:sldMk cId="4024569785" sldId="272"/>
            <ac:spMk id="4" creationId="{AD7F7A5C-A8EA-28D2-595A-E63C4DCEAD37}"/>
          </ac:spMkLst>
        </pc:spChg>
      </pc:sldChg>
      <pc:sldChg chg="modSp">
        <pc:chgData name="Alfred Smith" userId="3c60a3631c0db8ad" providerId="LiveId" clId="{5BEFB50B-1102-43D7-B4F8-0D8ABB3133B4}" dt="2025-05-06T08:28:26.319" v="0"/>
        <pc:sldMkLst>
          <pc:docMk/>
          <pc:sldMk cId="2168401200" sldId="274"/>
        </pc:sldMkLst>
        <pc:spChg chg="mod">
          <ac:chgData name="Alfred Smith" userId="3c60a3631c0db8ad" providerId="LiveId" clId="{5BEFB50B-1102-43D7-B4F8-0D8ABB3133B4}" dt="2025-05-06T08:28:26.319" v="0"/>
          <ac:spMkLst>
            <pc:docMk/>
            <pc:sldMk cId="2168401200" sldId="274"/>
            <ac:spMk id="4" creationId="{C560D3A2-B4E2-2971-358B-220BE1F7AECB}"/>
          </ac:spMkLst>
        </pc:spChg>
      </pc:sldChg>
      <pc:sldChg chg="modSp">
        <pc:chgData name="Alfred Smith" userId="3c60a3631c0db8ad" providerId="LiveId" clId="{5BEFB50B-1102-43D7-B4F8-0D8ABB3133B4}" dt="2025-05-06T08:28:26.319" v="0"/>
        <pc:sldMkLst>
          <pc:docMk/>
          <pc:sldMk cId="2996969115" sldId="275"/>
        </pc:sldMkLst>
        <pc:spChg chg="mod">
          <ac:chgData name="Alfred Smith" userId="3c60a3631c0db8ad" providerId="LiveId" clId="{5BEFB50B-1102-43D7-B4F8-0D8ABB3133B4}" dt="2025-05-06T08:28:26.319" v="0"/>
          <ac:spMkLst>
            <pc:docMk/>
            <pc:sldMk cId="2996969115" sldId="275"/>
            <ac:spMk id="4" creationId="{70CD2104-959E-8625-6E69-EAD307792772}"/>
          </ac:spMkLst>
        </pc:spChg>
      </pc:sldChg>
      <pc:sldChg chg="modSp">
        <pc:chgData name="Alfred Smith" userId="3c60a3631c0db8ad" providerId="LiveId" clId="{5BEFB50B-1102-43D7-B4F8-0D8ABB3133B4}" dt="2025-05-06T08:28:26.319" v="0"/>
        <pc:sldMkLst>
          <pc:docMk/>
          <pc:sldMk cId="2390376940" sldId="276"/>
        </pc:sldMkLst>
        <pc:spChg chg="mod">
          <ac:chgData name="Alfred Smith" userId="3c60a3631c0db8ad" providerId="LiveId" clId="{5BEFB50B-1102-43D7-B4F8-0D8ABB3133B4}" dt="2025-05-06T08:28:26.319" v="0"/>
          <ac:spMkLst>
            <pc:docMk/>
            <pc:sldMk cId="2390376940" sldId="276"/>
            <ac:spMk id="4" creationId="{796CAB7B-B4D6-AAFE-87D8-6E0C8713F2B2}"/>
          </ac:spMkLst>
        </pc:spChg>
      </pc:sldChg>
      <pc:sldChg chg="modSp">
        <pc:chgData name="Alfred Smith" userId="3c60a3631c0db8ad" providerId="LiveId" clId="{5BEFB50B-1102-43D7-B4F8-0D8ABB3133B4}" dt="2025-05-06T08:28:26.319" v="0"/>
        <pc:sldMkLst>
          <pc:docMk/>
          <pc:sldMk cId="4265919077" sldId="277"/>
        </pc:sldMkLst>
        <pc:spChg chg="mod">
          <ac:chgData name="Alfred Smith" userId="3c60a3631c0db8ad" providerId="LiveId" clId="{5BEFB50B-1102-43D7-B4F8-0D8ABB3133B4}" dt="2025-05-06T08:28:26.319" v="0"/>
          <ac:spMkLst>
            <pc:docMk/>
            <pc:sldMk cId="4265919077" sldId="277"/>
            <ac:spMk id="4" creationId="{D4601B2F-FB8A-4143-B614-9019C4062D33}"/>
          </ac:spMkLst>
        </pc:spChg>
      </pc:sldChg>
      <pc:sldChg chg="modSp">
        <pc:chgData name="Alfred Smith" userId="3c60a3631c0db8ad" providerId="LiveId" clId="{5BEFB50B-1102-43D7-B4F8-0D8ABB3133B4}" dt="2025-05-06T08:28:26.319" v="0"/>
        <pc:sldMkLst>
          <pc:docMk/>
          <pc:sldMk cId="210266664" sldId="278"/>
        </pc:sldMkLst>
        <pc:spChg chg="mod">
          <ac:chgData name="Alfred Smith" userId="3c60a3631c0db8ad" providerId="LiveId" clId="{5BEFB50B-1102-43D7-B4F8-0D8ABB3133B4}" dt="2025-05-06T08:28:26.319" v="0"/>
          <ac:spMkLst>
            <pc:docMk/>
            <pc:sldMk cId="210266664" sldId="278"/>
            <ac:spMk id="4" creationId="{A063D7F7-D85B-D7EE-2588-2366475819A0}"/>
          </ac:spMkLst>
        </pc:spChg>
      </pc:sldChg>
      <pc:sldChg chg="modSp">
        <pc:chgData name="Alfred Smith" userId="3c60a3631c0db8ad" providerId="LiveId" clId="{5BEFB50B-1102-43D7-B4F8-0D8ABB3133B4}" dt="2025-05-06T08:28:26.319" v="0"/>
        <pc:sldMkLst>
          <pc:docMk/>
          <pc:sldMk cId="888433145" sldId="279"/>
        </pc:sldMkLst>
        <pc:spChg chg="mod">
          <ac:chgData name="Alfred Smith" userId="3c60a3631c0db8ad" providerId="LiveId" clId="{5BEFB50B-1102-43D7-B4F8-0D8ABB3133B4}" dt="2025-05-06T08:28:26.319" v="0"/>
          <ac:spMkLst>
            <pc:docMk/>
            <pc:sldMk cId="888433145" sldId="279"/>
            <ac:spMk id="4" creationId="{B9F8AA4F-75BF-5E3A-118A-2CD67C5AF625}"/>
          </ac:spMkLst>
        </pc:spChg>
      </pc:sldChg>
      <pc:sldChg chg="modSp">
        <pc:chgData name="Alfred Smith" userId="3c60a3631c0db8ad" providerId="LiveId" clId="{5BEFB50B-1102-43D7-B4F8-0D8ABB3133B4}" dt="2025-05-06T08:28:26.319" v="0"/>
        <pc:sldMkLst>
          <pc:docMk/>
          <pc:sldMk cId="791300187" sldId="280"/>
        </pc:sldMkLst>
        <pc:spChg chg="mod">
          <ac:chgData name="Alfred Smith" userId="3c60a3631c0db8ad" providerId="LiveId" clId="{5BEFB50B-1102-43D7-B4F8-0D8ABB3133B4}" dt="2025-05-06T08:28:26.319" v="0"/>
          <ac:spMkLst>
            <pc:docMk/>
            <pc:sldMk cId="791300187" sldId="280"/>
            <ac:spMk id="4" creationId="{ABDB8D1D-BB2A-CBFC-B940-F18307141B11}"/>
          </ac:spMkLst>
        </pc:spChg>
      </pc:sldChg>
      <pc:sldChg chg="modSp">
        <pc:chgData name="Alfred Smith" userId="3c60a3631c0db8ad" providerId="LiveId" clId="{5BEFB50B-1102-43D7-B4F8-0D8ABB3133B4}" dt="2025-05-06T08:28:26.319" v="0"/>
        <pc:sldMkLst>
          <pc:docMk/>
          <pc:sldMk cId="1126511635" sldId="282"/>
        </pc:sldMkLst>
        <pc:spChg chg="mod">
          <ac:chgData name="Alfred Smith" userId="3c60a3631c0db8ad" providerId="LiveId" clId="{5BEFB50B-1102-43D7-B4F8-0D8ABB3133B4}" dt="2025-05-06T08:28:26.319" v="0"/>
          <ac:spMkLst>
            <pc:docMk/>
            <pc:sldMk cId="1126511635" sldId="282"/>
            <ac:spMk id="4" creationId="{36ADDA54-F722-9E40-1277-FCB17FB82F47}"/>
          </ac:spMkLst>
        </pc:spChg>
      </pc:sldChg>
      <pc:sldChg chg="modSp">
        <pc:chgData name="Alfred Smith" userId="3c60a3631c0db8ad" providerId="LiveId" clId="{5BEFB50B-1102-43D7-B4F8-0D8ABB3133B4}" dt="2025-05-06T08:28:26.319" v="0"/>
        <pc:sldMkLst>
          <pc:docMk/>
          <pc:sldMk cId="3922583308" sldId="284"/>
        </pc:sldMkLst>
        <pc:spChg chg="mod">
          <ac:chgData name="Alfred Smith" userId="3c60a3631c0db8ad" providerId="LiveId" clId="{5BEFB50B-1102-43D7-B4F8-0D8ABB3133B4}" dt="2025-05-06T08:28:26.319" v="0"/>
          <ac:spMkLst>
            <pc:docMk/>
            <pc:sldMk cId="3922583308" sldId="284"/>
            <ac:spMk id="4" creationId="{7A036EF4-1B99-A87A-A9FC-91CAFA91F089}"/>
          </ac:spMkLst>
        </pc:spChg>
      </pc:sldChg>
      <pc:sldChg chg="modSp">
        <pc:chgData name="Alfred Smith" userId="3c60a3631c0db8ad" providerId="LiveId" clId="{5BEFB50B-1102-43D7-B4F8-0D8ABB3133B4}" dt="2025-05-06T08:28:26.319" v="0"/>
        <pc:sldMkLst>
          <pc:docMk/>
          <pc:sldMk cId="1850742486" sldId="286"/>
        </pc:sldMkLst>
        <pc:spChg chg="mod">
          <ac:chgData name="Alfred Smith" userId="3c60a3631c0db8ad" providerId="LiveId" clId="{5BEFB50B-1102-43D7-B4F8-0D8ABB3133B4}" dt="2025-05-06T08:28:26.319" v="0"/>
          <ac:spMkLst>
            <pc:docMk/>
            <pc:sldMk cId="1850742486" sldId="286"/>
            <ac:spMk id="4" creationId="{A74D1334-0051-52A1-0C6E-ED1FB2A243BE}"/>
          </ac:spMkLst>
        </pc:spChg>
      </pc:sldChg>
      <pc:sldChg chg="modSp">
        <pc:chgData name="Alfred Smith" userId="3c60a3631c0db8ad" providerId="LiveId" clId="{5BEFB50B-1102-43D7-B4F8-0D8ABB3133B4}" dt="2025-05-06T08:28:26.319" v="0"/>
        <pc:sldMkLst>
          <pc:docMk/>
          <pc:sldMk cId="1828872212" sldId="288"/>
        </pc:sldMkLst>
        <pc:spChg chg="mod">
          <ac:chgData name="Alfred Smith" userId="3c60a3631c0db8ad" providerId="LiveId" clId="{5BEFB50B-1102-43D7-B4F8-0D8ABB3133B4}" dt="2025-05-06T08:28:26.319" v="0"/>
          <ac:spMkLst>
            <pc:docMk/>
            <pc:sldMk cId="1828872212" sldId="288"/>
            <ac:spMk id="4" creationId="{97183537-04C8-2860-6182-62765B319104}"/>
          </ac:spMkLst>
        </pc:spChg>
      </pc:sldChg>
      <pc:sldChg chg="modSp">
        <pc:chgData name="Alfred Smith" userId="3c60a3631c0db8ad" providerId="LiveId" clId="{5BEFB50B-1102-43D7-B4F8-0D8ABB3133B4}" dt="2025-05-06T08:28:26.319" v="0"/>
        <pc:sldMkLst>
          <pc:docMk/>
          <pc:sldMk cId="1292473336" sldId="290"/>
        </pc:sldMkLst>
        <pc:spChg chg="mod">
          <ac:chgData name="Alfred Smith" userId="3c60a3631c0db8ad" providerId="LiveId" clId="{5BEFB50B-1102-43D7-B4F8-0D8ABB3133B4}" dt="2025-05-06T08:28:26.319" v="0"/>
          <ac:spMkLst>
            <pc:docMk/>
            <pc:sldMk cId="1292473336" sldId="290"/>
            <ac:spMk id="4" creationId="{209A4C1D-962A-DBE9-ECFD-DC83B04DABBD}"/>
          </ac:spMkLst>
        </pc:spChg>
      </pc:sldChg>
      <pc:sldChg chg="modSp">
        <pc:chgData name="Alfred Smith" userId="3c60a3631c0db8ad" providerId="LiveId" clId="{5BEFB50B-1102-43D7-B4F8-0D8ABB3133B4}" dt="2025-05-06T08:28:26.319" v="0"/>
        <pc:sldMkLst>
          <pc:docMk/>
          <pc:sldMk cId="1014080634" sldId="292"/>
        </pc:sldMkLst>
        <pc:spChg chg="mod">
          <ac:chgData name="Alfred Smith" userId="3c60a3631c0db8ad" providerId="LiveId" clId="{5BEFB50B-1102-43D7-B4F8-0D8ABB3133B4}" dt="2025-05-06T08:28:26.319" v="0"/>
          <ac:spMkLst>
            <pc:docMk/>
            <pc:sldMk cId="1014080634" sldId="292"/>
            <ac:spMk id="4" creationId="{0287C7F7-A18F-9738-895F-8C4097CEAAEF}"/>
          </ac:spMkLst>
        </pc:spChg>
      </pc:sldChg>
      <pc:sldChg chg="modSp">
        <pc:chgData name="Alfred Smith" userId="3c60a3631c0db8ad" providerId="LiveId" clId="{5BEFB50B-1102-43D7-B4F8-0D8ABB3133B4}" dt="2025-05-06T08:28:26.319" v="0"/>
        <pc:sldMkLst>
          <pc:docMk/>
          <pc:sldMk cId="2859407553" sldId="294"/>
        </pc:sldMkLst>
        <pc:spChg chg="mod">
          <ac:chgData name="Alfred Smith" userId="3c60a3631c0db8ad" providerId="LiveId" clId="{5BEFB50B-1102-43D7-B4F8-0D8ABB3133B4}" dt="2025-05-06T08:28:26.319" v="0"/>
          <ac:spMkLst>
            <pc:docMk/>
            <pc:sldMk cId="2859407553" sldId="294"/>
            <ac:spMk id="4" creationId="{2E77F6F7-11F7-6576-E480-6A8727F36736}"/>
          </ac:spMkLst>
        </pc:spChg>
      </pc:sldChg>
      <pc:sldChg chg="modSp">
        <pc:chgData name="Alfred Smith" userId="3c60a3631c0db8ad" providerId="LiveId" clId="{5BEFB50B-1102-43D7-B4F8-0D8ABB3133B4}" dt="2025-05-06T08:28:26.319" v="0"/>
        <pc:sldMkLst>
          <pc:docMk/>
          <pc:sldMk cId="1611554980" sldId="296"/>
        </pc:sldMkLst>
        <pc:spChg chg="mod">
          <ac:chgData name="Alfred Smith" userId="3c60a3631c0db8ad" providerId="LiveId" clId="{5BEFB50B-1102-43D7-B4F8-0D8ABB3133B4}" dt="2025-05-06T08:28:26.319" v="0"/>
          <ac:spMkLst>
            <pc:docMk/>
            <pc:sldMk cId="1611554980" sldId="296"/>
            <ac:spMk id="4" creationId="{A878727A-D05F-CE33-7712-22CF363D0299}"/>
          </ac:spMkLst>
        </pc:spChg>
      </pc:sldChg>
      <pc:sldChg chg="modSp">
        <pc:chgData name="Alfred Smith" userId="3c60a3631c0db8ad" providerId="LiveId" clId="{5BEFB50B-1102-43D7-B4F8-0D8ABB3133B4}" dt="2025-05-06T08:28:26.319" v="0"/>
        <pc:sldMkLst>
          <pc:docMk/>
          <pc:sldMk cId="3018366333" sldId="298"/>
        </pc:sldMkLst>
        <pc:spChg chg="mod">
          <ac:chgData name="Alfred Smith" userId="3c60a3631c0db8ad" providerId="LiveId" clId="{5BEFB50B-1102-43D7-B4F8-0D8ABB3133B4}" dt="2025-05-06T08:28:26.319" v="0"/>
          <ac:spMkLst>
            <pc:docMk/>
            <pc:sldMk cId="3018366333" sldId="298"/>
            <ac:spMk id="4" creationId="{747A6FD3-81C2-C006-E736-FABFD134276F}"/>
          </ac:spMkLst>
        </pc:spChg>
      </pc:sldChg>
      <pc:sldChg chg="modSp">
        <pc:chgData name="Alfred Smith" userId="3c60a3631c0db8ad" providerId="LiveId" clId="{5BEFB50B-1102-43D7-B4F8-0D8ABB3133B4}" dt="2025-05-06T08:28:26.319" v="0"/>
        <pc:sldMkLst>
          <pc:docMk/>
          <pc:sldMk cId="1221369690" sldId="300"/>
        </pc:sldMkLst>
        <pc:spChg chg="mod">
          <ac:chgData name="Alfred Smith" userId="3c60a3631c0db8ad" providerId="LiveId" clId="{5BEFB50B-1102-43D7-B4F8-0D8ABB3133B4}" dt="2025-05-06T08:28:26.319" v="0"/>
          <ac:spMkLst>
            <pc:docMk/>
            <pc:sldMk cId="1221369690" sldId="300"/>
            <ac:spMk id="4" creationId="{CF9723CA-DD6C-F9B9-FAE6-574AD7677544}"/>
          </ac:spMkLst>
        </pc:spChg>
      </pc:sldChg>
      <pc:sldChg chg="modSp">
        <pc:chgData name="Alfred Smith" userId="3c60a3631c0db8ad" providerId="LiveId" clId="{5BEFB50B-1102-43D7-B4F8-0D8ABB3133B4}" dt="2025-05-06T08:28:26.319" v="0"/>
        <pc:sldMkLst>
          <pc:docMk/>
          <pc:sldMk cId="1059241951" sldId="304"/>
        </pc:sldMkLst>
        <pc:spChg chg="mod">
          <ac:chgData name="Alfred Smith" userId="3c60a3631c0db8ad" providerId="LiveId" clId="{5BEFB50B-1102-43D7-B4F8-0D8ABB3133B4}" dt="2025-05-06T08:28:26.319" v="0"/>
          <ac:spMkLst>
            <pc:docMk/>
            <pc:sldMk cId="1059241951" sldId="304"/>
            <ac:spMk id="4" creationId="{D577D497-3225-BF8D-6EEC-624D19EC9D4D}"/>
          </ac:spMkLst>
        </pc:spChg>
      </pc:sldChg>
      <pc:sldChg chg="modSp">
        <pc:chgData name="Alfred Smith" userId="3c60a3631c0db8ad" providerId="LiveId" clId="{5BEFB50B-1102-43D7-B4F8-0D8ABB3133B4}" dt="2025-05-06T08:28:26.319" v="0"/>
        <pc:sldMkLst>
          <pc:docMk/>
          <pc:sldMk cId="1465228536" sldId="306"/>
        </pc:sldMkLst>
        <pc:spChg chg="mod">
          <ac:chgData name="Alfred Smith" userId="3c60a3631c0db8ad" providerId="LiveId" clId="{5BEFB50B-1102-43D7-B4F8-0D8ABB3133B4}" dt="2025-05-06T08:28:26.319" v="0"/>
          <ac:spMkLst>
            <pc:docMk/>
            <pc:sldMk cId="1465228536" sldId="306"/>
            <ac:spMk id="5" creationId="{5DBC297F-0449-1F60-0956-6F279B80DF92}"/>
          </ac:spMkLst>
        </pc:spChg>
      </pc:sldChg>
    </pc:docChg>
  </pc:docChgLst>
  <pc:docChgLst>
    <pc:chgData name="Leonie Smith" userId="fed1330f33f5650e" providerId="LiveId" clId="{3A57ACDC-1A43-4CC4-B3E9-A47336DE714A}"/>
    <pc:docChg chg="delSld modSld">
      <pc:chgData name="Leonie Smith" userId="fed1330f33f5650e" providerId="LiveId" clId="{3A57ACDC-1A43-4CC4-B3E9-A47336DE714A}" dt="2024-01-23T04:09:35.106" v="100" actId="20577"/>
      <pc:docMkLst>
        <pc:docMk/>
      </pc:docMkLst>
      <pc:sldChg chg="addSp delSp modSp mod modTransition modAnim modNotesTx">
        <pc:chgData name="Leonie Smith" userId="fed1330f33f5650e" providerId="LiveId" clId="{3A57ACDC-1A43-4CC4-B3E9-A47336DE714A}" dt="2024-01-23T04:09:35.106" v="100" actId="20577"/>
        <pc:sldMkLst>
          <pc:docMk/>
          <pc:sldMk cId="1499918570" sldId="257"/>
        </pc:sldMkLst>
      </pc:sldChg>
      <pc:sldChg chg="addSp delSp modSp mod modTransition modAnim">
        <pc:chgData name="Leonie Smith" userId="fed1330f33f5650e" providerId="LiveId" clId="{3A57ACDC-1A43-4CC4-B3E9-A47336DE714A}" dt="2024-01-22T03:09:21.686" v="5"/>
        <pc:sldMkLst>
          <pc:docMk/>
          <pc:sldMk cId="454763615" sldId="259"/>
        </pc:sldMkLst>
      </pc:sldChg>
      <pc:sldChg chg="addSp delSp modSp mod modTransition modAnim">
        <pc:chgData name="Leonie Smith" userId="fed1330f33f5650e" providerId="LiveId" clId="{3A57ACDC-1A43-4CC4-B3E9-A47336DE714A}" dt="2024-01-22T03:09:42.953" v="8"/>
        <pc:sldMkLst>
          <pc:docMk/>
          <pc:sldMk cId="2346136586" sldId="260"/>
        </pc:sldMkLst>
      </pc:sldChg>
      <pc:sldChg chg="addSp delSp modSp mod modTransition modAnim">
        <pc:chgData name="Leonie Smith" userId="fed1330f33f5650e" providerId="LiveId" clId="{3A57ACDC-1A43-4CC4-B3E9-A47336DE714A}" dt="2024-01-22T03:10:50.076" v="17"/>
        <pc:sldMkLst>
          <pc:docMk/>
          <pc:sldMk cId="4037329247" sldId="261"/>
        </pc:sldMkLst>
      </pc:sldChg>
      <pc:sldChg chg="addSp delSp modSp mod modTransition modAnim">
        <pc:chgData name="Leonie Smith" userId="fed1330f33f5650e" providerId="LiveId" clId="{3A57ACDC-1A43-4CC4-B3E9-A47336DE714A}" dt="2024-01-22T03:11:17.541" v="23"/>
        <pc:sldMkLst>
          <pc:docMk/>
          <pc:sldMk cId="641208035" sldId="263"/>
        </pc:sldMkLst>
      </pc:sldChg>
      <pc:sldChg chg="addSp delSp modSp mod modTransition modAnim">
        <pc:chgData name="Leonie Smith" userId="fed1330f33f5650e" providerId="LiveId" clId="{3A57ACDC-1A43-4CC4-B3E9-A47336DE714A}" dt="2024-01-22T03:11:45.847" v="26"/>
        <pc:sldMkLst>
          <pc:docMk/>
          <pc:sldMk cId="4044745628" sldId="264"/>
        </pc:sldMkLst>
      </pc:sldChg>
      <pc:sldChg chg="addSp delSp modSp mod modTransition modAnim">
        <pc:chgData name="Leonie Smith" userId="fed1330f33f5650e" providerId="LiveId" clId="{3A57ACDC-1A43-4CC4-B3E9-A47336DE714A}" dt="2024-01-22T03:12:11.693" v="29"/>
        <pc:sldMkLst>
          <pc:docMk/>
          <pc:sldMk cId="978260341" sldId="265"/>
        </pc:sldMkLst>
      </pc:sldChg>
      <pc:sldChg chg="addSp delSp modSp mod modTransition modAnim">
        <pc:chgData name="Leonie Smith" userId="fed1330f33f5650e" providerId="LiveId" clId="{3A57ACDC-1A43-4CC4-B3E9-A47336DE714A}" dt="2024-01-22T03:12:31.719" v="32"/>
        <pc:sldMkLst>
          <pc:docMk/>
          <pc:sldMk cId="3575870363" sldId="266"/>
        </pc:sldMkLst>
      </pc:sldChg>
      <pc:sldChg chg="addSp delSp modSp mod modTransition modAnim">
        <pc:chgData name="Leonie Smith" userId="fed1330f33f5650e" providerId="LiveId" clId="{3A57ACDC-1A43-4CC4-B3E9-A47336DE714A}" dt="2024-01-22T03:12:47.833" v="35"/>
        <pc:sldMkLst>
          <pc:docMk/>
          <pc:sldMk cId="4017137865" sldId="267"/>
        </pc:sldMkLst>
      </pc:sldChg>
      <pc:sldChg chg="addSp delSp modSp mod modTransition modAnim">
        <pc:chgData name="Leonie Smith" userId="fed1330f33f5650e" providerId="LiveId" clId="{3A57ACDC-1A43-4CC4-B3E9-A47336DE714A}" dt="2024-01-22T03:13:06.405" v="38"/>
        <pc:sldMkLst>
          <pc:docMk/>
          <pc:sldMk cId="3137811553" sldId="268"/>
        </pc:sldMkLst>
      </pc:sldChg>
      <pc:sldChg chg="addSp delSp modSp mod modTransition modAnim">
        <pc:chgData name="Leonie Smith" userId="fed1330f33f5650e" providerId="LiveId" clId="{3A57ACDC-1A43-4CC4-B3E9-A47336DE714A}" dt="2024-01-22T03:13:24.443" v="41"/>
        <pc:sldMkLst>
          <pc:docMk/>
          <pc:sldMk cId="100491716" sldId="269"/>
        </pc:sldMkLst>
      </pc:sldChg>
      <pc:sldChg chg="addSp delSp modSp mod modTransition modAnim">
        <pc:chgData name="Leonie Smith" userId="fed1330f33f5650e" providerId="LiveId" clId="{3A57ACDC-1A43-4CC4-B3E9-A47336DE714A}" dt="2024-01-22T03:13:47.647" v="44"/>
        <pc:sldMkLst>
          <pc:docMk/>
          <pc:sldMk cId="1922139011" sldId="281"/>
        </pc:sldMkLst>
      </pc:sldChg>
      <pc:sldChg chg="addSp delSp modSp mod modTransition modAnim">
        <pc:chgData name="Leonie Smith" userId="fed1330f33f5650e" providerId="LiveId" clId="{3A57ACDC-1A43-4CC4-B3E9-A47336DE714A}" dt="2024-01-22T03:14:37.795" v="47"/>
        <pc:sldMkLst>
          <pc:docMk/>
          <pc:sldMk cId="3166251957" sldId="283"/>
        </pc:sldMkLst>
      </pc:sldChg>
      <pc:sldChg chg="addSp delSp modSp mod modTransition modAnim">
        <pc:chgData name="Leonie Smith" userId="fed1330f33f5650e" providerId="LiveId" clId="{3A57ACDC-1A43-4CC4-B3E9-A47336DE714A}" dt="2024-01-22T03:15:07.298" v="53"/>
        <pc:sldMkLst>
          <pc:docMk/>
          <pc:sldMk cId="1522780631" sldId="285"/>
        </pc:sldMkLst>
      </pc:sldChg>
      <pc:sldChg chg="addSp delSp modSp mod modTransition modAnim">
        <pc:chgData name="Leonie Smith" userId="fed1330f33f5650e" providerId="LiveId" clId="{3A57ACDC-1A43-4CC4-B3E9-A47336DE714A}" dt="2024-01-22T03:15:24.074" v="56"/>
        <pc:sldMkLst>
          <pc:docMk/>
          <pc:sldMk cId="2332778949" sldId="287"/>
        </pc:sldMkLst>
      </pc:sldChg>
      <pc:sldChg chg="addSp delSp modSp mod modTransition modAnim">
        <pc:chgData name="Leonie Smith" userId="fed1330f33f5650e" providerId="LiveId" clId="{3A57ACDC-1A43-4CC4-B3E9-A47336DE714A}" dt="2024-01-22T03:15:42.738" v="59"/>
        <pc:sldMkLst>
          <pc:docMk/>
          <pc:sldMk cId="3153919605" sldId="289"/>
        </pc:sldMkLst>
      </pc:sldChg>
      <pc:sldChg chg="del">
        <pc:chgData name="Leonie Smith" userId="fed1330f33f5650e" providerId="LiveId" clId="{3A57ACDC-1A43-4CC4-B3E9-A47336DE714A}" dt="2024-01-22T03:16:40.753" v="63" actId="47"/>
        <pc:sldMkLst>
          <pc:docMk/>
          <pc:sldMk cId="1878919862" sldId="291"/>
        </pc:sldMkLst>
      </pc:sldChg>
      <pc:sldChg chg="addSp delSp modSp mod modTransition modAnim">
        <pc:chgData name="Leonie Smith" userId="fed1330f33f5650e" providerId="LiveId" clId="{3A57ACDC-1A43-4CC4-B3E9-A47336DE714A}" dt="2024-01-22T03:17:21.573" v="69"/>
        <pc:sldMkLst>
          <pc:docMk/>
          <pc:sldMk cId="2219299321" sldId="293"/>
        </pc:sldMkLst>
      </pc:sldChg>
      <pc:sldChg chg="addSp delSp modSp mod modTransition modAnim">
        <pc:chgData name="Leonie Smith" userId="fed1330f33f5650e" providerId="LiveId" clId="{3A57ACDC-1A43-4CC4-B3E9-A47336DE714A}" dt="2024-01-22T03:17:40.425" v="72"/>
        <pc:sldMkLst>
          <pc:docMk/>
          <pc:sldMk cId="3279066978" sldId="295"/>
        </pc:sldMkLst>
      </pc:sldChg>
      <pc:sldChg chg="addSp delSp modSp mod modTransition modAnim">
        <pc:chgData name="Leonie Smith" userId="fed1330f33f5650e" providerId="LiveId" clId="{3A57ACDC-1A43-4CC4-B3E9-A47336DE714A}" dt="2024-01-22T03:18:44.235" v="81"/>
        <pc:sldMkLst>
          <pc:docMk/>
          <pc:sldMk cId="2169761729" sldId="297"/>
        </pc:sldMkLst>
      </pc:sldChg>
      <pc:sldChg chg="addSp delSp modSp mod modTransition modAnim">
        <pc:chgData name="Leonie Smith" userId="fed1330f33f5650e" providerId="LiveId" clId="{3A57ACDC-1A43-4CC4-B3E9-A47336DE714A}" dt="2024-01-22T03:19:04.282" v="84"/>
        <pc:sldMkLst>
          <pc:docMk/>
          <pc:sldMk cId="2877123496" sldId="299"/>
        </pc:sldMkLst>
      </pc:sldChg>
      <pc:sldChg chg="addSp delSp modSp mod modTransition modAnim">
        <pc:chgData name="Leonie Smith" userId="fed1330f33f5650e" providerId="LiveId" clId="{3A57ACDC-1A43-4CC4-B3E9-A47336DE714A}" dt="2024-01-22T03:19:18.798" v="87"/>
        <pc:sldMkLst>
          <pc:docMk/>
          <pc:sldMk cId="532413702" sldId="303"/>
        </pc:sldMkLst>
      </pc:sldChg>
      <pc:sldChg chg="addSp delSp modSp mod modTransition modAnim">
        <pc:chgData name="Leonie Smith" userId="fed1330f33f5650e" providerId="LiveId" clId="{3A57ACDC-1A43-4CC4-B3E9-A47336DE714A}" dt="2024-01-22T03:19:42.392" v="90"/>
        <pc:sldMkLst>
          <pc:docMk/>
          <pc:sldMk cId="1057562713" sldId="305"/>
        </pc:sldMkLst>
      </pc:sldChg>
      <pc:sldChg chg="addSp delSp modSp mod modTransition modAnim">
        <pc:chgData name="Leonie Smith" userId="fed1330f33f5650e" providerId="LiveId" clId="{3A57ACDC-1A43-4CC4-B3E9-A47336DE714A}" dt="2024-01-22T03:16:14.397" v="62"/>
        <pc:sldMkLst>
          <pc:docMk/>
          <pc:sldMk cId="558216529" sldId="307"/>
        </pc:sldMkLst>
      </pc:sldChg>
    </pc:docChg>
  </pc:docChgLst>
  <pc:docChgLst>
    <pc:chgData name="Alfred Smith" userId="3c60a3631c0db8ad" providerId="LiveId" clId="{85073815-30CA-407F-B569-9865AD8B5D3A}"/>
    <pc:docChg chg="undo redo custSel modSld">
      <pc:chgData name="Alfred Smith" userId="3c60a3631c0db8ad" providerId="LiveId" clId="{85073815-30CA-407F-B569-9865AD8B5D3A}" dt="2024-07-25T11:28:22.773" v="57"/>
      <pc:docMkLst>
        <pc:docMk/>
      </pc:docMkLst>
      <pc:sldChg chg="modSp mod">
        <pc:chgData name="Alfred Smith" userId="3c60a3631c0db8ad" providerId="LiveId" clId="{85073815-30CA-407F-B569-9865AD8B5D3A}" dt="2024-07-25T10:36:13.196" v="3" actId="27636"/>
        <pc:sldMkLst>
          <pc:docMk/>
          <pc:sldMk cId="1499918570" sldId="257"/>
        </pc:sldMkLst>
      </pc:sldChg>
      <pc:sldChg chg="modSp mod">
        <pc:chgData name="Alfred Smith" userId="3c60a3631c0db8ad" providerId="LiveId" clId="{85073815-30CA-407F-B569-9865AD8B5D3A}" dt="2024-07-25T11:22:33.743" v="7"/>
        <pc:sldMkLst>
          <pc:docMk/>
          <pc:sldMk cId="2346136586" sldId="260"/>
        </pc:sldMkLst>
      </pc:sldChg>
      <pc:sldChg chg="modSp mod">
        <pc:chgData name="Alfred Smith" userId="3c60a3631c0db8ad" providerId="LiveId" clId="{85073815-30CA-407F-B569-9865AD8B5D3A}" dt="2024-07-25T11:22:52.386" v="10"/>
        <pc:sldMkLst>
          <pc:docMk/>
          <pc:sldMk cId="4037329247" sldId="261"/>
        </pc:sldMkLst>
      </pc:sldChg>
      <pc:sldChg chg="modSp mod">
        <pc:chgData name="Alfred Smith" userId="3c60a3631c0db8ad" providerId="LiveId" clId="{85073815-30CA-407F-B569-9865AD8B5D3A}" dt="2024-07-25T11:23:12.593" v="12"/>
        <pc:sldMkLst>
          <pc:docMk/>
          <pc:sldMk cId="641208035" sldId="263"/>
        </pc:sldMkLst>
      </pc:sldChg>
      <pc:sldChg chg="modSp mod">
        <pc:chgData name="Alfred Smith" userId="3c60a3631c0db8ad" providerId="LiveId" clId="{85073815-30CA-407F-B569-9865AD8B5D3A}" dt="2024-07-25T11:23:34.245" v="15"/>
        <pc:sldMkLst>
          <pc:docMk/>
          <pc:sldMk cId="4044745628" sldId="264"/>
        </pc:sldMkLst>
      </pc:sldChg>
      <pc:sldChg chg="modSp mod">
        <pc:chgData name="Alfred Smith" userId="3c60a3631c0db8ad" providerId="LiveId" clId="{85073815-30CA-407F-B569-9865AD8B5D3A}" dt="2024-07-25T11:23:51.256" v="18"/>
        <pc:sldMkLst>
          <pc:docMk/>
          <pc:sldMk cId="978260341" sldId="265"/>
        </pc:sldMkLst>
      </pc:sldChg>
      <pc:sldChg chg="modSp mod">
        <pc:chgData name="Alfred Smith" userId="3c60a3631c0db8ad" providerId="LiveId" clId="{85073815-30CA-407F-B569-9865AD8B5D3A}" dt="2024-07-25T11:24:11.484" v="22"/>
        <pc:sldMkLst>
          <pc:docMk/>
          <pc:sldMk cId="3575870363" sldId="266"/>
        </pc:sldMkLst>
      </pc:sldChg>
      <pc:sldChg chg="modSp mod">
        <pc:chgData name="Alfred Smith" userId="3c60a3631c0db8ad" providerId="LiveId" clId="{85073815-30CA-407F-B569-9865AD8B5D3A}" dt="2024-07-25T11:24:24.630" v="24"/>
        <pc:sldMkLst>
          <pc:docMk/>
          <pc:sldMk cId="4017137865" sldId="267"/>
        </pc:sldMkLst>
      </pc:sldChg>
      <pc:sldChg chg="modSp mod">
        <pc:chgData name="Alfred Smith" userId="3c60a3631c0db8ad" providerId="LiveId" clId="{85073815-30CA-407F-B569-9865AD8B5D3A}" dt="2024-07-25T11:24:43.994" v="26"/>
        <pc:sldMkLst>
          <pc:docMk/>
          <pc:sldMk cId="3137811553" sldId="268"/>
        </pc:sldMkLst>
      </pc:sldChg>
      <pc:sldChg chg="modSp mod">
        <pc:chgData name="Alfred Smith" userId="3c60a3631c0db8ad" providerId="LiveId" clId="{85073815-30CA-407F-B569-9865AD8B5D3A}" dt="2024-07-25T11:24:56.396" v="28"/>
        <pc:sldMkLst>
          <pc:docMk/>
          <pc:sldMk cId="100491716" sldId="269"/>
        </pc:sldMkLst>
      </pc:sldChg>
      <pc:sldChg chg="addSp modSp mod">
        <pc:chgData name="Alfred Smith" userId="3c60a3631c0db8ad" providerId="LiveId" clId="{85073815-30CA-407F-B569-9865AD8B5D3A}" dt="2024-07-25T10:37:10.918" v="5" actId="1076"/>
        <pc:sldMkLst>
          <pc:docMk/>
          <pc:sldMk cId="4120481681" sldId="270"/>
        </pc:sldMkLst>
      </pc:sldChg>
      <pc:sldChg chg="modSp mod">
        <pc:chgData name="Alfred Smith" userId="3c60a3631c0db8ad" providerId="LiveId" clId="{85073815-30CA-407F-B569-9865AD8B5D3A}" dt="2024-07-25T11:25:14.232" v="30"/>
        <pc:sldMkLst>
          <pc:docMk/>
          <pc:sldMk cId="1922139011" sldId="281"/>
        </pc:sldMkLst>
      </pc:sldChg>
      <pc:sldChg chg="modSp mod">
        <pc:chgData name="Alfred Smith" userId="3c60a3631c0db8ad" providerId="LiveId" clId="{85073815-30CA-407F-B569-9865AD8B5D3A}" dt="2024-07-25T11:25:30.009" v="32"/>
        <pc:sldMkLst>
          <pc:docMk/>
          <pc:sldMk cId="3166251957" sldId="283"/>
        </pc:sldMkLst>
      </pc:sldChg>
      <pc:sldChg chg="modSp mod">
        <pc:chgData name="Alfred Smith" userId="3c60a3631c0db8ad" providerId="LiveId" clId="{85073815-30CA-407F-B569-9865AD8B5D3A}" dt="2024-07-25T11:25:47.318" v="34"/>
        <pc:sldMkLst>
          <pc:docMk/>
          <pc:sldMk cId="1522780631" sldId="285"/>
        </pc:sldMkLst>
      </pc:sldChg>
      <pc:sldChg chg="modSp mod">
        <pc:chgData name="Alfred Smith" userId="3c60a3631c0db8ad" providerId="LiveId" clId="{85073815-30CA-407F-B569-9865AD8B5D3A}" dt="2024-07-25T11:26:04.103" v="38"/>
        <pc:sldMkLst>
          <pc:docMk/>
          <pc:sldMk cId="2332778949" sldId="287"/>
        </pc:sldMkLst>
      </pc:sldChg>
      <pc:sldChg chg="modSp mod">
        <pc:chgData name="Alfred Smith" userId="3c60a3631c0db8ad" providerId="LiveId" clId="{85073815-30CA-407F-B569-9865AD8B5D3A}" dt="2024-07-25T11:26:18.407" v="40"/>
        <pc:sldMkLst>
          <pc:docMk/>
          <pc:sldMk cId="3153919605" sldId="289"/>
        </pc:sldMkLst>
      </pc:sldChg>
      <pc:sldChg chg="modSp mod">
        <pc:chgData name="Alfred Smith" userId="3c60a3631c0db8ad" providerId="LiveId" clId="{85073815-30CA-407F-B569-9865AD8B5D3A}" dt="2024-07-25T11:27:00.360" v="44"/>
        <pc:sldMkLst>
          <pc:docMk/>
          <pc:sldMk cId="2219299321" sldId="293"/>
        </pc:sldMkLst>
      </pc:sldChg>
      <pc:sldChg chg="modSp mod">
        <pc:chgData name="Alfred Smith" userId="3c60a3631c0db8ad" providerId="LiveId" clId="{85073815-30CA-407F-B569-9865AD8B5D3A}" dt="2024-07-25T11:27:17.377" v="46"/>
        <pc:sldMkLst>
          <pc:docMk/>
          <pc:sldMk cId="3279066978" sldId="295"/>
        </pc:sldMkLst>
      </pc:sldChg>
      <pc:sldChg chg="modSp mod">
        <pc:chgData name="Alfred Smith" userId="3c60a3631c0db8ad" providerId="LiveId" clId="{85073815-30CA-407F-B569-9865AD8B5D3A}" dt="2024-07-25T11:27:30.696" v="48"/>
        <pc:sldMkLst>
          <pc:docMk/>
          <pc:sldMk cId="2169761729" sldId="297"/>
        </pc:sldMkLst>
      </pc:sldChg>
      <pc:sldChg chg="modSp mod">
        <pc:chgData name="Alfred Smith" userId="3c60a3631c0db8ad" providerId="LiveId" clId="{85073815-30CA-407F-B569-9865AD8B5D3A}" dt="2024-07-25T11:27:46.641" v="50"/>
        <pc:sldMkLst>
          <pc:docMk/>
          <pc:sldMk cId="2877123496" sldId="299"/>
        </pc:sldMkLst>
      </pc:sldChg>
      <pc:sldChg chg="modSp mod">
        <pc:chgData name="Alfred Smith" userId="3c60a3631c0db8ad" providerId="LiveId" clId="{85073815-30CA-407F-B569-9865AD8B5D3A}" dt="2024-07-25T11:28:07.412" v="54"/>
        <pc:sldMkLst>
          <pc:docMk/>
          <pc:sldMk cId="532413702" sldId="303"/>
        </pc:sldMkLst>
      </pc:sldChg>
      <pc:sldChg chg="modSp mod">
        <pc:chgData name="Alfred Smith" userId="3c60a3631c0db8ad" providerId="LiveId" clId="{85073815-30CA-407F-B569-9865AD8B5D3A}" dt="2024-07-25T11:28:22.773" v="57"/>
        <pc:sldMkLst>
          <pc:docMk/>
          <pc:sldMk cId="1057562713" sldId="305"/>
        </pc:sldMkLst>
      </pc:sldChg>
      <pc:sldChg chg="modSp mod">
        <pc:chgData name="Alfred Smith" userId="3c60a3631c0db8ad" providerId="LiveId" clId="{85073815-30CA-407F-B569-9865AD8B5D3A}" dt="2024-07-25T11:26:45.021" v="42"/>
        <pc:sldMkLst>
          <pc:docMk/>
          <pc:sldMk cId="558216529" sldId="307"/>
        </pc:sldMkLst>
      </pc:sldChg>
    </pc:docChg>
  </pc:docChgLst>
  <pc:docChgLst>
    <pc:chgData name="Leonie Smith" userId="fed1330f33f5650e" providerId="LiveId" clId="{EDE841A8-7E9E-4B56-B2F7-B891E2848EFC}"/>
    <pc:docChg chg="modSld">
      <pc:chgData name="Leonie Smith" userId="fed1330f33f5650e" providerId="LiveId" clId="{EDE841A8-7E9E-4B56-B2F7-B891E2848EFC}" dt="2023-02-16T07:06:59.648" v="79" actId="20577"/>
      <pc:docMkLst>
        <pc:docMk/>
      </pc:docMkLst>
      <pc:sldChg chg="addSp modSp mod">
        <pc:chgData name="Leonie Smith" userId="fed1330f33f5650e" providerId="LiveId" clId="{EDE841A8-7E9E-4B56-B2F7-B891E2848EFC}" dt="2023-02-16T07:02:05.814" v="3" actId="1076"/>
        <pc:sldMkLst>
          <pc:docMk/>
          <pc:sldMk cId="3788111665" sldId="258"/>
        </pc:sldMkLst>
      </pc:sldChg>
      <pc:sldChg chg="addSp modSp">
        <pc:chgData name="Leonie Smith" userId="fed1330f33f5650e" providerId="LiveId" clId="{EDE841A8-7E9E-4B56-B2F7-B891E2848EFC}" dt="2023-02-16T07:02:09.225" v="4"/>
        <pc:sldMkLst>
          <pc:docMk/>
          <pc:sldMk cId="4120481681" sldId="270"/>
        </pc:sldMkLst>
      </pc:sldChg>
      <pc:sldChg chg="addSp modSp mod">
        <pc:chgData name="Leonie Smith" userId="fed1330f33f5650e" providerId="LiveId" clId="{EDE841A8-7E9E-4B56-B2F7-B891E2848EFC}" dt="2023-02-16T07:04:00.791" v="30" actId="20577"/>
        <pc:sldMkLst>
          <pc:docMk/>
          <pc:sldMk cId="939110669" sldId="271"/>
        </pc:sldMkLst>
      </pc:sldChg>
      <pc:sldChg chg="addSp modSp mod">
        <pc:chgData name="Leonie Smith" userId="fed1330f33f5650e" providerId="LiveId" clId="{EDE841A8-7E9E-4B56-B2F7-B891E2848EFC}" dt="2023-02-16T07:04:08.294" v="31" actId="20577"/>
        <pc:sldMkLst>
          <pc:docMk/>
          <pc:sldMk cId="4024569785" sldId="272"/>
        </pc:sldMkLst>
      </pc:sldChg>
      <pc:sldChg chg="addSp modSp mod">
        <pc:chgData name="Leonie Smith" userId="fed1330f33f5650e" providerId="LiveId" clId="{EDE841A8-7E9E-4B56-B2F7-B891E2848EFC}" dt="2023-02-16T07:04:18.944" v="32" actId="20577"/>
        <pc:sldMkLst>
          <pc:docMk/>
          <pc:sldMk cId="2168401200" sldId="274"/>
        </pc:sldMkLst>
      </pc:sldChg>
      <pc:sldChg chg="addSp modSp mod">
        <pc:chgData name="Leonie Smith" userId="fed1330f33f5650e" providerId="LiveId" clId="{EDE841A8-7E9E-4B56-B2F7-B891E2848EFC}" dt="2023-02-16T07:04:31.641" v="36" actId="1076"/>
        <pc:sldMkLst>
          <pc:docMk/>
          <pc:sldMk cId="2996969115" sldId="275"/>
        </pc:sldMkLst>
      </pc:sldChg>
      <pc:sldChg chg="addSp modSp mod">
        <pc:chgData name="Leonie Smith" userId="fed1330f33f5650e" providerId="LiveId" clId="{EDE841A8-7E9E-4B56-B2F7-B891E2848EFC}" dt="2023-02-16T07:04:39.803" v="37" actId="20577"/>
        <pc:sldMkLst>
          <pc:docMk/>
          <pc:sldMk cId="2390376940" sldId="276"/>
        </pc:sldMkLst>
      </pc:sldChg>
      <pc:sldChg chg="addSp modSp mod">
        <pc:chgData name="Leonie Smith" userId="fed1330f33f5650e" providerId="LiveId" clId="{EDE841A8-7E9E-4B56-B2F7-B891E2848EFC}" dt="2023-02-16T07:04:47.150" v="38" actId="20577"/>
        <pc:sldMkLst>
          <pc:docMk/>
          <pc:sldMk cId="4265919077" sldId="277"/>
        </pc:sldMkLst>
      </pc:sldChg>
      <pc:sldChg chg="addSp modSp mod">
        <pc:chgData name="Leonie Smith" userId="fed1330f33f5650e" providerId="LiveId" clId="{EDE841A8-7E9E-4B56-B2F7-B891E2848EFC}" dt="2023-02-16T07:04:52.632" v="39" actId="20577"/>
        <pc:sldMkLst>
          <pc:docMk/>
          <pc:sldMk cId="210266664" sldId="278"/>
        </pc:sldMkLst>
      </pc:sldChg>
      <pc:sldChg chg="addSp modSp mod">
        <pc:chgData name="Leonie Smith" userId="fed1330f33f5650e" providerId="LiveId" clId="{EDE841A8-7E9E-4B56-B2F7-B891E2848EFC}" dt="2023-02-16T07:05:06.456" v="43" actId="1076"/>
        <pc:sldMkLst>
          <pc:docMk/>
          <pc:sldMk cId="888433145" sldId="279"/>
        </pc:sldMkLst>
      </pc:sldChg>
      <pc:sldChg chg="addSp modSp mod">
        <pc:chgData name="Leonie Smith" userId="fed1330f33f5650e" providerId="LiveId" clId="{EDE841A8-7E9E-4B56-B2F7-B891E2848EFC}" dt="2023-02-16T07:05:13.435" v="45" actId="20577"/>
        <pc:sldMkLst>
          <pc:docMk/>
          <pc:sldMk cId="791300187" sldId="280"/>
        </pc:sldMkLst>
      </pc:sldChg>
      <pc:sldChg chg="addSp modSp mod">
        <pc:chgData name="Leonie Smith" userId="fed1330f33f5650e" providerId="LiveId" clId="{EDE841A8-7E9E-4B56-B2F7-B891E2848EFC}" dt="2023-02-16T07:05:20.216" v="47" actId="20577"/>
        <pc:sldMkLst>
          <pc:docMk/>
          <pc:sldMk cId="1126511635" sldId="282"/>
        </pc:sldMkLst>
      </pc:sldChg>
      <pc:sldChg chg="addSp modSp mod">
        <pc:chgData name="Leonie Smith" userId="fed1330f33f5650e" providerId="LiveId" clId="{EDE841A8-7E9E-4B56-B2F7-B891E2848EFC}" dt="2023-02-16T07:05:28.871" v="52" actId="20577"/>
        <pc:sldMkLst>
          <pc:docMk/>
          <pc:sldMk cId="3922583308" sldId="284"/>
        </pc:sldMkLst>
      </pc:sldChg>
      <pc:sldChg chg="addSp modSp mod">
        <pc:chgData name="Leonie Smith" userId="fed1330f33f5650e" providerId="LiveId" clId="{EDE841A8-7E9E-4B56-B2F7-B891E2848EFC}" dt="2023-02-16T07:05:35.869" v="54" actId="20577"/>
        <pc:sldMkLst>
          <pc:docMk/>
          <pc:sldMk cId="1850742486" sldId="286"/>
        </pc:sldMkLst>
      </pc:sldChg>
      <pc:sldChg chg="addSp modSp mod">
        <pc:chgData name="Leonie Smith" userId="fed1330f33f5650e" providerId="LiveId" clId="{EDE841A8-7E9E-4B56-B2F7-B891E2848EFC}" dt="2023-02-16T07:05:44.428" v="56" actId="20577"/>
        <pc:sldMkLst>
          <pc:docMk/>
          <pc:sldMk cId="1828872212" sldId="288"/>
        </pc:sldMkLst>
      </pc:sldChg>
      <pc:sldChg chg="addSp modSp mod">
        <pc:chgData name="Leonie Smith" userId="fed1330f33f5650e" providerId="LiveId" clId="{EDE841A8-7E9E-4B56-B2F7-B891E2848EFC}" dt="2023-02-16T07:05:56.297" v="60" actId="1076"/>
        <pc:sldMkLst>
          <pc:docMk/>
          <pc:sldMk cId="1292473336" sldId="290"/>
        </pc:sldMkLst>
      </pc:sldChg>
      <pc:sldChg chg="addSp modSp mod">
        <pc:chgData name="Leonie Smith" userId="fed1330f33f5650e" providerId="LiveId" clId="{EDE841A8-7E9E-4B56-B2F7-B891E2848EFC}" dt="2023-02-16T07:06:07.999" v="63" actId="1076"/>
        <pc:sldMkLst>
          <pc:docMk/>
          <pc:sldMk cId="1014080634" sldId="292"/>
        </pc:sldMkLst>
      </pc:sldChg>
      <pc:sldChg chg="addSp modSp mod">
        <pc:chgData name="Leonie Smith" userId="fed1330f33f5650e" providerId="LiveId" clId="{EDE841A8-7E9E-4B56-B2F7-B891E2848EFC}" dt="2023-02-16T07:06:14.339" v="65" actId="20577"/>
        <pc:sldMkLst>
          <pc:docMk/>
          <pc:sldMk cId="2859407553" sldId="294"/>
        </pc:sldMkLst>
      </pc:sldChg>
      <pc:sldChg chg="addSp modSp mod">
        <pc:chgData name="Leonie Smith" userId="fed1330f33f5650e" providerId="LiveId" clId="{EDE841A8-7E9E-4B56-B2F7-B891E2848EFC}" dt="2023-02-16T07:06:24.802" v="68" actId="1076"/>
        <pc:sldMkLst>
          <pc:docMk/>
          <pc:sldMk cId="1611554980" sldId="296"/>
        </pc:sldMkLst>
      </pc:sldChg>
      <pc:sldChg chg="addSp modSp mod">
        <pc:chgData name="Leonie Smith" userId="fed1330f33f5650e" providerId="LiveId" clId="{EDE841A8-7E9E-4B56-B2F7-B891E2848EFC}" dt="2023-02-16T07:06:33.352" v="70" actId="20577"/>
        <pc:sldMkLst>
          <pc:docMk/>
          <pc:sldMk cId="3018366333" sldId="298"/>
        </pc:sldMkLst>
      </pc:sldChg>
      <pc:sldChg chg="addSp modSp mod">
        <pc:chgData name="Leonie Smith" userId="fed1330f33f5650e" providerId="LiveId" clId="{EDE841A8-7E9E-4B56-B2F7-B891E2848EFC}" dt="2023-02-16T07:06:42.526" v="75" actId="20577"/>
        <pc:sldMkLst>
          <pc:docMk/>
          <pc:sldMk cId="1221369690" sldId="300"/>
        </pc:sldMkLst>
      </pc:sldChg>
      <pc:sldChg chg="addSp modSp mod">
        <pc:chgData name="Leonie Smith" userId="fed1330f33f5650e" providerId="LiveId" clId="{EDE841A8-7E9E-4B56-B2F7-B891E2848EFC}" dt="2023-02-16T07:06:51.457" v="77" actId="20577"/>
        <pc:sldMkLst>
          <pc:docMk/>
          <pc:sldMk cId="1059241951" sldId="304"/>
        </pc:sldMkLst>
      </pc:sldChg>
      <pc:sldChg chg="addSp modSp mod">
        <pc:chgData name="Leonie Smith" userId="fed1330f33f5650e" providerId="LiveId" clId="{EDE841A8-7E9E-4B56-B2F7-B891E2848EFC}" dt="2023-02-16T07:06:59.648" v="79" actId="20577"/>
        <pc:sldMkLst>
          <pc:docMk/>
          <pc:sldMk cId="1465228536" sldId="306"/>
        </pc:sldMkLst>
      </pc:sldChg>
    </pc:docChg>
  </pc:docChgLst>
  <pc:docChgLst>
    <pc:chgData name="Leonie Smith" userId="fed1330f33f5650e" providerId="LiveId" clId="{B099DA2D-6BEA-4B73-BF64-F62163D5891E}"/>
    <pc:docChg chg="custSel addSld modSld sldOrd">
      <pc:chgData name="Leonie Smith" userId="fed1330f33f5650e" providerId="LiveId" clId="{B099DA2D-6BEA-4B73-BF64-F62163D5891E}" dt="2023-04-06T04:08:29.566" v="241" actId="5793"/>
      <pc:docMkLst>
        <pc:docMk/>
      </pc:docMkLst>
      <pc:sldChg chg="addSp modSp modNotesTx">
        <pc:chgData name="Leonie Smith" userId="fed1330f33f5650e" providerId="LiveId" clId="{B099DA2D-6BEA-4B73-BF64-F62163D5891E}" dt="2023-04-06T04:08:29.566" v="241" actId="5793"/>
        <pc:sldMkLst>
          <pc:docMk/>
          <pc:sldMk cId="1499918570" sldId="257"/>
        </pc:sldMkLst>
      </pc:sldChg>
      <pc:sldChg chg="addSp delSp modSp mod modTransition modAnim">
        <pc:chgData name="Leonie Smith" userId="fed1330f33f5650e" providerId="LiveId" clId="{B099DA2D-6BEA-4B73-BF64-F62163D5891E}" dt="2023-04-04T04:42:12.096" v="4"/>
        <pc:sldMkLst>
          <pc:docMk/>
          <pc:sldMk cId="454763615" sldId="259"/>
        </pc:sldMkLst>
      </pc:sldChg>
      <pc:sldChg chg="addSp modSp">
        <pc:chgData name="Leonie Smith" userId="fed1330f33f5650e" providerId="LiveId" clId="{B099DA2D-6BEA-4B73-BF64-F62163D5891E}" dt="2023-04-04T04:44:38.408" v="5"/>
        <pc:sldMkLst>
          <pc:docMk/>
          <pc:sldMk cId="2346136586" sldId="260"/>
        </pc:sldMkLst>
      </pc:sldChg>
      <pc:sldChg chg="addSp delSp modSp mod modTransition modAnim">
        <pc:chgData name="Leonie Smith" userId="fed1330f33f5650e" providerId="LiveId" clId="{B099DA2D-6BEA-4B73-BF64-F62163D5891E}" dt="2023-04-04T04:50:53.487" v="21"/>
        <pc:sldMkLst>
          <pc:docMk/>
          <pc:sldMk cId="4037329247" sldId="261"/>
        </pc:sldMkLst>
      </pc:sldChg>
      <pc:sldChg chg="addSp modSp">
        <pc:chgData name="Leonie Smith" userId="fed1330f33f5650e" providerId="LiveId" clId="{B099DA2D-6BEA-4B73-BF64-F62163D5891E}" dt="2023-04-04T04:52:21.635" v="22"/>
        <pc:sldMkLst>
          <pc:docMk/>
          <pc:sldMk cId="641208035" sldId="263"/>
        </pc:sldMkLst>
      </pc:sldChg>
      <pc:sldChg chg="addSp delSp modSp mod modTransition modAnim">
        <pc:chgData name="Leonie Smith" userId="fed1330f33f5650e" providerId="LiveId" clId="{B099DA2D-6BEA-4B73-BF64-F62163D5891E}" dt="2023-04-04T04:58:34.208" v="41"/>
        <pc:sldMkLst>
          <pc:docMk/>
          <pc:sldMk cId="4044745628" sldId="264"/>
        </pc:sldMkLst>
      </pc:sldChg>
      <pc:sldChg chg="addSp delSp modSp mod modTransition modAnim">
        <pc:chgData name="Leonie Smith" userId="fed1330f33f5650e" providerId="LiveId" clId="{B099DA2D-6BEA-4B73-BF64-F62163D5891E}" dt="2023-04-04T05:02:32.565" v="51"/>
        <pc:sldMkLst>
          <pc:docMk/>
          <pc:sldMk cId="978260341" sldId="265"/>
        </pc:sldMkLst>
      </pc:sldChg>
      <pc:sldChg chg="addSp delSp modSp mod modTransition modAnim">
        <pc:chgData name="Leonie Smith" userId="fed1330f33f5650e" providerId="LiveId" clId="{B099DA2D-6BEA-4B73-BF64-F62163D5891E}" dt="2023-04-04T05:06:09.776" v="61"/>
        <pc:sldMkLst>
          <pc:docMk/>
          <pc:sldMk cId="3575870363" sldId="266"/>
        </pc:sldMkLst>
      </pc:sldChg>
      <pc:sldChg chg="addSp modSp">
        <pc:chgData name="Leonie Smith" userId="fed1330f33f5650e" providerId="LiveId" clId="{B099DA2D-6BEA-4B73-BF64-F62163D5891E}" dt="2023-04-04T05:07:32.630" v="62"/>
        <pc:sldMkLst>
          <pc:docMk/>
          <pc:sldMk cId="4017137865" sldId="267"/>
        </pc:sldMkLst>
      </pc:sldChg>
      <pc:sldChg chg="addSp delSp modSp mod modTransition modAnim">
        <pc:chgData name="Leonie Smith" userId="fed1330f33f5650e" providerId="LiveId" clId="{B099DA2D-6BEA-4B73-BF64-F62163D5891E}" dt="2023-04-04T05:12:46.897" v="72"/>
        <pc:sldMkLst>
          <pc:docMk/>
          <pc:sldMk cId="3137811553" sldId="268"/>
        </pc:sldMkLst>
      </pc:sldChg>
      <pc:sldChg chg="addSp delSp modSp mod modTransition modAnim">
        <pc:chgData name="Leonie Smith" userId="fed1330f33f5650e" providerId="LiveId" clId="{B099DA2D-6BEA-4B73-BF64-F62163D5891E}" dt="2023-04-04T05:16:27.199" v="82"/>
        <pc:sldMkLst>
          <pc:docMk/>
          <pc:sldMk cId="100491716" sldId="269"/>
        </pc:sldMkLst>
      </pc:sldChg>
      <pc:sldChg chg="addSp delSp modSp mod modTransition modAnim">
        <pc:chgData name="Leonie Smith" userId="fed1330f33f5650e" providerId="LiveId" clId="{B099DA2D-6BEA-4B73-BF64-F62163D5891E}" dt="2023-04-04T05:21:10.232" v="101"/>
        <pc:sldMkLst>
          <pc:docMk/>
          <pc:sldMk cId="1922139011" sldId="281"/>
        </pc:sldMkLst>
      </pc:sldChg>
      <pc:sldChg chg="addSp delSp modSp mod modTransition modAnim">
        <pc:chgData name="Leonie Smith" userId="fed1330f33f5650e" providerId="LiveId" clId="{B099DA2D-6BEA-4B73-BF64-F62163D5891E}" dt="2023-04-05T04:21:31.457" v="138"/>
        <pc:sldMkLst>
          <pc:docMk/>
          <pc:sldMk cId="3166251957" sldId="283"/>
        </pc:sldMkLst>
      </pc:sldChg>
      <pc:sldChg chg="addSp modSp">
        <pc:chgData name="Leonie Smith" userId="fed1330f33f5650e" providerId="LiveId" clId="{B099DA2D-6BEA-4B73-BF64-F62163D5891E}" dt="2023-04-05T04:22:31.248" v="139"/>
        <pc:sldMkLst>
          <pc:docMk/>
          <pc:sldMk cId="1522780631" sldId="285"/>
        </pc:sldMkLst>
      </pc:sldChg>
      <pc:sldChg chg="addSp delSp modSp mod modTransition modAnim">
        <pc:chgData name="Leonie Smith" userId="fed1330f33f5650e" providerId="LiveId" clId="{B099DA2D-6BEA-4B73-BF64-F62163D5891E}" dt="2023-04-05T04:29:12.242" v="149"/>
        <pc:sldMkLst>
          <pc:docMk/>
          <pc:sldMk cId="2332778949" sldId="287"/>
        </pc:sldMkLst>
      </pc:sldChg>
      <pc:sldChg chg="addSp delSp modSp mod modTransition modAnim">
        <pc:chgData name="Leonie Smith" userId="fed1330f33f5650e" providerId="LiveId" clId="{B099DA2D-6BEA-4B73-BF64-F62163D5891E}" dt="2023-04-05T04:36:19.156" v="159"/>
        <pc:sldMkLst>
          <pc:docMk/>
          <pc:sldMk cId="3153919605" sldId="289"/>
        </pc:sldMkLst>
      </pc:sldChg>
      <pc:sldChg chg="addSp delSp modSp mod modTransition modAnim">
        <pc:chgData name="Leonie Smith" userId="fed1330f33f5650e" providerId="LiveId" clId="{B099DA2D-6BEA-4B73-BF64-F62163D5891E}" dt="2023-04-05T04:46:42.155" v="195"/>
        <pc:sldMkLst>
          <pc:docMk/>
          <pc:sldMk cId="1878919862" sldId="291"/>
        </pc:sldMkLst>
      </pc:sldChg>
      <pc:sldChg chg="addSp delSp modSp mod modTransition modAnim">
        <pc:chgData name="Leonie Smith" userId="fed1330f33f5650e" providerId="LiveId" clId="{B099DA2D-6BEA-4B73-BF64-F62163D5891E}" dt="2023-04-05T04:53:09.205" v="205"/>
        <pc:sldMkLst>
          <pc:docMk/>
          <pc:sldMk cId="2219299321" sldId="293"/>
        </pc:sldMkLst>
      </pc:sldChg>
      <pc:sldChg chg="addSp modSp">
        <pc:chgData name="Leonie Smith" userId="fed1330f33f5650e" providerId="LiveId" clId="{B099DA2D-6BEA-4B73-BF64-F62163D5891E}" dt="2023-04-05T04:54:11.003" v="206"/>
        <pc:sldMkLst>
          <pc:docMk/>
          <pc:sldMk cId="3279066978" sldId="295"/>
        </pc:sldMkLst>
      </pc:sldChg>
      <pc:sldChg chg="addSp delSp modSp mod modTransition modAnim">
        <pc:chgData name="Leonie Smith" userId="fed1330f33f5650e" providerId="LiveId" clId="{B099DA2D-6BEA-4B73-BF64-F62163D5891E}" dt="2023-04-05T04:59:29.752" v="222"/>
        <pc:sldMkLst>
          <pc:docMk/>
          <pc:sldMk cId="2169761729" sldId="297"/>
        </pc:sldMkLst>
      </pc:sldChg>
      <pc:sldChg chg="addSp modSp">
        <pc:chgData name="Leonie Smith" userId="fed1330f33f5650e" providerId="LiveId" clId="{B099DA2D-6BEA-4B73-BF64-F62163D5891E}" dt="2023-04-05T05:01:40.790" v="223"/>
        <pc:sldMkLst>
          <pc:docMk/>
          <pc:sldMk cId="2877123496" sldId="299"/>
        </pc:sldMkLst>
      </pc:sldChg>
      <pc:sldChg chg="addSp delSp modSp mod modTransition modAnim">
        <pc:chgData name="Leonie Smith" userId="fed1330f33f5650e" providerId="LiveId" clId="{B099DA2D-6BEA-4B73-BF64-F62163D5891E}" dt="2023-04-05T05:03:59.334" v="230"/>
        <pc:sldMkLst>
          <pc:docMk/>
          <pc:sldMk cId="532413702" sldId="303"/>
        </pc:sldMkLst>
      </pc:sldChg>
      <pc:sldChg chg="addSp delSp modSp mod modTransition modAnim">
        <pc:chgData name="Leonie Smith" userId="fed1330f33f5650e" providerId="LiveId" clId="{B099DA2D-6BEA-4B73-BF64-F62163D5891E}" dt="2023-04-05T05:05:32.508" v="237"/>
        <pc:sldMkLst>
          <pc:docMk/>
          <pc:sldMk cId="1057562713" sldId="305"/>
        </pc:sldMkLst>
      </pc:sldChg>
      <pc:sldChg chg="addSp delSp modSp add mod ord modTransition modAnim">
        <pc:chgData name="Leonie Smith" userId="fed1330f33f5650e" providerId="LiveId" clId="{B099DA2D-6BEA-4B73-BF64-F62163D5891E}" dt="2023-04-05T04:45:45.494" v="189"/>
        <pc:sldMkLst>
          <pc:docMk/>
          <pc:sldMk cId="558216529" sldId="307"/>
        </pc:sldMkLst>
      </pc:sldChg>
    </pc:docChg>
  </pc:docChgLst>
  <pc:docChgLst>
    <pc:chgData name="Alfred Smith" userId="3c60a3631c0db8ad" providerId="LiveId" clId="{7AC1ED56-1FB1-4D7B-8CF6-98134F6E2A9C}"/>
    <pc:docChg chg="custSel modSld">
      <pc:chgData name="Alfred Smith" userId="3c60a3631c0db8ad" providerId="LiveId" clId="{7AC1ED56-1FB1-4D7B-8CF6-98134F6E2A9C}" dt="2025-04-22T07:23:04.834" v="2"/>
      <pc:docMkLst>
        <pc:docMk/>
      </pc:docMkLst>
      <pc:sldChg chg="addSp delSp modSp mod">
        <pc:chgData name="Alfred Smith" userId="3c60a3631c0db8ad" providerId="LiveId" clId="{7AC1ED56-1FB1-4D7B-8CF6-98134F6E2A9C}" dt="2025-04-22T07:23:04.834" v="2"/>
        <pc:sldMkLst>
          <pc:docMk/>
          <pc:sldMk cId="1499918570" sldId="257"/>
        </pc:sldMkLst>
        <pc:spChg chg="add mod">
          <ac:chgData name="Alfred Smith" userId="3c60a3631c0db8ad" providerId="LiveId" clId="{7AC1ED56-1FB1-4D7B-8CF6-98134F6E2A9C}" dt="2025-04-22T07:23:04.834" v="2"/>
          <ac:spMkLst>
            <pc:docMk/>
            <pc:sldMk cId="1499918570" sldId="257"/>
            <ac:spMk id="6" creationId="{A9551F5F-4406-A434-6038-30D9B800BC02}"/>
          </ac:spMkLst>
        </pc:spChg>
      </pc:sldChg>
    </pc:docChg>
  </pc:docChgLst>
  <pc:docChgLst>
    <pc:chgData name="Alfred Smith" userId="3c60a3631c0db8ad" providerId="LiveId" clId="{6D123DCA-3E12-4956-A5AE-93048406CFAD}"/>
    <pc:docChg chg="undo custSel modSld">
      <pc:chgData name="Alfred Smith" userId="3c60a3631c0db8ad" providerId="LiveId" clId="{6D123DCA-3E12-4956-A5AE-93048406CFAD}" dt="2025-05-28T09:54:40.111" v="53"/>
      <pc:docMkLst>
        <pc:docMk/>
      </pc:docMkLst>
      <pc:sldChg chg="modSp mod">
        <pc:chgData name="Alfred Smith" userId="3c60a3631c0db8ad" providerId="LiveId" clId="{6D123DCA-3E12-4956-A5AE-93048406CFAD}" dt="2025-05-28T09:34:28.267" v="1" actId="27636"/>
        <pc:sldMkLst>
          <pc:docMk/>
          <pc:sldMk cId="1499918570" sldId="257"/>
        </pc:sldMkLst>
        <pc:spChg chg="mod">
          <ac:chgData name="Alfred Smith" userId="3c60a3631c0db8ad" providerId="LiveId" clId="{6D123DCA-3E12-4956-A5AE-93048406CFAD}" dt="2025-05-28T09:34:28.267" v="1" actId="27636"/>
          <ac:spMkLst>
            <pc:docMk/>
            <pc:sldMk cId="1499918570" sldId="257"/>
            <ac:spMk id="6" creationId="{A9551F5F-4406-A434-6038-30D9B800BC02}"/>
          </ac:spMkLst>
        </pc:spChg>
      </pc:sldChg>
      <pc:sldChg chg="modSp">
        <pc:chgData name="Alfred Smith" userId="3c60a3631c0db8ad" providerId="LiveId" clId="{6D123DCA-3E12-4956-A5AE-93048406CFAD}" dt="2025-05-28T09:35:13.981" v="2"/>
        <pc:sldMkLst>
          <pc:docMk/>
          <pc:sldMk cId="3788111665" sldId="258"/>
        </pc:sldMkLst>
        <pc:spChg chg="mod">
          <ac:chgData name="Alfred Smith" userId="3c60a3631c0db8ad" providerId="LiveId" clId="{6D123DCA-3E12-4956-A5AE-93048406CFAD}" dt="2025-05-28T09:35:13.981" v="2"/>
          <ac:spMkLst>
            <pc:docMk/>
            <pc:sldMk cId="3788111665" sldId="258"/>
            <ac:spMk id="4" creationId="{DF9114A4-BC53-47CF-ECCD-5D601C4BB259}"/>
          </ac:spMkLst>
        </pc:spChg>
      </pc:sldChg>
      <pc:sldChg chg="modSp">
        <pc:chgData name="Alfred Smith" userId="3c60a3631c0db8ad" providerId="LiveId" clId="{6D123DCA-3E12-4956-A5AE-93048406CFAD}" dt="2025-05-28T09:35:13.981" v="2"/>
        <pc:sldMkLst>
          <pc:docMk/>
          <pc:sldMk cId="454763615" sldId="259"/>
        </pc:sldMkLst>
        <pc:spChg chg="mod">
          <ac:chgData name="Alfred Smith" userId="3c60a3631c0db8ad" providerId="LiveId" clId="{6D123DCA-3E12-4956-A5AE-93048406CFAD}" dt="2025-05-28T09:35:13.981" v="2"/>
          <ac:spMkLst>
            <pc:docMk/>
            <pc:sldMk cId="454763615" sldId="259"/>
            <ac:spMk id="3" creationId="{A58184BD-88F1-BA02-40C1-D8403D0EEC0D}"/>
          </ac:spMkLst>
        </pc:spChg>
      </pc:sldChg>
      <pc:sldChg chg="addSp delSp modSp mod">
        <pc:chgData name="Alfred Smith" userId="3c60a3631c0db8ad" providerId="LiveId" clId="{6D123DCA-3E12-4956-A5AE-93048406CFAD}" dt="2025-05-28T09:36:04.288" v="4"/>
        <pc:sldMkLst>
          <pc:docMk/>
          <pc:sldMk cId="2346136586" sldId="260"/>
        </pc:sldMkLst>
        <pc:spChg chg="add mod">
          <ac:chgData name="Alfred Smith" userId="3c60a3631c0db8ad" providerId="LiveId" clId="{6D123DCA-3E12-4956-A5AE-93048406CFAD}" dt="2025-05-28T09:36:04.288" v="4"/>
          <ac:spMkLst>
            <pc:docMk/>
            <pc:sldMk cId="2346136586" sldId="260"/>
            <ac:spMk id="2" creationId="{04D724B5-EBAE-BBC9-2ADD-16228FFA77D8}"/>
          </ac:spMkLst>
        </pc:spChg>
        <pc:spChg chg="del">
          <ac:chgData name="Alfred Smith" userId="3c60a3631c0db8ad" providerId="LiveId" clId="{6D123DCA-3E12-4956-A5AE-93048406CFAD}" dt="2025-05-28T09:36:03.678" v="3" actId="478"/>
          <ac:spMkLst>
            <pc:docMk/>
            <pc:sldMk cId="2346136586" sldId="260"/>
            <ac:spMk id="3" creationId="{A58184BD-88F1-BA02-40C1-D8403D0EEC0D}"/>
          </ac:spMkLst>
        </pc:spChg>
        <pc:spChg chg="del">
          <ac:chgData name="Alfred Smith" userId="3c60a3631c0db8ad" providerId="LiveId" clId="{6D123DCA-3E12-4956-A5AE-93048406CFAD}" dt="2025-05-28T09:36:03.678" v="3" actId="478"/>
          <ac:spMkLst>
            <pc:docMk/>
            <pc:sldMk cId="2346136586" sldId="260"/>
            <ac:spMk id="4" creationId="{EE2AC625-9141-A801-F431-DD5F79396320}"/>
          </ac:spMkLst>
        </pc:spChg>
        <pc:spChg chg="add mod">
          <ac:chgData name="Alfred Smith" userId="3c60a3631c0db8ad" providerId="LiveId" clId="{6D123DCA-3E12-4956-A5AE-93048406CFAD}" dt="2025-05-28T09:36:04.288" v="4"/>
          <ac:spMkLst>
            <pc:docMk/>
            <pc:sldMk cId="2346136586" sldId="260"/>
            <ac:spMk id="5" creationId="{ADA911B4-6E28-6C15-6905-7C8782FDB3B8}"/>
          </ac:spMkLst>
        </pc:spChg>
      </pc:sldChg>
      <pc:sldChg chg="addSp delSp modSp mod">
        <pc:chgData name="Alfred Smith" userId="3c60a3631c0db8ad" providerId="LiveId" clId="{6D123DCA-3E12-4956-A5AE-93048406CFAD}" dt="2025-05-28T09:36:22.245" v="6"/>
        <pc:sldMkLst>
          <pc:docMk/>
          <pc:sldMk cId="4037329247" sldId="261"/>
        </pc:sldMkLst>
        <pc:spChg chg="add mod">
          <ac:chgData name="Alfred Smith" userId="3c60a3631c0db8ad" providerId="LiveId" clId="{6D123DCA-3E12-4956-A5AE-93048406CFAD}" dt="2025-05-28T09:36:22.245" v="6"/>
          <ac:spMkLst>
            <pc:docMk/>
            <pc:sldMk cId="4037329247" sldId="261"/>
            <ac:spMk id="2" creationId="{AF6933F7-93C7-0C57-ED55-A83EA9E96A7D}"/>
          </ac:spMkLst>
        </pc:spChg>
        <pc:spChg chg="del">
          <ac:chgData name="Alfred Smith" userId="3c60a3631c0db8ad" providerId="LiveId" clId="{6D123DCA-3E12-4956-A5AE-93048406CFAD}" dt="2025-05-28T09:36:21.684" v="5" actId="478"/>
          <ac:spMkLst>
            <pc:docMk/>
            <pc:sldMk cId="4037329247" sldId="261"/>
            <ac:spMk id="3" creationId="{A58184BD-88F1-BA02-40C1-D8403D0EEC0D}"/>
          </ac:spMkLst>
        </pc:spChg>
        <pc:spChg chg="del">
          <ac:chgData name="Alfred Smith" userId="3c60a3631c0db8ad" providerId="LiveId" clId="{6D123DCA-3E12-4956-A5AE-93048406CFAD}" dt="2025-05-28T09:36:21.684" v="5" actId="478"/>
          <ac:spMkLst>
            <pc:docMk/>
            <pc:sldMk cId="4037329247" sldId="261"/>
            <ac:spMk id="4" creationId="{EE2AC625-9141-A801-F431-DD5F79396320}"/>
          </ac:spMkLst>
        </pc:spChg>
        <pc:spChg chg="add mod">
          <ac:chgData name="Alfred Smith" userId="3c60a3631c0db8ad" providerId="LiveId" clId="{6D123DCA-3E12-4956-A5AE-93048406CFAD}" dt="2025-05-28T09:36:22.245" v="6"/>
          <ac:spMkLst>
            <pc:docMk/>
            <pc:sldMk cId="4037329247" sldId="261"/>
            <ac:spMk id="5" creationId="{5095987F-F404-705C-FC1A-DC8D049A80B8}"/>
          </ac:spMkLst>
        </pc:spChg>
      </pc:sldChg>
      <pc:sldChg chg="addSp delSp modSp mod">
        <pc:chgData name="Alfred Smith" userId="3c60a3631c0db8ad" providerId="LiveId" clId="{6D123DCA-3E12-4956-A5AE-93048406CFAD}" dt="2025-05-28T09:36:48.313" v="8"/>
        <pc:sldMkLst>
          <pc:docMk/>
          <pc:sldMk cId="641208035" sldId="263"/>
        </pc:sldMkLst>
        <pc:spChg chg="add mod">
          <ac:chgData name="Alfred Smith" userId="3c60a3631c0db8ad" providerId="LiveId" clId="{6D123DCA-3E12-4956-A5AE-93048406CFAD}" dt="2025-05-28T09:36:48.313" v="8"/>
          <ac:spMkLst>
            <pc:docMk/>
            <pc:sldMk cId="641208035" sldId="263"/>
            <ac:spMk id="2" creationId="{89D98410-4F95-D117-852E-6B9484C5AEF8}"/>
          </ac:spMkLst>
        </pc:spChg>
        <pc:spChg chg="del mod">
          <ac:chgData name="Alfred Smith" userId="3c60a3631c0db8ad" providerId="LiveId" clId="{6D123DCA-3E12-4956-A5AE-93048406CFAD}" dt="2025-05-28T09:36:47.730" v="7" actId="478"/>
          <ac:spMkLst>
            <pc:docMk/>
            <pc:sldMk cId="641208035" sldId="263"/>
            <ac:spMk id="3" creationId="{A58184BD-88F1-BA02-40C1-D8403D0EEC0D}"/>
          </ac:spMkLst>
        </pc:spChg>
        <pc:spChg chg="del">
          <ac:chgData name="Alfred Smith" userId="3c60a3631c0db8ad" providerId="LiveId" clId="{6D123DCA-3E12-4956-A5AE-93048406CFAD}" dt="2025-05-28T09:36:47.730" v="7" actId="478"/>
          <ac:spMkLst>
            <pc:docMk/>
            <pc:sldMk cId="641208035" sldId="263"/>
            <ac:spMk id="4" creationId="{EE2AC625-9141-A801-F431-DD5F79396320}"/>
          </ac:spMkLst>
        </pc:spChg>
        <pc:spChg chg="add mod">
          <ac:chgData name="Alfred Smith" userId="3c60a3631c0db8ad" providerId="LiveId" clId="{6D123DCA-3E12-4956-A5AE-93048406CFAD}" dt="2025-05-28T09:36:48.313" v="8"/>
          <ac:spMkLst>
            <pc:docMk/>
            <pc:sldMk cId="641208035" sldId="263"/>
            <ac:spMk id="5" creationId="{028B2433-A946-C595-D7C8-D127383EF84F}"/>
          </ac:spMkLst>
        </pc:spChg>
      </pc:sldChg>
      <pc:sldChg chg="addSp delSp modSp mod">
        <pc:chgData name="Alfred Smith" userId="3c60a3631c0db8ad" providerId="LiveId" clId="{6D123DCA-3E12-4956-A5AE-93048406CFAD}" dt="2025-05-28T09:37:32.662" v="10"/>
        <pc:sldMkLst>
          <pc:docMk/>
          <pc:sldMk cId="4044745628" sldId="264"/>
        </pc:sldMkLst>
        <pc:spChg chg="add mod">
          <ac:chgData name="Alfred Smith" userId="3c60a3631c0db8ad" providerId="LiveId" clId="{6D123DCA-3E12-4956-A5AE-93048406CFAD}" dt="2025-05-28T09:37:32.662" v="10"/>
          <ac:spMkLst>
            <pc:docMk/>
            <pc:sldMk cId="4044745628" sldId="264"/>
            <ac:spMk id="2" creationId="{9F2B9A82-76FE-F419-8E7B-C1B70EBF9F1E}"/>
          </ac:spMkLst>
        </pc:spChg>
        <pc:spChg chg="del">
          <ac:chgData name="Alfred Smith" userId="3c60a3631c0db8ad" providerId="LiveId" clId="{6D123DCA-3E12-4956-A5AE-93048406CFAD}" dt="2025-05-28T09:37:32.069" v="9" actId="478"/>
          <ac:spMkLst>
            <pc:docMk/>
            <pc:sldMk cId="4044745628" sldId="264"/>
            <ac:spMk id="3" creationId="{A58184BD-88F1-BA02-40C1-D8403D0EEC0D}"/>
          </ac:spMkLst>
        </pc:spChg>
        <pc:spChg chg="del">
          <ac:chgData name="Alfred Smith" userId="3c60a3631c0db8ad" providerId="LiveId" clId="{6D123DCA-3E12-4956-A5AE-93048406CFAD}" dt="2025-05-28T09:37:32.069" v="9" actId="478"/>
          <ac:spMkLst>
            <pc:docMk/>
            <pc:sldMk cId="4044745628" sldId="264"/>
            <ac:spMk id="4" creationId="{EE2AC625-9141-A801-F431-DD5F79396320}"/>
          </ac:spMkLst>
        </pc:spChg>
        <pc:spChg chg="add mod">
          <ac:chgData name="Alfred Smith" userId="3c60a3631c0db8ad" providerId="LiveId" clId="{6D123DCA-3E12-4956-A5AE-93048406CFAD}" dt="2025-05-28T09:37:32.662" v="10"/>
          <ac:spMkLst>
            <pc:docMk/>
            <pc:sldMk cId="4044745628" sldId="264"/>
            <ac:spMk id="5" creationId="{44E9A130-45FF-E019-5F24-16FF63BB9CCB}"/>
          </ac:spMkLst>
        </pc:spChg>
      </pc:sldChg>
      <pc:sldChg chg="addSp delSp modSp mod">
        <pc:chgData name="Alfred Smith" userId="3c60a3631c0db8ad" providerId="LiveId" clId="{6D123DCA-3E12-4956-A5AE-93048406CFAD}" dt="2025-05-28T09:37:57.965" v="12"/>
        <pc:sldMkLst>
          <pc:docMk/>
          <pc:sldMk cId="978260341" sldId="265"/>
        </pc:sldMkLst>
        <pc:spChg chg="add mod">
          <ac:chgData name="Alfred Smith" userId="3c60a3631c0db8ad" providerId="LiveId" clId="{6D123DCA-3E12-4956-A5AE-93048406CFAD}" dt="2025-05-28T09:37:57.965" v="12"/>
          <ac:spMkLst>
            <pc:docMk/>
            <pc:sldMk cId="978260341" sldId="265"/>
            <ac:spMk id="2" creationId="{BAE3E35E-6D43-2F52-F972-9C01E3C23785}"/>
          </ac:spMkLst>
        </pc:spChg>
        <pc:spChg chg="del">
          <ac:chgData name="Alfred Smith" userId="3c60a3631c0db8ad" providerId="LiveId" clId="{6D123DCA-3E12-4956-A5AE-93048406CFAD}" dt="2025-05-28T09:37:57.372" v="11" actId="478"/>
          <ac:spMkLst>
            <pc:docMk/>
            <pc:sldMk cId="978260341" sldId="265"/>
            <ac:spMk id="3" creationId="{A58184BD-88F1-BA02-40C1-D8403D0EEC0D}"/>
          </ac:spMkLst>
        </pc:spChg>
        <pc:spChg chg="del">
          <ac:chgData name="Alfred Smith" userId="3c60a3631c0db8ad" providerId="LiveId" clId="{6D123DCA-3E12-4956-A5AE-93048406CFAD}" dt="2025-05-28T09:37:57.372" v="11" actId="478"/>
          <ac:spMkLst>
            <pc:docMk/>
            <pc:sldMk cId="978260341" sldId="265"/>
            <ac:spMk id="4" creationId="{EE2AC625-9141-A801-F431-DD5F79396320}"/>
          </ac:spMkLst>
        </pc:spChg>
        <pc:spChg chg="add mod">
          <ac:chgData name="Alfred Smith" userId="3c60a3631c0db8ad" providerId="LiveId" clId="{6D123DCA-3E12-4956-A5AE-93048406CFAD}" dt="2025-05-28T09:37:57.965" v="12"/>
          <ac:spMkLst>
            <pc:docMk/>
            <pc:sldMk cId="978260341" sldId="265"/>
            <ac:spMk id="5" creationId="{E7F2920A-191F-04FC-E743-8B9F302EEC10}"/>
          </ac:spMkLst>
        </pc:spChg>
      </pc:sldChg>
      <pc:sldChg chg="addSp delSp modSp mod">
        <pc:chgData name="Alfred Smith" userId="3c60a3631c0db8ad" providerId="LiveId" clId="{6D123DCA-3E12-4956-A5AE-93048406CFAD}" dt="2025-05-28T09:38:22.737" v="14"/>
        <pc:sldMkLst>
          <pc:docMk/>
          <pc:sldMk cId="3575870363" sldId="266"/>
        </pc:sldMkLst>
        <pc:spChg chg="add mod">
          <ac:chgData name="Alfred Smith" userId="3c60a3631c0db8ad" providerId="LiveId" clId="{6D123DCA-3E12-4956-A5AE-93048406CFAD}" dt="2025-05-28T09:38:22.737" v="14"/>
          <ac:spMkLst>
            <pc:docMk/>
            <pc:sldMk cId="3575870363" sldId="266"/>
            <ac:spMk id="2" creationId="{70CD44CC-1949-4313-5054-50D274AF1F8F}"/>
          </ac:spMkLst>
        </pc:spChg>
        <pc:spChg chg="del">
          <ac:chgData name="Alfred Smith" userId="3c60a3631c0db8ad" providerId="LiveId" clId="{6D123DCA-3E12-4956-A5AE-93048406CFAD}" dt="2025-05-28T09:38:22.108" v="13" actId="478"/>
          <ac:spMkLst>
            <pc:docMk/>
            <pc:sldMk cId="3575870363" sldId="266"/>
            <ac:spMk id="3" creationId="{A58184BD-88F1-BA02-40C1-D8403D0EEC0D}"/>
          </ac:spMkLst>
        </pc:spChg>
        <pc:spChg chg="del">
          <ac:chgData name="Alfred Smith" userId="3c60a3631c0db8ad" providerId="LiveId" clId="{6D123DCA-3E12-4956-A5AE-93048406CFAD}" dt="2025-05-28T09:38:22.108" v="13" actId="478"/>
          <ac:spMkLst>
            <pc:docMk/>
            <pc:sldMk cId="3575870363" sldId="266"/>
            <ac:spMk id="4" creationId="{EE2AC625-9141-A801-F431-DD5F79396320}"/>
          </ac:spMkLst>
        </pc:spChg>
        <pc:spChg chg="add mod">
          <ac:chgData name="Alfred Smith" userId="3c60a3631c0db8ad" providerId="LiveId" clId="{6D123DCA-3E12-4956-A5AE-93048406CFAD}" dt="2025-05-28T09:38:22.737" v="14"/>
          <ac:spMkLst>
            <pc:docMk/>
            <pc:sldMk cId="3575870363" sldId="266"/>
            <ac:spMk id="5" creationId="{21E9EA5A-2599-8B68-B9A2-20DC9B74178D}"/>
          </ac:spMkLst>
        </pc:spChg>
      </pc:sldChg>
      <pc:sldChg chg="addSp delSp modSp mod">
        <pc:chgData name="Alfred Smith" userId="3c60a3631c0db8ad" providerId="LiveId" clId="{6D123DCA-3E12-4956-A5AE-93048406CFAD}" dt="2025-05-28T09:38:42.211" v="16"/>
        <pc:sldMkLst>
          <pc:docMk/>
          <pc:sldMk cId="4017137865" sldId="267"/>
        </pc:sldMkLst>
        <pc:spChg chg="add mod">
          <ac:chgData name="Alfred Smith" userId="3c60a3631c0db8ad" providerId="LiveId" clId="{6D123DCA-3E12-4956-A5AE-93048406CFAD}" dt="2025-05-28T09:38:42.211" v="16"/>
          <ac:spMkLst>
            <pc:docMk/>
            <pc:sldMk cId="4017137865" sldId="267"/>
            <ac:spMk id="2" creationId="{3C53731B-7F84-2DF1-4B74-9125189BC569}"/>
          </ac:spMkLst>
        </pc:spChg>
        <pc:spChg chg="del">
          <ac:chgData name="Alfred Smith" userId="3c60a3631c0db8ad" providerId="LiveId" clId="{6D123DCA-3E12-4956-A5AE-93048406CFAD}" dt="2025-05-28T09:38:41.579" v="15" actId="478"/>
          <ac:spMkLst>
            <pc:docMk/>
            <pc:sldMk cId="4017137865" sldId="267"/>
            <ac:spMk id="3" creationId="{A58184BD-88F1-BA02-40C1-D8403D0EEC0D}"/>
          </ac:spMkLst>
        </pc:spChg>
        <pc:spChg chg="del">
          <ac:chgData name="Alfred Smith" userId="3c60a3631c0db8ad" providerId="LiveId" clId="{6D123DCA-3E12-4956-A5AE-93048406CFAD}" dt="2025-05-28T09:38:41.579" v="15" actId="478"/>
          <ac:spMkLst>
            <pc:docMk/>
            <pc:sldMk cId="4017137865" sldId="267"/>
            <ac:spMk id="4" creationId="{EE2AC625-9141-A801-F431-DD5F79396320}"/>
          </ac:spMkLst>
        </pc:spChg>
        <pc:spChg chg="add mod">
          <ac:chgData name="Alfred Smith" userId="3c60a3631c0db8ad" providerId="LiveId" clId="{6D123DCA-3E12-4956-A5AE-93048406CFAD}" dt="2025-05-28T09:38:42.211" v="16"/>
          <ac:spMkLst>
            <pc:docMk/>
            <pc:sldMk cId="4017137865" sldId="267"/>
            <ac:spMk id="5" creationId="{B78A5FAE-3059-0655-0FC5-EA0DEDB0C662}"/>
          </ac:spMkLst>
        </pc:spChg>
      </pc:sldChg>
      <pc:sldChg chg="addSp delSp modSp mod">
        <pc:chgData name="Alfred Smith" userId="3c60a3631c0db8ad" providerId="LiveId" clId="{6D123DCA-3E12-4956-A5AE-93048406CFAD}" dt="2025-05-28T09:39:11.769" v="18"/>
        <pc:sldMkLst>
          <pc:docMk/>
          <pc:sldMk cId="3137811553" sldId="268"/>
        </pc:sldMkLst>
        <pc:spChg chg="add mod">
          <ac:chgData name="Alfred Smith" userId="3c60a3631c0db8ad" providerId="LiveId" clId="{6D123DCA-3E12-4956-A5AE-93048406CFAD}" dt="2025-05-28T09:39:11.769" v="18"/>
          <ac:spMkLst>
            <pc:docMk/>
            <pc:sldMk cId="3137811553" sldId="268"/>
            <ac:spMk id="2" creationId="{7DB606E9-D98C-ED17-F92A-7E61BE3D4A83}"/>
          </ac:spMkLst>
        </pc:spChg>
        <pc:spChg chg="del">
          <ac:chgData name="Alfred Smith" userId="3c60a3631c0db8ad" providerId="LiveId" clId="{6D123DCA-3E12-4956-A5AE-93048406CFAD}" dt="2025-05-28T09:39:11.271" v="17" actId="478"/>
          <ac:spMkLst>
            <pc:docMk/>
            <pc:sldMk cId="3137811553" sldId="268"/>
            <ac:spMk id="3" creationId="{A58184BD-88F1-BA02-40C1-D8403D0EEC0D}"/>
          </ac:spMkLst>
        </pc:spChg>
        <pc:spChg chg="del">
          <ac:chgData name="Alfred Smith" userId="3c60a3631c0db8ad" providerId="LiveId" clId="{6D123DCA-3E12-4956-A5AE-93048406CFAD}" dt="2025-05-28T09:39:11.271" v="17" actId="478"/>
          <ac:spMkLst>
            <pc:docMk/>
            <pc:sldMk cId="3137811553" sldId="268"/>
            <ac:spMk id="4" creationId="{EE2AC625-9141-A801-F431-DD5F79396320}"/>
          </ac:spMkLst>
        </pc:spChg>
        <pc:spChg chg="add mod">
          <ac:chgData name="Alfred Smith" userId="3c60a3631c0db8ad" providerId="LiveId" clId="{6D123DCA-3E12-4956-A5AE-93048406CFAD}" dt="2025-05-28T09:39:11.769" v="18"/>
          <ac:spMkLst>
            <pc:docMk/>
            <pc:sldMk cId="3137811553" sldId="268"/>
            <ac:spMk id="5" creationId="{4FE01486-906E-D5F6-1BF3-6FFC86BFE47F}"/>
          </ac:spMkLst>
        </pc:spChg>
      </pc:sldChg>
      <pc:sldChg chg="addSp delSp modSp mod">
        <pc:chgData name="Alfred Smith" userId="3c60a3631c0db8ad" providerId="LiveId" clId="{6D123DCA-3E12-4956-A5AE-93048406CFAD}" dt="2025-05-28T09:39:54.418" v="24"/>
        <pc:sldMkLst>
          <pc:docMk/>
          <pc:sldMk cId="100491716" sldId="269"/>
        </pc:sldMkLst>
        <pc:spChg chg="del">
          <ac:chgData name="Alfred Smith" userId="3c60a3631c0db8ad" providerId="LiveId" clId="{6D123DCA-3E12-4956-A5AE-93048406CFAD}" dt="2025-05-28T09:39:44.156" v="19" actId="478"/>
          <ac:spMkLst>
            <pc:docMk/>
            <pc:sldMk cId="100491716" sldId="269"/>
            <ac:spMk id="3" creationId="{A58184BD-88F1-BA02-40C1-D8403D0EEC0D}"/>
          </ac:spMkLst>
        </pc:spChg>
        <pc:spChg chg="del">
          <ac:chgData name="Alfred Smith" userId="3c60a3631c0db8ad" providerId="LiveId" clId="{6D123DCA-3E12-4956-A5AE-93048406CFAD}" dt="2025-05-28T09:39:44.156" v="19" actId="478"/>
          <ac:spMkLst>
            <pc:docMk/>
            <pc:sldMk cId="100491716" sldId="269"/>
            <ac:spMk id="4" creationId="{EE2AC625-9141-A801-F431-DD5F79396320}"/>
          </ac:spMkLst>
        </pc:spChg>
        <pc:spChg chg="add del mod">
          <ac:chgData name="Alfred Smith" userId="3c60a3631c0db8ad" providerId="LiveId" clId="{6D123DCA-3E12-4956-A5AE-93048406CFAD}" dt="2025-05-28T09:39:50.227" v="23" actId="22"/>
          <ac:spMkLst>
            <pc:docMk/>
            <pc:sldMk cId="100491716" sldId="269"/>
            <ac:spMk id="5" creationId="{EBCD28E1-A6CB-69F8-694F-8C56EF57A055}"/>
          </ac:spMkLst>
        </pc:spChg>
        <pc:spChg chg="add mod">
          <ac:chgData name="Alfred Smith" userId="3c60a3631c0db8ad" providerId="LiveId" clId="{6D123DCA-3E12-4956-A5AE-93048406CFAD}" dt="2025-05-28T09:39:54.418" v="24"/>
          <ac:spMkLst>
            <pc:docMk/>
            <pc:sldMk cId="100491716" sldId="269"/>
            <ac:spMk id="7" creationId="{718E1F5C-EBC1-6C1C-78EC-15232668759E}"/>
          </ac:spMkLst>
        </pc:spChg>
        <pc:spChg chg="add mod">
          <ac:chgData name="Alfred Smith" userId="3c60a3631c0db8ad" providerId="LiveId" clId="{6D123DCA-3E12-4956-A5AE-93048406CFAD}" dt="2025-05-28T09:39:54.418" v="24"/>
          <ac:spMkLst>
            <pc:docMk/>
            <pc:sldMk cId="100491716" sldId="269"/>
            <ac:spMk id="8" creationId="{5286639E-DB25-05FD-CE4B-09A0F5B2456C}"/>
          </ac:spMkLst>
        </pc:spChg>
      </pc:sldChg>
      <pc:sldChg chg="modSp">
        <pc:chgData name="Alfred Smith" userId="3c60a3631c0db8ad" providerId="LiveId" clId="{6D123DCA-3E12-4956-A5AE-93048406CFAD}" dt="2025-05-28T09:35:13.981" v="2"/>
        <pc:sldMkLst>
          <pc:docMk/>
          <pc:sldMk cId="4120481681" sldId="270"/>
        </pc:sldMkLst>
        <pc:spChg chg="mod">
          <ac:chgData name="Alfred Smith" userId="3c60a3631c0db8ad" providerId="LiveId" clId="{6D123DCA-3E12-4956-A5AE-93048406CFAD}" dt="2025-05-28T09:35:13.981" v="2"/>
          <ac:spMkLst>
            <pc:docMk/>
            <pc:sldMk cId="4120481681" sldId="270"/>
            <ac:spMk id="3" creationId="{70A9A600-CF70-B176-04CF-88A1C3417073}"/>
          </ac:spMkLst>
        </pc:spChg>
      </pc:sldChg>
      <pc:sldChg chg="modSp">
        <pc:chgData name="Alfred Smith" userId="3c60a3631c0db8ad" providerId="LiveId" clId="{6D123DCA-3E12-4956-A5AE-93048406CFAD}" dt="2025-05-28T09:35:13.981" v="2"/>
        <pc:sldMkLst>
          <pc:docMk/>
          <pc:sldMk cId="939110669" sldId="271"/>
        </pc:sldMkLst>
        <pc:spChg chg="mod">
          <ac:chgData name="Alfred Smith" userId="3c60a3631c0db8ad" providerId="LiveId" clId="{6D123DCA-3E12-4956-A5AE-93048406CFAD}" dt="2025-05-28T09:35:13.981" v="2"/>
          <ac:spMkLst>
            <pc:docMk/>
            <pc:sldMk cId="939110669" sldId="271"/>
            <ac:spMk id="4" creationId="{15DC24D4-DC46-CBCA-A71E-18AEE1AE74C4}"/>
          </ac:spMkLst>
        </pc:spChg>
      </pc:sldChg>
      <pc:sldChg chg="modSp">
        <pc:chgData name="Alfred Smith" userId="3c60a3631c0db8ad" providerId="LiveId" clId="{6D123DCA-3E12-4956-A5AE-93048406CFAD}" dt="2025-05-28T09:35:13.981" v="2"/>
        <pc:sldMkLst>
          <pc:docMk/>
          <pc:sldMk cId="4024569785" sldId="272"/>
        </pc:sldMkLst>
        <pc:spChg chg="mod">
          <ac:chgData name="Alfred Smith" userId="3c60a3631c0db8ad" providerId="LiveId" clId="{6D123DCA-3E12-4956-A5AE-93048406CFAD}" dt="2025-05-28T09:35:13.981" v="2"/>
          <ac:spMkLst>
            <pc:docMk/>
            <pc:sldMk cId="4024569785" sldId="272"/>
            <ac:spMk id="4" creationId="{AD7F7A5C-A8EA-28D2-595A-E63C4DCEAD37}"/>
          </ac:spMkLst>
        </pc:spChg>
      </pc:sldChg>
      <pc:sldChg chg="modSp">
        <pc:chgData name="Alfred Smith" userId="3c60a3631c0db8ad" providerId="LiveId" clId="{6D123DCA-3E12-4956-A5AE-93048406CFAD}" dt="2025-05-28T09:35:13.981" v="2"/>
        <pc:sldMkLst>
          <pc:docMk/>
          <pc:sldMk cId="2168401200" sldId="274"/>
        </pc:sldMkLst>
        <pc:spChg chg="mod">
          <ac:chgData name="Alfred Smith" userId="3c60a3631c0db8ad" providerId="LiveId" clId="{6D123DCA-3E12-4956-A5AE-93048406CFAD}" dt="2025-05-28T09:35:13.981" v="2"/>
          <ac:spMkLst>
            <pc:docMk/>
            <pc:sldMk cId="2168401200" sldId="274"/>
            <ac:spMk id="4" creationId="{C560D3A2-B4E2-2971-358B-220BE1F7AECB}"/>
          </ac:spMkLst>
        </pc:spChg>
      </pc:sldChg>
      <pc:sldChg chg="modSp">
        <pc:chgData name="Alfred Smith" userId="3c60a3631c0db8ad" providerId="LiveId" clId="{6D123DCA-3E12-4956-A5AE-93048406CFAD}" dt="2025-05-28T09:35:13.981" v="2"/>
        <pc:sldMkLst>
          <pc:docMk/>
          <pc:sldMk cId="2996969115" sldId="275"/>
        </pc:sldMkLst>
        <pc:spChg chg="mod">
          <ac:chgData name="Alfred Smith" userId="3c60a3631c0db8ad" providerId="LiveId" clId="{6D123DCA-3E12-4956-A5AE-93048406CFAD}" dt="2025-05-28T09:35:13.981" v="2"/>
          <ac:spMkLst>
            <pc:docMk/>
            <pc:sldMk cId="2996969115" sldId="275"/>
            <ac:spMk id="4" creationId="{70CD2104-959E-8625-6E69-EAD307792772}"/>
          </ac:spMkLst>
        </pc:spChg>
      </pc:sldChg>
      <pc:sldChg chg="modSp">
        <pc:chgData name="Alfred Smith" userId="3c60a3631c0db8ad" providerId="LiveId" clId="{6D123DCA-3E12-4956-A5AE-93048406CFAD}" dt="2025-05-28T09:35:13.981" v="2"/>
        <pc:sldMkLst>
          <pc:docMk/>
          <pc:sldMk cId="2390376940" sldId="276"/>
        </pc:sldMkLst>
        <pc:spChg chg="mod">
          <ac:chgData name="Alfred Smith" userId="3c60a3631c0db8ad" providerId="LiveId" clId="{6D123DCA-3E12-4956-A5AE-93048406CFAD}" dt="2025-05-28T09:35:13.981" v="2"/>
          <ac:spMkLst>
            <pc:docMk/>
            <pc:sldMk cId="2390376940" sldId="276"/>
            <ac:spMk id="4" creationId="{796CAB7B-B4D6-AAFE-87D8-6E0C8713F2B2}"/>
          </ac:spMkLst>
        </pc:spChg>
      </pc:sldChg>
      <pc:sldChg chg="modSp">
        <pc:chgData name="Alfred Smith" userId="3c60a3631c0db8ad" providerId="LiveId" clId="{6D123DCA-3E12-4956-A5AE-93048406CFAD}" dt="2025-05-28T09:35:13.981" v="2"/>
        <pc:sldMkLst>
          <pc:docMk/>
          <pc:sldMk cId="4265919077" sldId="277"/>
        </pc:sldMkLst>
        <pc:spChg chg="mod">
          <ac:chgData name="Alfred Smith" userId="3c60a3631c0db8ad" providerId="LiveId" clId="{6D123DCA-3E12-4956-A5AE-93048406CFAD}" dt="2025-05-28T09:35:13.981" v="2"/>
          <ac:spMkLst>
            <pc:docMk/>
            <pc:sldMk cId="4265919077" sldId="277"/>
            <ac:spMk id="4" creationId="{D4601B2F-FB8A-4143-B614-9019C4062D33}"/>
          </ac:spMkLst>
        </pc:spChg>
      </pc:sldChg>
      <pc:sldChg chg="modSp">
        <pc:chgData name="Alfred Smith" userId="3c60a3631c0db8ad" providerId="LiveId" clId="{6D123DCA-3E12-4956-A5AE-93048406CFAD}" dt="2025-05-28T09:35:13.981" v="2"/>
        <pc:sldMkLst>
          <pc:docMk/>
          <pc:sldMk cId="210266664" sldId="278"/>
        </pc:sldMkLst>
        <pc:spChg chg="mod">
          <ac:chgData name="Alfred Smith" userId="3c60a3631c0db8ad" providerId="LiveId" clId="{6D123DCA-3E12-4956-A5AE-93048406CFAD}" dt="2025-05-28T09:35:13.981" v="2"/>
          <ac:spMkLst>
            <pc:docMk/>
            <pc:sldMk cId="210266664" sldId="278"/>
            <ac:spMk id="4" creationId="{A063D7F7-D85B-D7EE-2588-2366475819A0}"/>
          </ac:spMkLst>
        </pc:spChg>
      </pc:sldChg>
      <pc:sldChg chg="modSp">
        <pc:chgData name="Alfred Smith" userId="3c60a3631c0db8ad" providerId="LiveId" clId="{6D123DCA-3E12-4956-A5AE-93048406CFAD}" dt="2025-05-28T09:35:13.981" v="2"/>
        <pc:sldMkLst>
          <pc:docMk/>
          <pc:sldMk cId="888433145" sldId="279"/>
        </pc:sldMkLst>
        <pc:spChg chg="mod">
          <ac:chgData name="Alfred Smith" userId="3c60a3631c0db8ad" providerId="LiveId" clId="{6D123DCA-3E12-4956-A5AE-93048406CFAD}" dt="2025-05-28T09:35:13.981" v="2"/>
          <ac:spMkLst>
            <pc:docMk/>
            <pc:sldMk cId="888433145" sldId="279"/>
            <ac:spMk id="4" creationId="{B9F8AA4F-75BF-5E3A-118A-2CD67C5AF625}"/>
          </ac:spMkLst>
        </pc:spChg>
      </pc:sldChg>
      <pc:sldChg chg="modSp">
        <pc:chgData name="Alfred Smith" userId="3c60a3631c0db8ad" providerId="LiveId" clId="{6D123DCA-3E12-4956-A5AE-93048406CFAD}" dt="2025-05-28T09:35:13.981" v="2"/>
        <pc:sldMkLst>
          <pc:docMk/>
          <pc:sldMk cId="791300187" sldId="280"/>
        </pc:sldMkLst>
        <pc:spChg chg="mod">
          <ac:chgData name="Alfred Smith" userId="3c60a3631c0db8ad" providerId="LiveId" clId="{6D123DCA-3E12-4956-A5AE-93048406CFAD}" dt="2025-05-28T09:35:13.981" v="2"/>
          <ac:spMkLst>
            <pc:docMk/>
            <pc:sldMk cId="791300187" sldId="280"/>
            <ac:spMk id="4" creationId="{ABDB8D1D-BB2A-CBFC-B940-F18307141B11}"/>
          </ac:spMkLst>
        </pc:spChg>
      </pc:sldChg>
      <pc:sldChg chg="addSp delSp modSp mod">
        <pc:chgData name="Alfred Smith" userId="3c60a3631c0db8ad" providerId="LiveId" clId="{6D123DCA-3E12-4956-A5AE-93048406CFAD}" dt="2025-05-28T09:40:14.502" v="26"/>
        <pc:sldMkLst>
          <pc:docMk/>
          <pc:sldMk cId="1922139011" sldId="281"/>
        </pc:sldMkLst>
        <pc:spChg chg="add mod">
          <ac:chgData name="Alfred Smith" userId="3c60a3631c0db8ad" providerId="LiveId" clId="{6D123DCA-3E12-4956-A5AE-93048406CFAD}" dt="2025-05-28T09:40:14.502" v="26"/>
          <ac:spMkLst>
            <pc:docMk/>
            <pc:sldMk cId="1922139011" sldId="281"/>
            <ac:spMk id="2" creationId="{2B15FC51-2EC4-A807-0025-7507EC008AF3}"/>
          </ac:spMkLst>
        </pc:spChg>
        <pc:spChg chg="del mod">
          <ac:chgData name="Alfred Smith" userId="3c60a3631c0db8ad" providerId="LiveId" clId="{6D123DCA-3E12-4956-A5AE-93048406CFAD}" dt="2025-05-28T09:40:13.814" v="25" actId="478"/>
          <ac:spMkLst>
            <pc:docMk/>
            <pc:sldMk cId="1922139011" sldId="281"/>
            <ac:spMk id="3" creationId="{A58184BD-88F1-BA02-40C1-D8403D0EEC0D}"/>
          </ac:spMkLst>
        </pc:spChg>
        <pc:spChg chg="del">
          <ac:chgData name="Alfred Smith" userId="3c60a3631c0db8ad" providerId="LiveId" clId="{6D123DCA-3E12-4956-A5AE-93048406CFAD}" dt="2025-05-28T09:40:13.814" v="25" actId="478"/>
          <ac:spMkLst>
            <pc:docMk/>
            <pc:sldMk cId="1922139011" sldId="281"/>
            <ac:spMk id="4" creationId="{EE2AC625-9141-A801-F431-DD5F79396320}"/>
          </ac:spMkLst>
        </pc:spChg>
        <pc:spChg chg="add mod">
          <ac:chgData name="Alfred Smith" userId="3c60a3631c0db8ad" providerId="LiveId" clId="{6D123DCA-3E12-4956-A5AE-93048406CFAD}" dt="2025-05-28T09:40:14.502" v="26"/>
          <ac:spMkLst>
            <pc:docMk/>
            <pc:sldMk cId="1922139011" sldId="281"/>
            <ac:spMk id="5" creationId="{28F7A7BD-CC56-90D7-C0C0-F0ADCB8B3DD5}"/>
          </ac:spMkLst>
        </pc:spChg>
      </pc:sldChg>
      <pc:sldChg chg="modSp">
        <pc:chgData name="Alfred Smith" userId="3c60a3631c0db8ad" providerId="LiveId" clId="{6D123DCA-3E12-4956-A5AE-93048406CFAD}" dt="2025-05-28T09:35:13.981" v="2"/>
        <pc:sldMkLst>
          <pc:docMk/>
          <pc:sldMk cId="1126511635" sldId="282"/>
        </pc:sldMkLst>
        <pc:spChg chg="mod">
          <ac:chgData name="Alfred Smith" userId="3c60a3631c0db8ad" providerId="LiveId" clId="{6D123DCA-3E12-4956-A5AE-93048406CFAD}" dt="2025-05-28T09:35:13.981" v="2"/>
          <ac:spMkLst>
            <pc:docMk/>
            <pc:sldMk cId="1126511635" sldId="282"/>
            <ac:spMk id="4" creationId="{36ADDA54-F722-9E40-1277-FCB17FB82F47}"/>
          </ac:spMkLst>
        </pc:spChg>
      </pc:sldChg>
      <pc:sldChg chg="addSp delSp modSp mod">
        <pc:chgData name="Alfred Smith" userId="3c60a3631c0db8ad" providerId="LiveId" clId="{6D123DCA-3E12-4956-A5AE-93048406CFAD}" dt="2025-05-28T09:41:07.698" v="28"/>
        <pc:sldMkLst>
          <pc:docMk/>
          <pc:sldMk cId="3166251957" sldId="283"/>
        </pc:sldMkLst>
        <pc:spChg chg="add mod">
          <ac:chgData name="Alfred Smith" userId="3c60a3631c0db8ad" providerId="LiveId" clId="{6D123DCA-3E12-4956-A5AE-93048406CFAD}" dt="2025-05-28T09:41:07.698" v="28"/>
          <ac:spMkLst>
            <pc:docMk/>
            <pc:sldMk cId="3166251957" sldId="283"/>
            <ac:spMk id="2" creationId="{1520FD8F-8B75-CD50-E80C-03CBB06CF620}"/>
          </ac:spMkLst>
        </pc:spChg>
        <pc:spChg chg="del">
          <ac:chgData name="Alfred Smith" userId="3c60a3631c0db8ad" providerId="LiveId" clId="{6D123DCA-3E12-4956-A5AE-93048406CFAD}" dt="2025-05-28T09:41:07.057" v="27" actId="478"/>
          <ac:spMkLst>
            <pc:docMk/>
            <pc:sldMk cId="3166251957" sldId="283"/>
            <ac:spMk id="3" creationId="{A58184BD-88F1-BA02-40C1-D8403D0EEC0D}"/>
          </ac:spMkLst>
        </pc:spChg>
        <pc:spChg chg="del">
          <ac:chgData name="Alfred Smith" userId="3c60a3631c0db8ad" providerId="LiveId" clId="{6D123DCA-3E12-4956-A5AE-93048406CFAD}" dt="2025-05-28T09:41:07.057" v="27" actId="478"/>
          <ac:spMkLst>
            <pc:docMk/>
            <pc:sldMk cId="3166251957" sldId="283"/>
            <ac:spMk id="4" creationId="{EE2AC625-9141-A801-F431-DD5F79396320}"/>
          </ac:spMkLst>
        </pc:spChg>
        <pc:spChg chg="add mod">
          <ac:chgData name="Alfred Smith" userId="3c60a3631c0db8ad" providerId="LiveId" clId="{6D123DCA-3E12-4956-A5AE-93048406CFAD}" dt="2025-05-28T09:41:07.698" v="28"/>
          <ac:spMkLst>
            <pc:docMk/>
            <pc:sldMk cId="3166251957" sldId="283"/>
            <ac:spMk id="5" creationId="{BF709C5E-E595-0510-F81F-CA13AE193112}"/>
          </ac:spMkLst>
        </pc:spChg>
      </pc:sldChg>
      <pc:sldChg chg="modSp">
        <pc:chgData name="Alfred Smith" userId="3c60a3631c0db8ad" providerId="LiveId" clId="{6D123DCA-3E12-4956-A5AE-93048406CFAD}" dt="2025-05-28T09:35:13.981" v="2"/>
        <pc:sldMkLst>
          <pc:docMk/>
          <pc:sldMk cId="3922583308" sldId="284"/>
        </pc:sldMkLst>
        <pc:spChg chg="mod">
          <ac:chgData name="Alfred Smith" userId="3c60a3631c0db8ad" providerId="LiveId" clId="{6D123DCA-3E12-4956-A5AE-93048406CFAD}" dt="2025-05-28T09:35:13.981" v="2"/>
          <ac:spMkLst>
            <pc:docMk/>
            <pc:sldMk cId="3922583308" sldId="284"/>
            <ac:spMk id="4" creationId="{7A036EF4-1B99-A87A-A9FC-91CAFA91F089}"/>
          </ac:spMkLst>
        </pc:spChg>
      </pc:sldChg>
      <pc:sldChg chg="addSp delSp modSp mod">
        <pc:chgData name="Alfred Smith" userId="3c60a3631c0db8ad" providerId="LiveId" clId="{6D123DCA-3E12-4956-A5AE-93048406CFAD}" dt="2025-05-28T09:42:29.374" v="30"/>
        <pc:sldMkLst>
          <pc:docMk/>
          <pc:sldMk cId="1522780631" sldId="285"/>
        </pc:sldMkLst>
        <pc:spChg chg="add mod">
          <ac:chgData name="Alfred Smith" userId="3c60a3631c0db8ad" providerId="LiveId" clId="{6D123DCA-3E12-4956-A5AE-93048406CFAD}" dt="2025-05-28T09:42:29.374" v="30"/>
          <ac:spMkLst>
            <pc:docMk/>
            <pc:sldMk cId="1522780631" sldId="285"/>
            <ac:spMk id="2" creationId="{6582CAA2-DCFE-E7EA-3618-4323366D0E48}"/>
          </ac:spMkLst>
        </pc:spChg>
        <pc:spChg chg="del">
          <ac:chgData name="Alfred Smith" userId="3c60a3631c0db8ad" providerId="LiveId" clId="{6D123DCA-3E12-4956-A5AE-93048406CFAD}" dt="2025-05-28T09:42:28.119" v="29" actId="478"/>
          <ac:spMkLst>
            <pc:docMk/>
            <pc:sldMk cId="1522780631" sldId="285"/>
            <ac:spMk id="3" creationId="{A58184BD-88F1-BA02-40C1-D8403D0EEC0D}"/>
          </ac:spMkLst>
        </pc:spChg>
        <pc:spChg chg="del">
          <ac:chgData name="Alfred Smith" userId="3c60a3631c0db8ad" providerId="LiveId" clId="{6D123DCA-3E12-4956-A5AE-93048406CFAD}" dt="2025-05-28T09:42:28.119" v="29" actId="478"/>
          <ac:spMkLst>
            <pc:docMk/>
            <pc:sldMk cId="1522780631" sldId="285"/>
            <ac:spMk id="4" creationId="{EE2AC625-9141-A801-F431-DD5F79396320}"/>
          </ac:spMkLst>
        </pc:spChg>
        <pc:spChg chg="add mod">
          <ac:chgData name="Alfred Smith" userId="3c60a3631c0db8ad" providerId="LiveId" clId="{6D123DCA-3E12-4956-A5AE-93048406CFAD}" dt="2025-05-28T09:42:29.374" v="30"/>
          <ac:spMkLst>
            <pc:docMk/>
            <pc:sldMk cId="1522780631" sldId="285"/>
            <ac:spMk id="5" creationId="{AB8F221F-274F-9BA3-E51C-2495DFE47C32}"/>
          </ac:spMkLst>
        </pc:spChg>
      </pc:sldChg>
      <pc:sldChg chg="modSp">
        <pc:chgData name="Alfred Smith" userId="3c60a3631c0db8ad" providerId="LiveId" clId="{6D123DCA-3E12-4956-A5AE-93048406CFAD}" dt="2025-05-28T09:35:13.981" v="2"/>
        <pc:sldMkLst>
          <pc:docMk/>
          <pc:sldMk cId="1850742486" sldId="286"/>
        </pc:sldMkLst>
        <pc:spChg chg="mod">
          <ac:chgData name="Alfred Smith" userId="3c60a3631c0db8ad" providerId="LiveId" clId="{6D123DCA-3E12-4956-A5AE-93048406CFAD}" dt="2025-05-28T09:35:13.981" v="2"/>
          <ac:spMkLst>
            <pc:docMk/>
            <pc:sldMk cId="1850742486" sldId="286"/>
            <ac:spMk id="4" creationId="{A74D1334-0051-52A1-0C6E-ED1FB2A243BE}"/>
          </ac:spMkLst>
        </pc:spChg>
      </pc:sldChg>
      <pc:sldChg chg="addSp delSp modSp mod">
        <pc:chgData name="Alfred Smith" userId="3c60a3631c0db8ad" providerId="LiveId" clId="{6D123DCA-3E12-4956-A5AE-93048406CFAD}" dt="2025-05-28T09:42:57.412" v="32"/>
        <pc:sldMkLst>
          <pc:docMk/>
          <pc:sldMk cId="2332778949" sldId="287"/>
        </pc:sldMkLst>
        <pc:spChg chg="add mod">
          <ac:chgData name="Alfred Smith" userId="3c60a3631c0db8ad" providerId="LiveId" clId="{6D123DCA-3E12-4956-A5AE-93048406CFAD}" dt="2025-05-28T09:42:57.412" v="32"/>
          <ac:spMkLst>
            <pc:docMk/>
            <pc:sldMk cId="2332778949" sldId="287"/>
            <ac:spMk id="2" creationId="{CF8B2671-E333-ADB9-1B2B-8C5026C551FD}"/>
          </ac:spMkLst>
        </pc:spChg>
        <pc:spChg chg="del">
          <ac:chgData name="Alfred Smith" userId="3c60a3631c0db8ad" providerId="LiveId" clId="{6D123DCA-3E12-4956-A5AE-93048406CFAD}" dt="2025-05-28T09:42:56.402" v="31" actId="478"/>
          <ac:spMkLst>
            <pc:docMk/>
            <pc:sldMk cId="2332778949" sldId="287"/>
            <ac:spMk id="3" creationId="{A58184BD-88F1-BA02-40C1-D8403D0EEC0D}"/>
          </ac:spMkLst>
        </pc:spChg>
        <pc:spChg chg="del">
          <ac:chgData name="Alfred Smith" userId="3c60a3631c0db8ad" providerId="LiveId" clId="{6D123DCA-3E12-4956-A5AE-93048406CFAD}" dt="2025-05-28T09:42:56.402" v="31" actId="478"/>
          <ac:spMkLst>
            <pc:docMk/>
            <pc:sldMk cId="2332778949" sldId="287"/>
            <ac:spMk id="4" creationId="{EE2AC625-9141-A801-F431-DD5F79396320}"/>
          </ac:spMkLst>
        </pc:spChg>
        <pc:spChg chg="add mod">
          <ac:chgData name="Alfred Smith" userId="3c60a3631c0db8ad" providerId="LiveId" clId="{6D123DCA-3E12-4956-A5AE-93048406CFAD}" dt="2025-05-28T09:42:57.412" v="32"/>
          <ac:spMkLst>
            <pc:docMk/>
            <pc:sldMk cId="2332778949" sldId="287"/>
            <ac:spMk id="5" creationId="{E94CD986-923C-098C-2018-26239C2812E9}"/>
          </ac:spMkLst>
        </pc:spChg>
      </pc:sldChg>
      <pc:sldChg chg="modSp">
        <pc:chgData name="Alfred Smith" userId="3c60a3631c0db8ad" providerId="LiveId" clId="{6D123DCA-3E12-4956-A5AE-93048406CFAD}" dt="2025-05-28T09:35:13.981" v="2"/>
        <pc:sldMkLst>
          <pc:docMk/>
          <pc:sldMk cId="1828872212" sldId="288"/>
        </pc:sldMkLst>
        <pc:spChg chg="mod">
          <ac:chgData name="Alfred Smith" userId="3c60a3631c0db8ad" providerId="LiveId" clId="{6D123DCA-3E12-4956-A5AE-93048406CFAD}" dt="2025-05-28T09:35:13.981" v="2"/>
          <ac:spMkLst>
            <pc:docMk/>
            <pc:sldMk cId="1828872212" sldId="288"/>
            <ac:spMk id="4" creationId="{97183537-04C8-2860-6182-62765B319104}"/>
          </ac:spMkLst>
        </pc:spChg>
      </pc:sldChg>
      <pc:sldChg chg="addSp delSp modSp mod">
        <pc:chgData name="Alfred Smith" userId="3c60a3631c0db8ad" providerId="LiveId" clId="{6D123DCA-3E12-4956-A5AE-93048406CFAD}" dt="2025-05-28T09:43:26.608" v="34"/>
        <pc:sldMkLst>
          <pc:docMk/>
          <pc:sldMk cId="3153919605" sldId="289"/>
        </pc:sldMkLst>
        <pc:spChg chg="add mod">
          <ac:chgData name="Alfred Smith" userId="3c60a3631c0db8ad" providerId="LiveId" clId="{6D123DCA-3E12-4956-A5AE-93048406CFAD}" dt="2025-05-28T09:43:26.608" v="34"/>
          <ac:spMkLst>
            <pc:docMk/>
            <pc:sldMk cId="3153919605" sldId="289"/>
            <ac:spMk id="2" creationId="{21B4AA3F-793B-3EBB-2021-7EAF0114F7C6}"/>
          </ac:spMkLst>
        </pc:spChg>
        <pc:spChg chg="del">
          <ac:chgData name="Alfred Smith" userId="3c60a3631c0db8ad" providerId="LiveId" clId="{6D123DCA-3E12-4956-A5AE-93048406CFAD}" dt="2025-05-28T09:43:25.949" v="33" actId="478"/>
          <ac:spMkLst>
            <pc:docMk/>
            <pc:sldMk cId="3153919605" sldId="289"/>
            <ac:spMk id="3" creationId="{A58184BD-88F1-BA02-40C1-D8403D0EEC0D}"/>
          </ac:spMkLst>
        </pc:spChg>
        <pc:spChg chg="del">
          <ac:chgData name="Alfred Smith" userId="3c60a3631c0db8ad" providerId="LiveId" clId="{6D123DCA-3E12-4956-A5AE-93048406CFAD}" dt="2025-05-28T09:43:25.949" v="33" actId="478"/>
          <ac:spMkLst>
            <pc:docMk/>
            <pc:sldMk cId="3153919605" sldId="289"/>
            <ac:spMk id="4" creationId="{EE2AC625-9141-A801-F431-DD5F79396320}"/>
          </ac:spMkLst>
        </pc:spChg>
        <pc:spChg chg="add mod">
          <ac:chgData name="Alfred Smith" userId="3c60a3631c0db8ad" providerId="LiveId" clId="{6D123DCA-3E12-4956-A5AE-93048406CFAD}" dt="2025-05-28T09:43:26.608" v="34"/>
          <ac:spMkLst>
            <pc:docMk/>
            <pc:sldMk cId="3153919605" sldId="289"/>
            <ac:spMk id="5" creationId="{3B52A8DF-5139-5396-929F-D5E960782030}"/>
          </ac:spMkLst>
        </pc:spChg>
      </pc:sldChg>
      <pc:sldChg chg="modSp">
        <pc:chgData name="Alfred Smith" userId="3c60a3631c0db8ad" providerId="LiveId" clId="{6D123DCA-3E12-4956-A5AE-93048406CFAD}" dt="2025-05-28T09:35:13.981" v="2"/>
        <pc:sldMkLst>
          <pc:docMk/>
          <pc:sldMk cId="1292473336" sldId="290"/>
        </pc:sldMkLst>
        <pc:spChg chg="mod">
          <ac:chgData name="Alfred Smith" userId="3c60a3631c0db8ad" providerId="LiveId" clId="{6D123DCA-3E12-4956-A5AE-93048406CFAD}" dt="2025-05-28T09:35:13.981" v="2"/>
          <ac:spMkLst>
            <pc:docMk/>
            <pc:sldMk cId="1292473336" sldId="290"/>
            <ac:spMk id="4" creationId="{209A4C1D-962A-DBE9-ECFD-DC83B04DABBD}"/>
          </ac:spMkLst>
        </pc:spChg>
      </pc:sldChg>
      <pc:sldChg chg="modSp">
        <pc:chgData name="Alfred Smith" userId="3c60a3631c0db8ad" providerId="LiveId" clId="{6D123DCA-3E12-4956-A5AE-93048406CFAD}" dt="2025-05-28T09:35:13.981" v="2"/>
        <pc:sldMkLst>
          <pc:docMk/>
          <pc:sldMk cId="1014080634" sldId="292"/>
        </pc:sldMkLst>
        <pc:spChg chg="mod">
          <ac:chgData name="Alfred Smith" userId="3c60a3631c0db8ad" providerId="LiveId" clId="{6D123DCA-3E12-4956-A5AE-93048406CFAD}" dt="2025-05-28T09:35:13.981" v="2"/>
          <ac:spMkLst>
            <pc:docMk/>
            <pc:sldMk cId="1014080634" sldId="292"/>
            <ac:spMk id="4" creationId="{0287C7F7-A18F-9738-895F-8C4097CEAAEF}"/>
          </ac:spMkLst>
        </pc:spChg>
      </pc:sldChg>
      <pc:sldChg chg="addSp delSp modSp mod">
        <pc:chgData name="Alfred Smith" userId="3c60a3631c0db8ad" providerId="LiveId" clId="{6D123DCA-3E12-4956-A5AE-93048406CFAD}" dt="2025-05-28T09:48:20.476" v="40"/>
        <pc:sldMkLst>
          <pc:docMk/>
          <pc:sldMk cId="2219299321" sldId="293"/>
        </pc:sldMkLst>
        <pc:spChg chg="add mod">
          <ac:chgData name="Alfred Smith" userId="3c60a3631c0db8ad" providerId="LiveId" clId="{6D123DCA-3E12-4956-A5AE-93048406CFAD}" dt="2025-05-28T09:48:20.476" v="40"/>
          <ac:spMkLst>
            <pc:docMk/>
            <pc:sldMk cId="2219299321" sldId="293"/>
            <ac:spMk id="2" creationId="{83A79BC2-99C2-E048-FD64-9784FDFEBA42}"/>
          </ac:spMkLst>
        </pc:spChg>
        <pc:spChg chg="del">
          <ac:chgData name="Alfred Smith" userId="3c60a3631c0db8ad" providerId="LiveId" clId="{6D123DCA-3E12-4956-A5AE-93048406CFAD}" dt="2025-05-28T09:48:19.348" v="39" actId="478"/>
          <ac:spMkLst>
            <pc:docMk/>
            <pc:sldMk cId="2219299321" sldId="293"/>
            <ac:spMk id="3" creationId="{A58184BD-88F1-BA02-40C1-D8403D0EEC0D}"/>
          </ac:spMkLst>
        </pc:spChg>
        <pc:spChg chg="del">
          <ac:chgData name="Alfred Smith" userId="3c60a3631c0db8ad" providerId="LiveId" clId="{6D123DCA-3E12-4956-A5AE-93048406CFAD}" dt="2025-05-28T09:48:19.348" v="39" actId="478"/>
          <ac:spMkLst>
            <pc:docMk/>
            <pc:sldMk cId="2219299321" sldId="293"/>
            <ac:spMk id="4" creationId="{EE2AC625-9141-A801-F431-DD5F79396320}"/>
          </ac:spMkLst>
        </pc:spChg>
        <pc:spChg chg="add mod">
          <ac:chgData name="Alfred Smith" userId="3c60a3631c0db8ad" providerId="LiveId" clId="{6D123DCA-3E12-4956-A5AE-93048406CFAD}" dt="2025-05-28T09:48:20.476" v="40"/>
          <ac:spMkLst>
            <pc:docMk/>
            <pc:sldMk cId="2219299321" sldId="293"/>
            <ac:spMk id="5" creationId="{FC79FF2A-D81E-B8B2-793E-AF9AF33769CD}"/>
          </ac:spMkLst>
        </pc:spChg>
      </pc:sldChg>
      <pc:sldChg chg="modSp">
        <pc:chgData name="Alfred Smith" userId="3c60a3631c0db8ad" providerId="LiveId" clId="{6D123DCA-3E12-4956-A5AE-93048406CFAD}" dt="2025-05-28T09:35:13.981" v="2"/>
        <pc:sldMkLst>
          <pc:docMk/>
          <pc:sldMk cId="2859407553" sldId="294"/>
        </pc:sldMkLst>
        <pc:spChg chg="mod">
          <ac:chgData name="Alfred Smith" userId="3c60a3631c0db8ad" providerId="LiveId" clId="{6D123DCA-3E12-4956-A5AE-93048406CFAD}" dt="2025-05-28T09:35:13.981" v="2"/>
          <ac:spMkLst>
            <pc:docMk/>
            <pc:sldMk cId="2859407553" sldId="294"/>
            <ac:spMk id="4" creationId="{2E77F6F7-11F7-6576-E480-6A8727F36736}"/>
          </ac:spMkLst>
        </pc:spChg>
      </pc:sldChg>
      <pc:sldChg chg="addSp delSp modSp mod">
        <pc:chgData name="Alfred Smith" userId="3c60a3631c0db8ad" providerId="LiveId" clId="{6D123DCA-3E12-4956-A5AE-93048406CFAD}" dt="2025-05-28T09:48:45.635" v="42"/>
        <pc:sldMkLst>
          <pc:docMk/>
          <pc:sldMk cId="3279066978" sldId="295"/>
        </pc:sldMkLst>
        <pc:spChg chg="add mod">
          <ac:chgData name="Alfred Smith" userId="3c60a3631c0db8ad" providerId="LiveId" clId="{6D123DCA-3E12-4956-A5AE-93048406CFAD}" dt="2025-05-28T09:48:45.635" v="42"/>
          <ac:spMkLst>
            <pc:docMk/>
            <pc:sldMk cId="3279066978" sldId="295"/>
            <ac:spMk id="2" creationId="{FE71EC6E-8A3D-6907-1201-12EB507A5E18}"/>
          </ac:spMkLst>
        </pc:spChg>
        <pc:spChg chg="del">
          <ac:chgData name="Alfred Smith" userId="3c60a3631c0db8ad" providerId="LiveId" clId="{6D123DCA-3E12-4956-A5AE-93048406CFAD}" dt="2025-05-28T09:48:44.942" v="41" actId="478"/>
          <ac:spMkLst>
            <pc:docMk/>
            <pc:sldMk cId="3279066978" sldId="295"/>
            <ac:spMk id="3" creationId="{A58184BD-88F1-BA02-40C1-D8403D0EEC0D}"/>
          </ac:spMkLst>
        </pc:spChg>
        <pc:spChg chg="del">
          <ac:chgData name="Alfred Smith" userId="3c60a3631c0db8ad" providerId="LiveId" clId="{6D123DCA-3E12-4956-A5AE-93048406CFAD}" dt="2025-05-28T09:48:44.942" v="41" actId="478"/>
          <ac:spMkLst>
            <pc:docMk/>
            <pc:sldMk cId="3279066978" sldId="295"/>
            <ac:spMk id="4" creationId="{EE2AC625-9141-A801-F431-DD5F79396320}"/>
          </ac:spMkLst>
        </pc:spChg>
        <pc:spChg chg="add mod">
          <ac:chgData name="Alfred Smith" userId="3c60a3631c0db8ad" providerId="LiveId" clId="{6D123DCA-3E12-4956-A5AE-93048406CFAD}" dt="2025-05-28T09:48:45.635" v="42"/>
          <ac:spMkLst>
            <pc:docMk/>
            <pc:sldMk cId="3279066978" sldId="295"/>
            <ac:spMk id="5" creationId="{B2C73992-14B0-C094-821C-164E6B8A0CAD}"/>
          </ac:spMkLst>
        </pc:spChg>
      </pc:sldChg>
      <pc:sldChg chg="modSp">
        <pc:chgData name="Alfred Smith" userId="3c60a3631c0db8ad" providerId="LiveId" clId="{6D123DCA-3E12-4956-A5AE-93048406CFAD}" dt="2025-05-28T09:35:13.981" v="2"/>
        <pc:sldMkLst>
          <pc:docMk/>
          <pc:sldMk cId="1611554980" sldId="296"/>
        </pc:sldMkLst>
        <pc:spChg chg="mod">
          <ac:chgData name="Alfred Smith" userId="3c60a3631c0db8ad" providerId="LiveId" clId="{6D123DCA-3E12-4956-A5AE-93048406CFAD}" dt="2025-05-28T09:35:13.981" v="2"/>
          <ac:spMkLst>
            <pc:docMk/>
            <pc:sldMk cId="1611554980" sldId="296"/>
            <ac:spMk id="4" creationId="{A878727A-D05F-CE33-7712-22CF363D0299}"/>
          </ac:spMkLst>
        </pc:spChg>
      </pc:sldChg>
      <pc:sldChg chg="addSp delSp modSp mod">
        <pc:chgData name="Alfred Smith" userId="3c60a3631c0db8ad" providerId="LiveId" clId="{6D123DCA-3E12-4956-A5AE-93048406CFAD}" dt="2025-05-28T09:49:15.212" v="44"/>
        <pc:sldMkLst>
          <pc:docMk/>
          <pc:sldMk cId="2169761729" sldId="297"/>
        </pc:sldMkLst>
        <pc:spChg chg="add mod">
          <ac:chgData name="Alfred Smith" userId="3c60a3631c0db8ad" providerId="LiveId" clId="{6D123DCA-3E12-4956-A5AE-93048406CFAD}" dt="2025-05-28T09:49:15.212" v="44"/>
          <ac:spMkLst>
            <pc:docMk/>
            <pc:sldMk cId="2169761729" sldId="297"/>
            <ac:spMk id="2" creationId="{EABA8A99-B118-E42E-C6BC-EFE1A3732D37}"/>
          </ac:spMkLst>
        </pc:spChg>
        <pc:spChg chg="del">
          <ac:chgData name="Alfred Smith" userId="3c60a3631c0db8ad" providerId="LiveId" clId="{6D123DCA-3E12-4956-A5AE-93048406CFAD}" dt="2025-05-28T09:49:14.406" v="43" actId="478"/>
          <ac:spMkLst>
            <pc:docMk/>
            <pc:sldMk cId="2169761729" sldId="297"/>
            <ac:spMk id="3" creationId="{A58184BD-88F1-BA02-40C1-D8403D0EEC0D}"/>
          </ac:spMkLst>
        </pc:spChg>
        <pc:spChg chg="del">
          <ac:chgData name="Alfred Smith" userId="3c60a3631c0db8ad" providerId="LiveId" clId="{6D123DCA-3E12-4956-A5AE-93048406CFAD}" dt="2025-05-28T09:49:14.406" v="43" actId="478"/>
          <ac:spMkLst>
            <pc:docMk/>
            <pc:sldMk cId="2169761729" sldId="297"/>
            <ac:spMk id="4" creationId="{EE2AC625-9141-A801-F431-DD5F79396320}"/>
          </ac:spMkLst>
        </pc:spChg>
        <pc:spChg chg="add mod">
          <ac:chgData name="Alfred Smith" userId="3c60a3631c0db8ad" providerId="LiveId" clId="{6D123DCA-3E12-4956-A5AE-93048406CFAD}" dt="2025-05-28T09:49:15.212" v="44"/>
          <ac:spMkLst>
            <pc:docMk/>
            <pc:sldMk cId="2169761729" sldId="297"/>
            <ac:spMk id="5" creationId="{CA077E31-0883-776F-689F-96C69F214448}"/>
          </ac:spMkLst>
        </pc:spChg>
      </pc:sldChg>
      <pc:sldChg chg="modSp">
        <pc:chgData name="Alfred Smith" userId="3c60a3631c0db8ad" providerId="LiveId" clId="{6D123DCA-3E12-4956-A5AE-93048406CFAD}" dt="2025-05-28T09:35:13.981" v="2"/>
        <pc:sldMkLst>
          <pc:docMk/>
          <pc:sldMk cId="3018366333" sldId="298"/>
        </pc:sldMkLst>
        <pc:spChg chg="mod">
          <ac:chgData name="Alfred Smith" userId="3c60a3631c0db8ad" providerId="LiveId" clId="{6D123DCA-3E12-4956-A5AE-93048406CFAD}" dt="2025-05-28T09:35:13.981" v="2"/>
          <ac:spMkLst>
            <pc:docMk/>
            <pc:sldMk cId="3018366333" sldId="298"/>
            <ac:spMk id="4" creationId="{747A6FD3-81C2-C006-E736-FABFD134276F}"/>
          </ac:spMkLst>
        </pc:spChg>
      </pc:sldChg>
      <pc:sldChg chg="addSp delSp modSp mod">
        <pc:chgData name="Alfred Smith" userId="3c60a3631c0db8ad" providerId="LiveId" clId="{6D123DCA-3E12-4956-A5AE-93048406CFAD}" dt="2025-05-28T09:49:36.231" v="46"/>
        <pc:sldMkLst>
          <pc:docMk/>
          <pc:sldMk cId="2877123496" sldId="299"/>
        </pc:sldMkLst>
        <pc:spChg chg="add mod">
          <ac:chgData name="Alfred Smith" userId="3c60a3631c0db8ad" providerId="LiveId" clId="{6D123DCA-3E12-4956-A5AE-93048406CFAD}" dt="2025-05-28T09:49:36.231" v="46"/>
          <ac:spMkLst>
            <pc:docMk/>
            <pc:sldMk cId="2877123496" sldId="299"/>
            <ac:spMk id="2" creationId="{C6A7CB05-0127-5292-0F73-E6B1AB7796A4}"/>
          </ac:spMkLst>
        </pc:spChg>
        <pc:spChg chg="del">
          <ac:chgData name="Alfred Smith" userId="3c60a3631c0db8ad" providerId="LiveId" clId="{6D123DCA-3E12-4956-A5AE-93048406CFAD}" dt="2025-05-28T09:49:35.497" v="45" actId="478"/>
          <ac:spMkLst>
            <pc:docMk/>
            <pc:sldMk cId="2877123496" sldId="299"/>
            <ac:spMk id="3" creationId="{A58184BD-88F1-BA02-40C1-D8403D0EEC0D}"/>
          </ac:spMkLst>
        </pc:spChg>
        <pc:spChg chg="del">
          <ac:chgData name="Alfred Smith" userId="3c60a3631c0db8ad" providerId="LiveId" clId="{6D123DCA-3E12-4956-A5AE-93048406CFAD}" dt="2025-05-28T09:49:35.497" v="45" actId="478"/>
          <ac:spMkLst>
            <pc:docMk/>
            <pc:sldMk cId="2877123496" sldId="299"/>
            <ac:spMk id="4" creationId="{EE2AC625-9141-A801-F431-DD5F79396320}"/>
          </ac:spMkLst>
        </pc:spChg>
        <pc:spChg chg="add mod">
          <ac:chgData name="Alfred Smith" userId="3c60a3631c0db8ad" providerId="LiveId" clId="{6D123DCA-3E12-4956-A5AE-93048406CFAD}" dt="2025-05-28T09:49:36.231" v="46"/>
          <ac:spMkLst>
            <pc:docMk/>
            <pc:sldMk cId="2877123496" sldId="299"/>
            <ac:spMk id="5" creationId="{5C6EEAC4-BE38-0DB5-15EB-B554F540AC35}"/>
          </ac:spMkLst>
        </pc:spChg>
      </pc:sldChg>
      <pc:sldChg chg="modSp">
        <pc:chgData name="Alfred Smith" userId="3c60a3631c0db8ad" providerId="LiveId" clId="{6D123DCA-3E12-4956-A5AE-93048406CFAD}" dt="2025-05-28T09:35:13.981" v="2"/>
        <pc:sldMkLst>
          <pc:docMk/>
          <pc:sldMk cId="1221369690" sldId="300"/>
        </pc:sldMkLst>
        <pc:spChg chg="mod">
          <ac:chgData name="Alfred Smith" userId="3c60a3631c0db8ad" providerId="LiveId" clId="{6D123DCA-3E12-4956-A5AE-93048406CFAD}" dt="2025-05-28T09:35:13.981" v="2"/>
          <ac:spMkLst>
            <pc:docMk/>
            <pc:sldMk cId="1221369690" sldId="300"/>
            <ac:spMk id="4" creationId="{CF9723CA-DD6C-F9B9-FAE6-574AD7677544}"/>
          </ac:spMkLst>
        </pc:spChg>
      </pc:sldChg>
      <pc:sldChg chg="addSp delSp modSp mod">
        <pc:chgData name="Alfred Smith" userId="3c60a3631c0db8ad" providerId="LiveId" clId="{6D123DCA-3E12-4956-A5AE-93048406CFAD}" dt="2025-05-28T09:54:40.111" v="53"/>
        <pc:sldMkLst>
          <pc:docMk/>
          <pc:sldMk cId="532413702" sldId="303"/>
        </pc:sldMkLst>
        <pc:spChg chg="add mod">
          <ac:chgData name="Alfred Smith" userId="3c60a3631c0db8ad" providerId="LiveId" clId="{6D123DCA-3E12-4956-A5AE-93048406CFAD}" dt="2025-05-28T09:54:40.111" v="53"/>
          <ac:spMkLst>
            <pc:docMk/>
            <pc:sldMk cId="532413702" sldId="303"/>
            <ac:spMk id="2" creationId="{D9C2E79B-1EA8-72FD-6D6E-09D77496F1DF}"/>
          </ac:spMkLst>
        </pc:spChg>
        <pc:spChg chg="mod">
          <ac:chgData name="Alfred Smith" userId="3c60a3631c0db8ad" providerId="LiveId" clId="{6D123DCA-3E12-4956-A5AE-93048406CFAD}" dt="2025-05-28T09:50:57.434" v="49" actId="404"/>
          <ac:spMkLst>
            <pc:docMk/>
            <pc:sldMk cId="532413702" sldId="303"/>
            <ac:spMk id="3" creationId="{A58184BD-88F1-BA02-40C1-D8403D0EEC0D}"/>
          </ac:spMkLst>
        </pc:spChg>
        <pc:spChg chg="del">
          <ac:chgData name="Alfred Smith" userId="3c60a3631c0db8ad" providerId="LiveId" clId="{6D123DCA-3E12-4956-A5AE-93048406CFAD}" dt="2025-05-28T09:54:38.850" v="52" actId="478"/>
          <ac:spMkLst>
            <pc:docMk/>
            <pc:sldMk cId="532413702" sldId="303"/>
            <ac:spMk id="4" creationId="{EE2AC625-9141-A801-F431-DD5F79396320}"/>
          </ac:spMkLst>
        </pc:spChg>
      </pc:sldChg>
      <pc:sldChg chg="modSp">
        <pc:chgData name="Alfred Smith" userId="3c60a3631c0db8ad" providerId="LiveId" clId="{6D123DCA-3E12-4956-A5AE-93048406CFAD}" dt="2025-05-28T09:35:13.981" v="2"/>
        <pc:sldMkLst>
          <pc:docMk/>
          <pc:sldMk cId="1059241951" sldId="304"/>
        </pc:sldMkLst>
        <pc:spChg chg="mod">
          <ac:chgData name="Alfred Smith" userId="3c60a3631c0db8ad" providerId="LiveId" clId="{6D123DCA-3E12-4956-A5AE-93048406CFAD}" dt="2025-05-28T09:35:13.981" v="2"/>
          <ac:spMkLst>
            <pc:docMk/>
            <pc:sldMk cId="1059241951" sldId="304"/>
            <ac:spMk id="4" creationId="{D577D497-3225-BF8D-6EEC-624D19EC9D4D}"/>
          </ac:spMkLst>
        </pc:spChg>
      </pc:sldChg>
      <pc:sldChg chg="addSp delSp modSp mod">
        <pc:chgData name="Alfred Smith" userId="3c60a3631c0db8ad" providerId="LiveId" clId="{6D123DCA-3E12-4956-A5AE-93048406CFAD}" dt="2025-05-28T09:51:43.249" v="51"/>
        <pc:sldMkLst>
          <pc:docMk/>
          <pc:sldMk cId="1057562713" sldId="305"/>
        </pc:sldMkLst>
        <pc:spChg chg="add mod">
          <ac:chgData name="Alfred Smith" userId="3c60a3631c0db8ad" providerId="LiveId" clId="{6D123DCA-3E12-4956-A5AE-93048406CFAD}" dt="2025-05-28T09:51:43.249" v="51"/>
          <ac:spMkLst>
            <pc:docMk/>
            <pc:sldMk cId="1057562713" sldId="305"/>
            <ac:spMk id="2" creationId="{1E9C6376-7F98-D7D0-D2FB-42F7D4D5362B}"/>
          </ac:spMkLst>
        </pc:spChg>
        <pc:spChg chg="del">
          <ac:chgData name="Alfred Smith" userId="3c60a3631c0db8ad" providerId="LiveId" clId="{6D123DCA-3E12-4956-A5AE-93048406CFAD}" dt="2025-05-28T09:51:42.335" v="50" actId="478"/>
          <ac:spMkLst>
            <pc:docMk/>
            <pc:sldMk cId="1057562713" sldId="305"/>
            <ac:spMk id="3" creationId="{A58184BD-88F1-BA02-40C1-D8403D0EEC0D}"/>
          </ac:spMkLst>
        </pc:spChg>
        <pc:spChg chg="del">
          <ac:chgData name="Alfred Smith" userId="3c60a3631c0db8ad" providerId="LiveId" clId="{6D123DCA-3E12-4956-A5AE-93048406CFAD}" dt="2025-05-28T09:51:42.335" v="50" actId="478"/>
          <ac:spMkLst>
            <pc:docMk/>
            <pc:sldMk cId="1057562713" sldId="305"/>
            <ac:spMk id="4" creationId="{EE2AC625-9141-A801-F431-DD5F79396320}"/>
          </ac:spMkLst>
        </pc:spChg>
        <pc:spChg chg="add mod">
          <ac:chgData name="Alfred Smith" userId="3c60a3631c0db8ad" providerId="LiveId" clId="{6D123DCA-3E12-4956-A5AE-93048406CFAD}" dt="2025-05-28T09:51:43.249" v="51"/>
          <ac:spMkLst>
            <pc:docMk/>
            <pc:sldMk cId="1057562713" sldId="305"/>
            <ac:spMk id="5" creationId="{A34A959B-A98C-28C8-28A5-B5BB0BDADBB1}"/>
          </ac:spMkLst>
        </pc:spChg>
      </pc:sldChg>
      <pc:sldChg chg="modSp">
        <pc:chgData name="Alfred Smith" userId="3c60a3631c0db8ad" providerId="LiveId" clId="{6D123DCA-3E12-4956-A5AE-93048406CFAD}" dt="2025-05-28T09:35:13.981" v="2"/>
        <pc:sldMkLst>
          <pc:docMk/>
          <pc:sldMk cId="1465228536" sldId="306"/>
        </pc:sldMkLst>
        <pc:spChg chg="mod">
          <ac:chgData name="Alfred Smith" userId="3c60a3631c0db8ad" providerId="LiveId" clId="{6D123DCA-3E12-4956-A5AE-93048406CFAD}" dt="2025-05-28T09:35:13.981" v="2"/>
          <ac:spMkLst>
            <pc:docMk/>
            <pc:sldMk cId="1465228536" sldId="306"/>
            <ac:spMk id="5" creationId="{5DBC297F-0449-1F60-0956-6F279B80DF92}"/>
          </ac:spMkLst>
        </pc:spChg>
      </pc:sldChg>
      <pc:sldChg chg="addSp delSp modSp mod">
        <pc:chgData name="Alfred Smith" userId="3c60a3631c0db8ad" providerId="LiveId" clId="{6D123DCA-3E12-4956-A5AE-93048406CFAD}" dt="2025-05-28T09:46:26.973" v="38"/>
        <pc:sldMkLst>
          <pc:docMk/>
          <pc:sldMk cId="558216529" sldId="307"/>
        </pc:sldMkLst>
        <pc:spChg chg="add del mod">
          <ac:chgData name="Alfred Smith" userId="3c60a3631c0db8ad" providerId="LiveId" clId="{6D123DCA-3E12-4956-A5AE-93048406CFAD}" dt="2025-05-28T09:46:26.395" v="37" actId="478"/>
          <ac:spMkLst>
            <pc:docMk/>
            <pc:sldMk cId="558216529" sldId="307"/>
            <ac:spMk id="2" creationId="{BB954386-DB54-9A56-7373-F86271D53C77}"/>
          </ac:spMkLst>
        </pc:spChg>
        <pc:spChg chg="del">
          <ac:chgData name="Alfred Smith" userId="3c60a3631c0db8ad" providerId="LiveId" clId="{6D123DCA-3E12-4956-A5AE-93048406CFAD}" dt="2025-05-28T09:45:12.622" v="35" actId="478"/>
          <ac:spMkLst>
            <pc:docMk/>
            <pc:sldMk cId="558216529" sldId="307"/>
            <ac:spMk id="3" creationId="{A58184BD-88F1-BA02-40C1-D8403D0EEC0D}"/>
          </ac:spMkLst>
        </pc:spChg>
        <pc:spChg chg="del">
          <ac:chgData name="Alfred Smith" userId="3c60a3631c0db8ad" providerId="LiveId" clId="{6D123DCA-3E12-4956-A5AE-93048406CFAD}" dt="2025-05-28T09:45:12.622" v="35" actId="478"/>
          <ac:spMkLst>
            <pc:docMk/>
            <pc:sldMk cId="558216529" sldId="307"/>
            <ac:spMk id="4" creationId="{EE2AC625-9141-A801-F431-DD5F79396320}"/>
          </ac:spMkLst>
        </pc:spChg>
        <pc:spChg chg="add del mod">
          <ac:chgData name="Alfred Smith" userId="3c60a3631c0db8ad" providerId="LiveId" clId="{6D123DCA-3E12-4956-A5AE-93048406CFAD}" dt="2025-05-28T09:46:26.395" v="37" actId="478"/>
          <ac:spMkLst>
            <pc:docMk/>
            <pc:sldMk cId="558216529" sldId="307"/>
            <ac:spMk id="5" creationId="{E3DA3ACD-BD64-F63F-9AA7-8463AA1C6E57}"/>
          </ac:spMkLst>
        </pc:spChg>
        <pc:spChg chg="add mod">
          <ac:chgData name="Alfred Smith" userId="3c60a3631c0db8ad" providerId="LiveId" clId="{6D123DCA-3E12-4956-A5AE-93048406CFAD}" dt="2025-05-28T09:46:26.973" v="38"/>
          <ac:spMkLst>
            <pc:docMk/>
            <pc:sldMk cId="558216529" sldId="307"/>
            <ac:spMk id="7" creationId="{E83D1BB2-2B26-66C5-CCBF-BDAFDE5CCEF6}"/>
          </ac:spMkLst>
        </pc:spChg>
        <pc:spChg chg="add mod">
          <ac:chgData name="Alfred Smith" userId="3c60a3631c0db8ad" providerId="LiveId" clId="{6D123DCA-3E12-4956-A5AE-93048406CFAD}" dt="2025-05-28T09:46:26.973" v="38"/>
          <ac:spMkLst>
            <pc:docMk/>
            <pc:sldMk cId="558216529" sldId="307"/>
            <ac:spMk id="8" creationId="{57432E1F-EF78-A0F3-E263-B3C6062DA1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pic>
        <p:nvPicPr>
          <p:cNvPr id="7" name="Audio 6">
            <a:hlinkClick r:id="" action="ppaction://media"/>
            <a:extLst>
              <a:ext uri="{FF2B5EF4-FFF2-40B4-BE49-F238E27FC236}">
                <a16:creationId xmlns:a16="http://schemas.microsoft.com/office/drawing/2014/main" id="{9F285B6F-7702-BDA8-DBC8-1BA386F47B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A9551F5F-4406-A434-6038-30D9B800BC0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78"/>
    </mc:Choice>
    <mc:Fallback xmlns="">
      <p:transition spd="slow" advTm="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4" name="TextBox 3">
            <a:extLst>
              <a:ext uri="{FF2B5EF4-FFF2-40B4-BE49-F238E27FC236}">
                <a16:creationId xmlns:a16="http://schemas.microsoft.com/office/drawing/2014/main" id="{C560D3A2-B4E2-2971-358B-220BE1F7AE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D6D03CB-76E9-472C-2AC3-F39E456A52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F2B9A82-76FE-F419-8E7B-C1B70EBF9F1E}"/>
              </a:ext>
            </a:extLst>
          </p:cNvPr>
          <p:cNvSpPr txBox="1"/>
          <p:nvPr/>
        </p:nvSpPr>
        <p:spPr>
          <a:xfrm>
            <a:off x="6096000" y="166254"/>
            <a:ext cx="6096000" cy="6558101"/>
          </a:xfrm>
          <a:prstGeom prst="rect">
            <a:avLst/>
          </a:prstGeom>
          <a:noFill/>
        </p:spPr>
        <p:txBody>
          <a:bodyPr wrap="square" rtlCol="0">
            <a:noAutofit/>
          </a:bodyPr>
          <a:lstStyle/>
          <a:p>
            <a:pPr algn="l"/>
            <a:r>
              <a:rPr lang="bo-CN" sz="4800" b="0" i="0" dirty="0">
                <a:solidFill>
                  <a:srgbClr val="777A7B"/>
                </a:solidFill>
                <a:effectLst/>
                <a:latin typeface="Arial" panose="020B0604020202020204" pitchFamily="34" charset="0"/>
              </a:rPr>
              <a:t>5འོན་ཀྱང་ཕ་རུ་ཤི་པའི་གྲུབ་མཐའ་ལ་གཏོགས་པའི་དད་ལྡན་འགའ་ཞིག་ཡར་ལངས་ཏེ་ན༌རེ། ངེས་པར་ཕྱི་ཕྱོགས་པ་རྣམས་ལ་མཚན་སྐྱི་གཅོད་དགོས་པ་དང་མོ་ཤེའི་བཀའ་ཁྲིམས་ལྟར་བསྲུང་དགོས་ཚུལ་བསྐུལ་འོས་ཞེས་སྨྲས༌སོ།།</a:t>
            </a:r>
            <a:r>
              <a:rPr lang="en-IN" sz="4800" b="0" i="0" dirty="0">
                <a:solidFill>
                  <a:srgbClr val="777A7B"/>
                </a:solidFill>
                <a:effectLst/>
                <a:latin typeface="Arial" panose="020B0604020202020204" pitchFamily="34" charset="0"/>
              </a:rPr>
              <a:t> </a:t>
            </a:r>
            <a:r>
              <a:rPr lang="bo-CN" sz="4800" b="0" i="0" dirty="0">
                <a:solidFill>
                  <a:srgbClr val="777A7B"/>
                </a:solidFill>
                <a:effectLst/>
                <a:latin typeface="Arial" panose="020B0604020202020204" pitchFamily="34" charset="0"/>
              </a:rPr>
              <a:t>6དེ་ནས་སྐུ་ཚབ་པ་དང་རྒན་པོ་རྣམས་དོན་དེར་གྲོས་བྱེད་པའི་ཕྱིར་ལྷན་དུ་འདུས༌པ་རེད། </a:t>
            </a:r>
            <a:endParaRPr lang="bo-CN" sz="4800" b="0" i="0" dirty="0">
              <a:solidFill>
                <a:srgbClr val="121212"/>
              </a:solidFill>
              <a:effectLst/>
              <a:latin typeface="Arial" panose="020B0604020202020204" pitchFamily="34" charset="0"/>
            </a:endParaRPr>
          </a:p>
        </p:txBody>
      </p:sp>
      <p:sp>
        <p:nvSpPr>
          <p:cNvPr id="5" name="TextBox 4">
            <a:extLst>
              <a:ext uri="{FF2B5EF4-FFF2-40B4-BE49-F238E27FC236}">
                <a16:creationId xmlns:a16="http://schemas.microsoft.com/office/drawing/2014/main" id="{44E9A130-45FF-E019-5F24-16FF63BB9CCB}"/>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5But some believers from the party of the Pharisees stood up and declared, “The Gentiles must be circumcised and required to obey the law of Moses.” 6So the apostles and elders met to look into this matter.</a:t>
            </a:r>
            <a:endParaRPr lang="en-US" sz="40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389"/>
    </mc:Choice>
    <mc:Fallback xmlns="">
      <p:transition spd="slow" advTm="2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4" name="TextBox 3">
            <a:extLst>
              <a:ext uri="{FF2B5EF4-FFF2-40B4-BE49-F238E27FC236}">
                <a16:creationId xmlns:a16="http://schemas.microsoft.com/office/drawing/2014/main" id="{70CD2104-959E-8625-6E69-EAD307792772}"/>
              </a:ext>
            </a:extLst>
          </p:cNvPr>
          <p:cNvSpPr txBox="1"/>
          <p:nvPr/>
        </p:nvSpPr>
        <p:spPr>
          <a:xfrm>
            <a:off x="9338083" y="3101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A7789B9-DC91-F71C-F25F-2D665786B8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E3E35E-6D43-2F52-F972-9C01E3C23785}"/>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7དེ་རྣམས་ཀྱིས་རྩོད་གླེང་བྱས་ནས་དུས་རིང་པོ་འགོར་བ༌ན། པེ་ཏྲོ་ཡར་ལངས་ཏེ་འདི་སྐད༌དུ། སྤུན་ཟླ༌རྣམ་པ། ཁྱོད་ཅག་གིས་ཤེས་གསལ༌ལྟར། དཀོན་མཆོག་གིས་ཕྱི་ཕྱོགས་པ་རྣམས་ལ་ངའི་ངག་ནས་འཕྲིན་བཟང་ཐོས་ཤིང་སྐྱབས་མགོན་ཡེ་ཤུ་ལ་དད་པ་བྱ༌ཆེད། ཁོང་གིས་སྔ་མོ་ནས་ཁྱོད་རྣམས་ཀྱི་ཁྲོད་ནས་ང་རང་བདམས༌པ་ཡིན་ནོ།།</a:t>
            </a:r>
            <a:endParaRPr lang="en-IN" sz="1600" dirty="0"/>
          </a:p>
        </p:txBody>
      </p:sp>
      <p:sp>
        <p:nvSpPr>
          <p:cNvPr id="5" name="TextBox 4">
            <a:extLst>
              <a:ext uri="{FF2B5EF4-FFF2-40B4-BE49-F238E27FC236}">
                <a16:creationId xmlns:a16="http://schemas.microsoft.com/office/drawing/2014/main" id="{E7F2920A-191F-04FC-E743-8B9F302EEC1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7After much discussion, Peter got up and said to them, “Brothers, you know that in the early days God made a choice among you that the Gentiles would hear from my lips the message of the gospel and believe.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566"/>
    </mc:Choice>
    <mc:Fallback xmlns="">
      <p:transition spd="slow" advTm="1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4" name="TextBox 3">
            <a:extLst>
              <a:ext uri="{FF2B5EF4-FFF2-40B4-BE49-F238E27FC236}">
                <a16:creationId xmlns:a16="http://schemas.microsoft.com/office/drawing/2014/main" id="{796CAB7B-B4D6-AAFE-87D8-6E0C8713F2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1D7771B-6B74-9D0E-042A-F62DFB9CFE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0CD44CC-1949-4313-5054-50D274AF1F8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8ཡང་མི་སེམས་མཁྱེན་པའི་དཀོན་མཆོག་གིས་བདག་ཅག་ལ་དམ་པའི་ཐུགས་ཉིད་གནང་བ་བཞིན༌དུ། ཕྱི་ཕྱོགས་པ་རྣམས་ལའང་དམ་པའི་ཐུགས་ཉིད་གནང༌སྟེ། ཁོ་རྣམས་ལ་བདེན་དཔང་མཛད་དོ།།</a:t>
            </a:r>
            <a:endParaRPr lang="en-IN" sz="1600" dirty="0"/>
          </a:p>
        </p:txBody>
      </p:sp>
      <p:sp>
        <p:nvSpPr>
          <p:cNvPr id="5" name="TextBox 4">
            <a:extLst>
              <a:ext uri="{FF2B5EF4-FFF2-40B4-BE49-F238E27FC236}">
                <a16:creationId xmlns:a16="http://schemas.microsoft.com/office/drawing/2014/main" id="{21E9EA5A-2599-8B68-B9A2-20DC9B74178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8And God, who knows the heart, showed His approval by giving the Holy Spirit to them, just as He did to us.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4" name="TextBox 3">
            <a:extLst>
              <a:ext uri="{FF2B5EF4-FFF2-40B4-BE49-F238E27FC236}">
                <a16:creationId xmlns:a16="http://schemas.microsoft.com/office/drawing/2014/main" id="{D4601B2F-FB8A-4143-B614-9019C4062D3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4DD4A56-2138-A163-8B29-989BA3E6D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C53731B-7F84-2DF1-4B74-9125189BC56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9ཡང་ཁོང་གིས་བདག་ཅག་དང་ཁོ་རྣམས་ཀྱི་བར་དུ་ཁྱད་པར་ཅི་ཡང་མ་ཕྱེས་པར། དད་པའི་སྒོ་ནས་ཕྱི་ཕྱོགས་པ་རྣམས་ཀྱི་སེམས་ཀྱང་འདག་པར་མཛད་དོ།། </a:t>
            </a:r>
            <a:endParaRPr lang="en-IN" dirty="0"/>
          </a:p>
        </p:txBody>
      </p:sp>
      <p:sp>
        <p:nvSpPr>
          <p:cNvPr id="5" name="TextBox 4">
            <a:extLst>
              <a:ext uri="{FF2B5EF4-FFF2-40B4-BE49-F238E27FC236}">
                <a16:creationId xmlns:a16="http://schemas.microsoft.com/office/drawing/2014/main" id="{B78A5FAE-3059-0655-0FC5-EA0DEDB0C66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9He made no distinction between us and them, for He cleansed their hearts by faith.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773"/>
    </mc:Choice>
    <mc:Fallback xmlns="">
      <p:transition spd="slow" advTm="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4" name="TextBox 3">
            <a:extLst>
              <a:ext uri="{FF2B5EF4-FFF2-40B4-BE49-F238E27FC236}">
                <a16:creationId xmlns:a16="http://schemas.microsoft.com/office/drawing/2014/main" id="{A063D7F7-D85B-D7EE-2588-2366475819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C39B601-03DF-1ADF-A724-D33DCA7BD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DB606E9-D98C-ED17-F92A-7E61BE3D4A8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ད་ལྟ་ཅིའི་ཕྱིར་བདག་ཅག་གི་ཕ་མེས་ཡང་མེས་དང་བདག་ཅག་གིས་ཀྱང་འཁུར་དཀའ་བའི་གཉའ་ཤིང་དེ་རྗེས་འབྲང་པ་རྣམས་ཀྱི་གཉའ་ལ་བཀལ་ནས་དཀོན་མཆོག་ལ་ཚོད་བགམ་མམ།</a:t>
            </a:r>
            <a:endParaRPr lang="en-IN" dirty="0"/>
          </a:p>
        </p:txBody>
      </p:sp>
      <p:sp>
        <p:nvSpPr>
          <p:cNvPr id="5" name="TextBox 4">
            <a:extLst>
              <a:ext uri="{FF2B5EF4-FFF2-40B4-BE49-F238E27FC236}">
                <a16:creationId xmlns:a16="http://schemas.microsoft.com/office/drawing/2014/main" id="{4FE01486-906E-D5F6-1BF3-6FFC86BFE47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10Now then, why do you test God by placing on the necks of the disciples a yoke that neither we nor our fathers have been able to bear?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29"/>
    </mc:Choice>
    <mc:Fallback xmlns="">
      <p:transition spd="slow" advTm="1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15</a:t>
            </a:r>
          </a:p>
          <a:p>
            <a:r>
              <a:rPr lang="bo-CN" sz="8000" b="1" dirty="0">
                <a:solidFill>
                  <a:schemeClr val="bg1"/>
                </a:solidFill>
                <a:latin typeface="Arial" panose="020B0604020202020204" pitchFamily="34" charset="0"/>
              </a:rPr>
              <a:t>ཡེ་རུ་ཤ་ལེམ་གྱི་གྲོས་ཚོགས།</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4" name="TextBox 3">
            <a:extLst>
              <a:ext uri="{FF2B5EF4-FFF2-40B4-BE49-F238E27FC236}">
                <a16:creationId xmlns:a16="http://schemas.microsoft.com/office/drawing/2014/main" id="{B9F8AA4F-75BF-5E3A-118A-2CD67C5AF625}"/>
              </a:ext>
            </a:extLst>
          </p:cNvPr>
          <p:cNvSpPr txBox="1"/>
          <p:nvPr/>
        </p:nvSpPr>
        <p:spPr>
          <a:xfrm>
            <a:off x="364425" y="58772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0BCA069-B2FA-5F14-3E75-98733F4B67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718E1F5C-EBC1-6C1C-78EC-15232668759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བདག་ཅག་ཀྱང་ཕྱི་ཕྱོགས་པ་དང་འདྲ་བར་གཙོ་བོ་ཡེ་ཤུའི་ཐུགས་རྗེའི་སྒོ་ནས་ཐར་པ་ཐོབ་པ་ལ་ཡིད་ཆེས་པ་ཡིན་ཞེས་གསུངས་སོ།། </a:t>
            </a:r>
            <a:endParaRPr lang="en-IN" dirty="0"/>
          </a:p>
        </p:txBody>
      </p:sp>
      <p:sp>
        <p:nvSpPr>
          <p:cNvPr id="8" name="TextBox 7">
            <a:extLst>
              <a:ext uri="{FF2B5EF4-FFF2-40B4-BE49-F238E27FC236}">
                <a16:creationId xmlns:a16="http://schemas.microsoft.com/office/drawing/2014/main" id="{5286639E-DB25-05FD-CE4B-09A0F5B2456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11On the contrary, we believe it is through the grace of the Lord Jesus that we are saved, just as they are.”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586"/>
    </mc:Choice>
    <mc:Fallback xmlns="">
      <p:transition spd="slow" advTm="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4" name="TextBox 3">
            <a:extLst>
              <a:ext uri="{FF2B5EF4-FFF2-40B4-BE49-F238E27FC236}">
                <a16:creationId xmlns:a16="http://schemas.microsoft.com/office/drawing/2014/main" id="{ABDB8D1D-BB2A-CBFC-B940-F18307141B1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352C9B1-C05E-07F1-D92B-63C666B441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B15FC51-2EC4-A807-0025-7507EC008AF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12དེ་ནས་མི་རྣམས་ཀྱིས་ཅི་ཡང་མི་སྨྲ་བར། པཱར་ན་པཱ་དང་ཕོལ་ལོལ་གཉིས་ཀྱིས་གསུངས་པའི་གཏམ༌སྟེ། དེ་སྔར་དཀོན་མཆོག་གིས་ཁོང་གཉིས་བརྒྱུད་ནས་ཕྱི་ཕྱོགས་པའི་ཁྲོད་དུ་མཛད་པའི་གྲུབ་རྟགས་དང་ངོ་མཚར་བའི་དོན་ཐམས་ཅད་ལ་མཉན༌ཏོ།།</a:t>
            </a:r>
            <a:endParaRPr lang="en-IN" dirty="0"/>
          </a:p>
        </p:txBody>
      </p:sp>
      <p:sp>
        <p:nvSpPr>
          <p:cNvPr id="5" name="TextBox 4">
            <a:extLst>
              <a:ext uri="{FF2B5EF4-FFF2-40B4-BE49-F238E27FC236}">
                <a16:creationId xmlns:a16="http://schemas.microsoft.com/office/drawing/2014/main" id="{28F7A7BD-CC56-90D7-C0C0-F0ADCB8B3DD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12The whole assembly fell silent as they listened to Barnabas and Paul describing the signs and wonders God had done among the Gentiles through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382"/>
    </mc:Choice>
    <mc:Fallback xmlns="">
      <p:transition spd="slow" advTm="1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36ADDA54-F722-9E40-1277-FCB17FB82F4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04E34A8-2B90-20D4-8FEF-8077321AAE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520FD8F-8B75-CD50-E80C-03CBB06CF620}"/>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13དེ་ནས་ཁོང་གཉིས་ཀྱིས་དེ་ལྟར་གསུངས་རྗེས་ཡ་ཀོབ་ཀྱིས་འདི་སྐད༌དུ། སྤུན་ཟླ་རྣམས་ཀྱིས་བདག་ལ་ཉོན༌ཅིག 14དཀོན་མཆོག་གིས་ཐོག་མར་ཇི་ལྟར་ཕྱི་ཕྱོགས་པ་རྣམས་ལ་ཐུགས་རྗེས་གཟིགས༌ཤིང༌། དེ་རྣམས་ལས་མི་རྣམས་རང་ཉིད་ཀྱི་མཚན་གྱི་འོག་ཏུ་ཇི་ལྟར་དྲངས་པའི་སྐོར་སི་མོན་གྱིས་གསུངས༌ཤིང་། </a:t>
            </a:r>
            <a:endParaRPr lang="en-IN" sz="1600" dirty="0"/>
          </a:p>
        </p:txBody>
      </p:sp>
      <p:sp>
        <p:nvSpPr>
          <p:cNvPr id="5" name="TextBox 4">
            <a:extLst>
              <a:ext uri="{FF2B5EF4-FFF2-40B4-BE49-F238E27FC236}">
                <a16:creationId xmlns:a16="http://schemas.microsoft.com/office/drawing/2014/main" id="{BF709C5E-E595-0510-F81F-CA13AE19311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had finished speaking, James declared, “Brothers, listen to me! 14Simon  has told us how God first visited the Gentiles to take from them a people to be His own.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465"/>
    </mc:Choice>
    <mc:Fallback xmlns="">
      <p:transition spd="slow" advTm="1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4" name="TextBox 3">
            <a:extLst>
              <a:ext uri="{FF2B5EF4-FFF2-40B4-BE49-F238E27FC236}">
                <a16:creationId xmlns:a16="http://schemas.microsoft.com/office/drawing/2014/main" id="{7A036EF4-1B99-A87A-A9FC-91CAFA91F089}"/>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710B82C-F12E-C8E6-1B8D-27F0FCCB94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582CAA2-DCFE-E7EA-3618-4323366D0E4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19དེའི༌ཕྱིར། བདག་གི་བསམ་ཚུལ་ནི། བདག་ཅག་གིས་དཀོན་མཆོག་གི་ཕྱོགས་སུ་འཁོར་བཞིན་ཡོད་པའི་ཕྱི་ཕྱོགས་པ་རྣམས་ལ་འོ་བརྒྱལ་མི་བཟོ༌བར། </a:t>
            </a:r>
            <a:endParaRPr lang="en-IN" dirty="0"/>
          </a:p>
        </p:txBody>
      </p:sp>
      <p:sp>
        <p:nvSpPr>
          <p:cNvPr id="5" name="TextBox 4">
            <a:extLst>
              <a:ext uri="{FF2B5EF4-FFF2-40B4-BE49-F238E27FC236}">
                <a16:creationId xmlns:a16="http://schemas.microsoft.com/office/drawing/2014/main" id="{AB8F221F-274F-9BA3-E51C-2495DFE47C3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19It is my judgment, therefore, that we should not cause trouble for the Gentiles who are turning to God.</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320"/>
    </mc:Choice>
    <mc:Fallback xmlns="">
      <p:transition spd="slow" advTm="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4" name="TextBox 3">
            <a:extLst>
              <a:ext uri="{FF2B5EF4-FFF2-40B4-BE49-F238E27FC236}">
                <a16:creationId xmlns:a16="http://schemas.microsoft.com/office/drawing/2014/main" id="{A74D1334-0051-52A1-0C6E-ED1FB2A243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72B6392-D851-6DEF-2187-B19B160CE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8B2671-E333-ADB9-1B2B-8C5026C551F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20ཁོ་རྣམས་ལ་ལྷ་སྐུ་དང་འབྲེལ་བའི་མི་གཙང་བ་དང༌། མི་ཚངས་སྤྱོད་པ། མིད་པ་བསྒགས་ནས་བསད་པའི་ཕྱུགས་ཟོག་གི་ཤ་དང་ཁྲག་བཅས་སྤང་དགོས་པའི་འཕྲིན་ཡིག་འབྲི་འོས༌ཏེ། </a:t>
            </a:r>
            <a:endParaRPr lang="en-IN" sz="6600" dirty="0"/>
          </a:p>
        </p:txBody>
      </p:sp>
      <p:sp>
        <p:nvSpPr>
          <p:cNvPr id="5" name="TextBox 4">
            <a:extLst>
              <a:ext uri="{FF2B5EF4-FFF2-40B4-BE49-F238E27FC236}">
                <a16:creationId xmlns:a16="http://schemas.microsoft.com/office/drawing/2014/main" id="{E94CD986-923C-098C-2018-26239C2812E9}"/>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20Instead, we should write and tell them to abstain from food polluted by idols, from sexual immorality, from the meat of strangled animals, and from blood.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551"/>
    </mc:Choice>
    <mc:Fallback xmlns="">
      <p:transition spd="slow" advTm="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15</a:t>
            </a:r>
          </a:p>
          <a:p>
            <a:r>
              <a:rPr lang="bo-CN" sz="8000" b="1" dirty="0">
                <a:solidFill>
                  <a:srgbClr val="121212"/>
                </a:solidFill>
                <a:latin typeface="Arial" panose="020B0604020202020204" pitchFamily="34" charset="0"/>
              </a:rPr>
              <a:t>ཡེ་རུ་ཤ་ལེམ་གྱི་གྲོས་ཚོགས།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Council at Jerusalem – Acts 15:1-35 </a:t>
            </a:r>
            <a:endParaRPr lang="en-IN" sz="6000" dirty="0"/>
          </a:p>
        </p:txBody>
      </p:sp>
      <p:pic>
        <p:nvPicPr>
          <p:cNvPr id="6" name="Audio 5">
            <a:hlinkClick r:id="" action="ppaction://media"/>
            <a:extLst>
              <a:ext uri="{FF2B5EF4-FFF2-40B4-BE49-F238E27FC236}">
                <a16:creationId xmlns:a16="http://schemas.microsoft.com/office/drawing/2014/main" id="{AEF149C6-F105-04B6-2D88-E44A8656F2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53"/>
    </mc:Choice>
    <mc:Fallback xmlns="">
      <p:transition spd="slow" advTm="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4" name="TextBox 3">
            <a:extLst>
              <a:ext uri="{FF2B5EF4-FFF2-40B4-BE49-F238E27FC236}">
                <a16:creationId xmlns:a16="http://schemas.microsoft.com/office/drawing/2014/main" id="{97183537-04C8-2860-6182-62765B3191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ADE0261-D9C3-3C68-C2E7-72A7E52C09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1B4AA3F-793B-3EBB-2021-7EAF0114F7C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21རྒྱུ་མཚན་ནི་མོ་ཤེའི་མདོ་རྣམས་ནི་སྔ་མོ་ནས་མི་རྣམས་ཀྱིས་གྲོང་ཁྱེར་སོ་སོ་ནས་བསྒྲགས༌ཏེ། ངལ་གསོ་བའི་ཉིན་མོ་རེ་རེར་ཆོས་ཁང་ནས་ཀློག་འདོན་བྱེད་པའི་ཕྱིར་ཡིན་ཞེས་གསུངས༌སོ།།</a:t>
            </a:r>
            <a:endParaRPr lang="en-IN" sz="1600" dirty="0"/>
          </a:p>
        </p:txBody>
      </p:sp>
      <p:sp>
        <p:nvSpPr>
          <p:cNvPr id="5" name="TextBox 4">
            <a:extLst>
              <a:ext uri="{FF2B5EF4-FFF2-40B4-BE49-F238E27FC236}">
                <a16:creationId xmlns:a16="http://schemas.microsoft.com/office/drawing/2014/main" id="{3B52A8DF-5139-5396-929F-D5E96078203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21For Moses has been proclaimed in every city from ancient times and is read in the synagogues on every Sabbath.”</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742"/>
    </mc:Choice>
    <mc:Fallback xmlns="">
      <p:transition spd="slow" advTm="1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4" name="TextBox 3">
            <a:extLst>
              <a:ext uri="{FF2B5EF4-FFF2-40B4-BE49-F238E27FC236}">
                <a16:creationId xmlns:a16="http://schemas.microsoft.com/office/drawing/2014/main" id="{209A4C1D-962A-DBE9-ECFD-DC83B04DABBD}"/>
              </a:ext>
            </a:extLst>
          </p:cNvPr>
          <p:cNvSpPr txBox="1"/>
          <p:nvPr/>
        </p:nvSpPr>
        <p:spPr>
          <a:xfrm>
            <a:off x="229954" y="58330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96ABEF3-59BF-220F-D572-9E088FE541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E83D1BB2-2B26-66C5-CCBF-BDAFDE5CCEF6}"/>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22དུས་དེར་སྐུ་ཚབ་པ་དང་རྒན༌པོ། ཆོས་ཚོགས་ཡོངས་བཅས་ཀྱིས་རང་གི་ཚོགས་པ་ལས་དད་ལྡན་བདམས༌ཏེ། ཕོལ་ལོལ་དང་པཱར་ན་པཱ་གཉིས་དང་མཉམ༌དུ། སིར་ཡཱ་ཡུལ་གྱི་ཨན་ཏི་ཡོག་ཡཱ་རུ་མངག་རྒྱུ་ཐག་གིས་བཅད་དོ།། ཁོ་རྣམས་ཀྱིས་བདམས་པའི་མི་ནི་སྤུན་ཟླ་རྣམས་ཀྱི་ཁྲོད་ནས་དཔོན་རིགས་སུ་གྱུར་པའི་པཱར་ས་པཱ་ཞེས་ཀྱང་འབོད་པའི་ཡུ་དཱ་དང་སི་ལཱའོ།། </a:t>
            </a:r>
            <a:endParaRPr lang="en-IN" dirty="0"/>
          </a:p>
        </p:txBody>
      </p:sp>
      <p:sp>
        <p:nvSpPr>
          <p:cNvPr id="8" name="TextBox 7">
            <a:extLst>
              <a:ext uri="{FF2B5EF4-FFF2-40B4-BE49-F238E27FC236}">
                <a16:creationId xmlns:a16="http://schemas.microsoft.com/office/drawing/2014/main" id="{57432E1F-EF78-A0F3-E263-B3C6062DA126}"/>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200" dirty="0">
                <a:solidFill>
                  <a:srgbClr val="777A7B"/>
                </a:solidFill>
                <a:latin typeface="Arial" panose="020B0604020202020204" pitchFamily="34" charset="0"/>
              </a:rPr>
              <a:t>22</a:t>
            </a:r>
            <a:r>
              <a:rPr lang="en-US" sz="3200" dirty="0">
                <a:solidFill>
                  <a:srgbClr val="121212"/>
                </a:solidFill>
                <a:latin typeface="Arial" panose="020B0604020202020204" pitchFamily="34" charset="0"/>
              </a:rPr>
              <a:t>Then the apostles, the elders and the whole church decided what to do. They would choose some of their own men who were leaders among the believers. </a:t>
            </a:r>
            <a:endParaRPr lang="en-IN" dirty="0"/>
          </a:p>
        </p:txBody>
      </p:sp>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22789"/>
    </mc:Choice>
    <mc:Fallback xmlns="">
      <p:transition spd="slow" advTm="2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B39DAA1-5483-722B-8A21-97EAEFCC94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3A79BC2-99C2-E048-FD64-9784FDFEBA42}"/>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23ཁོ་གཉིས་ལ་སྤྲད་པའི་འཕྲིན་ཡིག་གི་ནང་དུ་འདི་ལྟར་བྲིས་ཡོད༌དེ།</a:t>
            </a:r>
          </a:p>
          <a:p>
            <a:r>
              <a:rPr lang="bo-CN" sz="4800" dirty="0">
                <a:solidFill>
                  <a:srgbClr val="777A7B"/>
                </a:solidFill>
                <a:latin typeface="Arial" panose="020B0604020202020204" pitchFamily="34" charset="0"/>
              </a:rPr>
              <a:t>༄༅། །ཨན་ཏི་ཡོག་ཡཱ༌དང༌། སིར་ཡཱ༌ཡུལ། ཀི་ལིག་ཡཱ་ཡུལ་བཅས་སུ་གནས་པའི་ཕྱི་ཕྱོགས་ཀྱི་སྤུན་ཟླ་རྣམས༌ཀྱེ།</a:t>
            </a:r>
          </a:p>
          <a:p>
            <a:r>
              <a:rPr lang="bo-CN" sz="4800" dirty="0">
                <a:solidFill>
                  <a:srgbClr val="777A7B"/>
                </a:solidFill>
                <a:latin typeface="Arial" panose="020B0604020202020204" pitchFamily="34" charset="0"/>
              </a:rPr>
              <a:t>ཐོག་མར་ཁྱོད་རྣམས་ལ་འཚམས་འདྲི་ཞུ་ཞེས་ཁྱོད་ཅག་གི་སྤུན་ཟླ་སྟེ་སྐུ་ཚབ་པ་དང་རྒན་པོ་བཅས་ནས་བསྐུར༌དོན།</a:t>
            </a:r>
            <a:endParaRPr lang="en-IN" dirty="0"/>
          </a:p>
        </p:txBody>
      </p:sp>
      <p:sp>
        <p:nvSpPr>
          <p:cNvPr id="5" name="TextBox 4">
            <a:extLst>
              <a:ext uri="{FF2B5EF4-FFF2-40B4-BE49-F238E27FC236}">
                <a16:creationId xmlns:a16="http://schemas.microsoft.com/office/drawing/2014/main" id="{FC79FF2A-D81E-B8B2-793E-AF9AF33769C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sent them with this letter:</a:t>
            </a:r>
          </a:p>
          <a:p>
            <a:r>
              <a:rPr lang="en-US" sz="4000" dirty="0">
                <a:solidFill>
                  <a:srgbClr val="777A7B"/>
                </a:solidFill>
                <a:latin typeface="Arial" panose="020B0604020202020204" pitchFamily="34" charset="0"/>
              </a:rPr>
              <a:t>The apostles and the elders, your brothers,</a:t>
            </a:r>
          </a:p>
          <a:p>
            <a:r>
              <a:rPr lang="en-US" sz="4000" dirty="0">
                <a:solidFill>
                  <a:srgbClr val="777A7B"/>
                </a:solidFill>
                <a:latin typeface="Arial" panose="020B0604020202020204" pitchFamily="34" charset="0"/>
              </a:rPr>
              <a:t>To the brothers among the Gentiles in Antioch, Syria, and Cilicia:</a:t>
            </a:r>
          </a:p>
          <a:p>
            <a:r>
              <a:rPr lang="en-US" sz="4000" dirty="0">
                <a:solidFill>
                  <a:srgbClr val="777A7B"/>
                </a:solidFill>
                <a:latin typeface="Arial" panose="020B0604020202020204" pitchFamily="34" charset="0"/>
              </a:rPr>
              <a:t>Greetings.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21128"/>
    </mc:Choice>
    <mc:Fallback xmlns="">
      <p:transition spd="slow" advTm="2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4" name="TextBox 3">
            <a:extLst>
              <a:ext uri="{FF2B5EF4-FFF2-40B4-BE49-F238E27FC236}">
                <a16:creationId xmlns:a16="http://schemas.microsoft.com/office/drawing/2014/main" id="{2E77F6F7-11F7-6576-E480-6A8727F3673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E344BCD-90D4-69CD-7136-944CD0EF3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E71EC6E-8A3D-6907-1201-12EB507A5E1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28རྒྱུ་མཚན་ནི་ངེད་ཅག་གི་སེམས་ནི་དམ་པའི་ཐུགས་ཉིད་དང་མཐུན་པར་དོན་གལ་ཆེན་འདི་རྣམས་ལས༌གཞན། ཁུར་བོ་ལྷག་མ་ཞིག་ཁྱོད་ཅག་གི་ཕྲག་ལ་མི་དགལ་བར་ཐག་གིས་བཅད༌ཅིང༌། </a:t>
            </a:r>
            <a:endParaRPr lang="en-IN" dirty="0"/>
          </a:p>
        </p:txBody>
      </p:sp>
      <p:sp>
        <p:nvSpPr>
          <p:cNvPr id="5" name="TextBox 4">
            <a:extLst>
              <a:ext uri="{FF2B5EF4-FFF2-40B4-BE49-F238E27FC236}">
                <a16:creationId xmlns:a16="http://schemas.microsoft.com/office/drawing/2014/main" id="{B2C73992-14B0-C094-821C-164E6B8A0CA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28It seemed good to the Holy Spirit and to us not to burden you with anything beyond these essential requirements: </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4" name="TextBox 3">
            <a:extLst>
              <a:ext uri="{FF2B5EF4-FFF2-40B4-BE49-F238E27FC236}">
                <a16:creationId xmlns:a16="http://schemas.microsoft.com/office/drawing/2014/main" id="{A878727A-D05F-CE33-7712-22CF363D0299}"/>
              </a:ext>
            </a:extLst>
          </p:cNvPr>
          <p:cNvSpPr txBox="1"/>
          <p:nvPr/>
        </p:nvSpPr>
        <p:spPr>
          <a:xfrm>
            <a:off x="216507" y="56486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C0E49BD-EBDA-30C3-DD00-873E2427D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ABA8A99-B118-E42E-C6BC-EFE1A3732D37}"/>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29དེ་ནི་ལྷ་སྐུའི་མདུན་དུ་ཕུལ་བའི་མཆོད་རྫས་དང༌། ཁྲག དེ་མིན་མིད་པ་བསྒགས་ནས་བསད་པའི་ཕྱུགས་ཟོག་གི༌ཤ་དང༌མི་ཚངས་སྤྱོད་པ་བཅས་སྤང་དགོས། གལ༌ཏེ། ཁྱོད་རྣམས་ཀྱིས་ལས་དེ་དག་སྤངས་ནས་དོན་དེ་དང་མི་འགལ་བར་བྱེད་པ་ཡིན་ན་ལེགས། མཇུག་མཐར་ཁྱོད་རྣམས་བདེ་བར༌སྨོན། ཞེས༌པའོ།།</a:t>
            </a:r>
            <a:endParaRPr lang="en-IN" sz="1600" dirty="0"/>
          </a:p>
        </p:txBody>
      </p:sp>
      <p:sp>
        <p:nvSpPr>
          <p:cNvPr id="5" name="TextBox 4">
            <a:extLst>
              <a:ext uri="{FF2B5EF4-FFF2-40B4-BE49-F238E27FC236}">
                <a16:creationId xmlns:a16="http://schemas.microsoft.com/office/drawing/2014/main" id="{CA077E31-0883-776F-689F-96C69F21444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29You must abstain from food sacrificed to idols, from blood, from the meat of strangled animals, and from sexual immorality. You will do well to avoid these things.</a:t>
            </a:r>
          </a:p>
          <a:p>
            <a:r>
              <a:rPr lang="en-US" sz="4000" dirty="0">
                <a:solidFill>
                  <a:srgbClr val="777A7B"/>
                </a:solidFill>
                <a:latin typeface="Arial" panose="020B0604020202020204" pitchFamily="34" charset="0"/>
              </a:rPr>
              <a:t>Farewell.</a:t>
            </a:r>
            <a:endParaRPr lang="en-IN" dirty="0"/>
          </a:p>
        </p:txBody>
      </p:sp>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3" name="TextBox 2">
            <a:extLst>
              <a:ext uri="{FF2B5EF4-FFF2-40B4-BE49-F238E27FC236}">
                <a16:creationId xmlns:a16="http://schemas.microsoft.com/office/drawing/2014/main" id="{70A9A600-CF70-B176-04CF-88A1C3417073}"/>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15</a:t>
            </a:r>
          </a:p>
          <a:p>
            <a:r>
              <a:rPr lang="bo-CN" sz="8000" b="1" dirty="0">
                <a:solidFill>
                  <a:schemeClr val="bg1"/>
                </a:solidFill>
                <a:latin typeface="Arial" panose="020B0604020202020204" pitchFamily="34" charset="0"/>
              </a:rPr>
              <a:t>ཡེ་རུ་ཤ་ལེམ་གྱི་གྲོས་ཚོགས།</a:t>
            </a:r>
          </a:p>
          <a:p>
            <a:endParaRPr lang="en-IN" dirty="0"/>
          </a:p>
        </p:txBody>
      </p:sp>
      <p:sp>
        <p:nvSpPr>
          <p:cNvPr id="4" name="TextBox 2">
            <a:extLst>
              <a:ext uri="{FF2B5EF4-FFF2-40B4-BE49-F238E27FC236}">
                <a16:creationId xmlns:a16="http://schemas.microsoft.com/office/drawing/2014/main" id="{407F020A-E80F-F4EE-F9A7-BFE7DE93B17A}"/>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747A6FD3-81C2-C006-E736-FABFD134276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00A7FB7-BAB7-C9BB-6966-952698A654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6A7CB05-0127-5292-0F73-E6B1AB7796A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དེ་ནས་མངག་བཅོལ་ལྟར་ཁོང་རྣམས་སིར་ཡཱ་ཡུལ་གྱི་ཨན་ཏི་ཡོག་ཡཱ་རུ་ཕྱིན་ཏེ་དད་ལྡན་རྣམས་བསྡུས་ཤིང་འཕྲིན་ཡིག་སྤྲད་པ༌དང༌། 31དེ་རྣམས་ཀྱིས་ཀྱང་འཕྲིན་ཡིག་བཀླགས་པ་དང་སེམས་གསོའི་གཏམ་གྱིས་ཡིད་དགའ་བར་གྱུར་ཏོ།། </a:t>
            </a:r>
            <a:endParaRPr lang="en-IN" dirty="0"/>
          </a:p>
        </p:txBody>
      </p:sp>
      <p:sp>
        <p:nvSpPr>
          <p:cNvPr id="5" name="TextBox 4">
            <a:extLst>
              <a:ext uri="{FF2B5EF4-FFF2-40B4-BE49-F238E27FC236}">
                <a16:creationId xmlns:a16="http://schemas.microsoft.com/office/drawing/2014/main" id="{5C6EEAC4-BE38-0DB5-15EB-B554F540AC3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30So the men were sent off and went down to Antioch, where they assembled the congregation and delivered the letter. 31When the people read it, they rejoiced at its encouraging message.</a:t>
            </a:r>
            <a:endParaRPr lang="en-IN" dirty="0"/>
          </a:p>
        </p:txBody>
      </p:sp>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2663"/>
    </mc:Choice>
    <mc:Fallback xmlns="">
      <p:transition spd="slow" advTm="1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4" name="TextBox 3">
            <a:extLst>
              <a:ext uri="{FF2B5EF4-FFF2-40B4-BE49-F238E27FC236}">
                <a16:creationId xmlns:a16="http://schemas.microsoft.com/office/drawing/2014/main" id="{CF9723CA-DD6C-F9B9-FAE6-574AD767754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33དེ་ནས་གནས་དེར་ཉིན་ཞག་དུ་མར་བཞུགས༌རྗེས། སྤུན་ཟླ་རྣམས་ཀྱིས་ཁོང་གཉིས་ཕྱིར་མངགས་མཁན་རྣམས་ཀྱི་དྲུང་དུ་བདེ་བར་ལོག་ཏུ་བཅུག </a:t>
            </a:r>
            <a:endParaRPr lang="en-IN" sz="1600" dirty="0"/>
          </a:p>
        </p:txBody>
      </p:sp>
      <p:pic>
        <p:nvPicPr>
          <p:cNvPr id="6" name="Audio 5">
            <a:hlinkClick r:id="" action="ppaction://media"/>
            <a:extLst>
              <a:ext uri="{FF2B5EF4-FFF2-40B4-BE49-F238E27FC236}">
                <a16:creationId xmlns:a16="http://schemas.microsoft.com/office/drawing/2014/main" id="{2EC85231-529A-1921-6BDB-BC1D7767B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C2E79B-1EA8-72FD-6D6E-09D77496F1D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33After spending some time there, they were sent off by the brothers in peace to return to those who had sent them.</a:t>
            </a:r>
            <a:endParaRPr lang="en-IN" dirty="0"/>
          </a:p>
        </p:txBody>
      </p:sp>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6996"/>
    </mc:Choice>
    <mc:Fallback xmlns="">
      <p:transition spd="slow" advTm="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4" name="TextBox 3">
            <a:extLst>
              <a:ext uri="{FF2B5EF4-FFF2-40B4-BE49-F238E27FC236}">
                <a16:creationId xmlns:a16="http://schemas.microsoft.com/office/drawing/2014/main" id="{D577D497-3225-BF8D-6EEC-624D19EC9D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CCB4C9C-5A4D-9247-3385-2713243A3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9C6376-7F98-D7D0-D2FB-42F7D4D5362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35ཕོལ་ལོལ་དང་པཱར་ན་པཱ་གཉིས་སྔར་བཞིན་ཨན་ཏི་ཡོག་ཡཱ་རུ་བཞུགས༌ཤིང༌། ཆོས་གྲོགས་གཞན་མང་པོ་དང་ལྷན་དུ་མི་རྣམས་ལ་གཙོ་བོའི་བཀའ་གསུངས་པ་དང་ཆོས་བསྒྲགས༌སོ།།</a:t>
            </a:r>
            <a:endParaRPr lang="en-IN" dirty="0"/>
          </a:p>
        </p:txBody>
      </p:sp>
      <p:sp>
        <p:nvSpPr>
          <p:cNvPr id="5" name="TextBox 4">
            <a:extLst>
              <a:ext uri="{FF2B5EF4-FFF2-40B4-BE49-F238E27FC236}">
                <a16:creationId xmlns:a16="http://schemas.microsoft.com/office/drawing/2014/main" id="{A34A959B-A98C-28C8-28A5-B5BB0BDADBB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35But Paul and Barnabas remained at Antioch, along with many others, teaching and preaching the word of the Lord.</a:t>
            </a:r>
            <a:endParaRPr lang="en-IN" dirty="0"/>
          </a:p>
        </p:txBody>
      </p:sp>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11916"/>
    </mc:Choice>
    <mc:Fallback xmlns="">
      <p:transition spd="slow" advTm="1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5" name="TextBox 4">
            <a:extLst>
              <a:ext uri="{FF2B5EF4-FFF2-40B4-BE49-F238E27FC236}">
                <a16:creationId xmlns:a16="http://schemas.microsoft.com/office/drawing/2014/main" id="{5DBC297F-0449-1F60-0956-6F279B80DF9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5119A09-2481-B9AB-203C-592341090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4D724B5-EBAE-BBC9-2ADD-16228FFA77D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དེ་ཡང་ཡ་ཧུ་དཱའི་ཡུལ་ནས་ཡོང་བའི་མི་ཁ་ཤས་ཀྱིས་སྤུན་ཟླ་རྣམས་ལ་ཁྱོད་རྣམས་ཀྱིས་མོ་ཤེའི་བཀའ་ཁྲིམས་བཞིན་དུ་མཚན་སྐྱི་མ་བཅད་ན་ཐར་པ་འཐོབ་མི་སྲིད་ཅེས་བསླབ་བྱ་བཏང་ངོ༌།།</a:t>
            </a:r>
            <a:endParaRPr lang="en-IN" dirty="0"/>
          </a:p>
        </p:txBody>
      </p:sp>
      <p:sp>
        <p:nvSpPr>
          <p:cNvPr id="5" name="TextBox 4">
            <a:extLst>
              <a:ext uri="{FF2B5EF4-FFF2-40B4-BE49-F238E27FC236}">
                <a16:creationId xmlns:a16="http://schemas.microsoft.com/office/drawing/2014/main" id="{ADA911B4-6E28-6C15-6905-7C8782FDB3B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1Then some men came down from Judea and were teaching the brothers, “Unless you are circumcised according to the custom of Moses, you cannot be saved.”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47"/>
    </mc:Choice>
    <mc:Fallback xmlns="">
      <p:transition spd="slow" advTm="1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39225107-519E-5960-543D-84B01A9A76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F6933F7-93C7-0C57-ED55-A83EA9E96A7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2ཕོལ་ལོལ་དང་པཱར་ན་པཱ་གཉིས་ཀ་དེ་རྣམས་དང་ཤིན་ཏུ་མ་མཐུན་པར་རྩོད་པ་བྱས་པ༌ལ། རྗེས་འབྲང་པ་རྣམས་ཀྱིས་ཕོལ་ལོལ་དང་པཱར་ན་པཱ་གཉིས་དང་རང་གི་ཆོས་ཚོགས་ཀྱི་མི་འགའ་ཞིག་རྩོད་གླེང་དེའི་དོན་སྐུ་ཚབ་པ་དང་རྒན་པོ་རྣམས་ལ་འདྲི་བའི༌ཕྱིར། ཡེ་རུ་སཱ་ལེམ་དུ་འགྲོ་རུ་འཇུག་རྒྱུ་ཐག་གིས༌བཅད་དོ།།</a:t>
            </a:r>
            <a:endParaRPr lang="en-IN" dirty="0"/>
          </a:p>
        </p:txBody>
      </p:sp>
      <p:sp>
        <p:nvSpPr>
          <p:cNvPr id="5" name="TextBox 4">
            <a:extLst>
              <a:ext uri="{FF2B5EF4-FFF2-40B4-BE49-F238E27FC236}">
                <a16:creationId xmlns:a16="http://schemas.microsoft.com/office/drawing/2014/main" id="{5095987F-F404-705C-FC1A-DC8D049A80B8}"/>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2And after engaging these men in sharp debate, Paul and Barnabas were appointed, along with some other believers, to go up to Jerusalem to see the apostles and elders about this question.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4" name="TextBox 3">
            <a:extLst>
              <a:ext uri="{FF2B5EF4-FFF2-40B4-BE49-F238E27FC236}">
                <a16:creationId xmlns:a16="http://schemas.microsoft.com/office/drawing/2014/main" id="{AD7F7A5C-A8EA-28D2-595A-E63C4DCEAD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9F9E07D-905B-C2FE-C617-374E45B786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9D98410-4F95-D117-852E-6B9484C5AEF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4དེ་ནས་ཁོང་རྣམས་ཡེ་རུ་སཱ་ལེམ་དུ་སླེབས་པ་དང་ཆོས་ཚོགས༌དང༌། སྐུ་ཚབ༌པ། རྒན་པོ་རྣམས་ཀྱིས་སྣེ་ལེན་བྱས༌ཤིང༌། ཁོང་རྣམས་ཀྱིས་ཀྱང་དཀོན་མཆོག་གིས་ཁོང་རྣམས་དང་ལྷན་དུ་མཛད་པའི་དོན་ཐམས་ཅད་བཤད་མོད། </a:t>
            </a:r>
            <a:endParaRPr lang="en-IN" dirty="0"/>
          </a:p>
        </p:txBody>
      </p:sp>
      <p:sp>
        <p:nvSpPr>
          <p:cNvPr id="5" name="TextBox 4">
            <a:extLst>
              <a:ext uri="{FF2B5EF4-FFF2-40B4-BE49-F238E27FC236}">
                <a16:creationId xmlns:a16="http://schemas.microsoft.com/office/drawing/2014/main" id="{028B2433-A946-C595-D7C8-D127383EF84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4On their arrival in Jerusalem, they were welcomed by the church and apostles and elders, to whom they reported all that God had done through them.</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973"/>
    </mc:Choice>
    <mc:Fallback xmlns="">
      <p:transition spd="slow" advTm="1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5593</TotalTime>
  <Words>2145</Words>
  <Application>Microsoft Office PowerPoint</Application>
  <PresentationFormat>Widescreen</PresentationFormat>
  <Paragraphs>99</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2025-05-28T09:54:49Z</dcterms:modified>
</cp:coreProperties>
</file>