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292" r:id="rId35"/>
    <p:sldId id="293" r:id="rId36"/>
    <p:sldId id="294" r:id="rId37"/>
    <p:sldId id="295" r:id="rId38"/>
    <p:sldId id="296" r:id="rId39"/>
    <p:sldId id="297" r:id="rId40"/>
    <p:sldId id="298" r:id="rId41"/>
    <p:sldId id="299" r:id="rId42"/>
    <p:sldId id="300" r:id="rId43"/>
    <p:sldId id="303" r:id="rId44"/>
    <p:sldId id="304" r:id="rId45"/>
    <p:sldId id="305"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73815-30CA-407F-B569-9865AD8B5D3A}" v="1" dt="2024-07-25T10:37:05.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80" d="100"/>
          <a:sy n="80" d="100"/>
        </p:scale>
        <p:origin x="54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A57ACDC-1A43-4CC4-B3E9-A47336DE714A}"/>
    <pc:docChg chg="delSld modSld">
      <pc:chgData name="Leonie Smith" userId="fed1330f33f5650e" providerId="LiveId" clId="{3A57ACDC-1A43-4CC4-B3E9-A47336DE714A}" dt="2024-01-23T04:09:35.106" v="100" actId="20577"/>
      <pc:docMkLst>
        <pc:docMk/>
      </pc:docMkLst>
      <pc:sldChg chg="addSp delSp modSp mod modTransition modAnim modNotesTx">
        <pc:chgData name="Leonie Smith" userId="fed1330f33f5650e" providerId="LiveId" clId="{3A57ACDC-1A43-4CC4-B3E9-A47336DE714A}" dt="2024-01-23T04:09:35.106" v="100" actId="20577"/>
        <pc:sldMkLst>
          <pc:docMk/>
          <pc:sldMk cId="1499918570" sldId="257"/>
        </pc:sldMkLst>
        <pc:picChg chg="add del mod">
          <ac:chgData name="Leonie Smith" userId="fed1330f33f5650e" providerId="LiveId" clId="{3A57ACDC-1A43-4CC4-B3E9-A47336DE714A}" dt="2024-01-22T03:09:06.706" v="2"/>
          <ac:picMkLst>
            <pc:docMk/>
            <pc:sldMk cId="1499918570" sldId="257"/>
            <ac:picMk id="6" creationId="{D95A3C78-20EB-2130-384F-224119F04EA8}"/>
          </ac:picMkLst>
        </pc:picChg>
        <pc:picChg chg="add mod">
          <ac:chgData name="Leonie Smith" userId="fed1330f33f5650e" providerId="LiveId" clId="{3A57ACDC-1A43-4CC4-B3E9-A47336DE714A}" dt="2024-01-22T03:09:06.706" v="2"/>
          <ac:picMkLst>
            <pc:docMk/>
            <pc:sldMk cId="1499918570" sldId="257"/>
            <ac:picMk id="7" creationId="{9F285B6F-7702-BDA8-DBC8-1BA386F47B1B}"/>
          </ac:picMkLst>
        </pc:picChg>
        <pc:picChg chg="del">
          <ac:chgData name="Leonie Smith" userId="fed1330f33f5650e" providerId="LiveId" clId="{3A57ACDC-1A43-4CC4-B3E9-A47336DE714A}" dt="2024-01-22T03:08:59.417" v="1"/>
          <ac:picMkLst>
            <pc:docMk/>
            <pc:sldMk cId="1499918570" sldId="257"/>
            <ac:picMk id="8" creationId="{5EC2710C-CB3C-28CA-B6AD-47665FCC7ED6}"/>
          </ac:picMkLst>
        </pc:picChg>
      </pc:sldChg>
      <pc:sldChg chg="addSp delSp modSp mod modTransition modAnim">
        <pc:chgData name="Leonie Smith" userId="fed1330f33f5650e" providerId="LiveId" clId="{3A57ACDC-1A43-4CC4-B3E9-A47336DE714A}" dt="2024-01-22T03:09:21.686" v="5"/>
        <pc:sldMkLst>
          <pc:docMk/>
          <pc:sldMk cId="454763615" sldId="259"/>
        </pc:sldMkLst>
        <pc:picChg chg="add del mod ord">
          <ac:chgData name="Leonie Smith" userId="fed1330f33f5650e" providerId="LiveId" clId="{3A57ACDC-1A43-4CC4-B3E9-A47336DE714A}" dt="2024-01-22T03:09:21.686" v="5"/>
          <ac:picMkLst>
            <pc:docMk/>
            <pc:sldMk cId="454763615" sldId="259"/>
            <ac:picMk id="5" creationId="{0FF64E08-C616-9344-9DA1-09B1B528338B}"/>
          </ac:picMkLst>
        </pc:picChg>
        <pc:picChg chg="add mod">
          <ac:chgData name="Leonie Smith" userId="fed1330f33f5650e" providerId="LiveId" clId="{3A57ACDC-1A43-4CC4-B3E9-A47336DE714A}" dt="2024-01-22T03:09:21.686" v="5"/>
          <ac:picMkLst>
            <pc:docMk/>
            <pc:sldMk cId="454763615" sldId="259"/>
            <ac:picMk id="6" creationId="{AEF149C6-F105-04B6-2D88-E44A8656F2BA}"/>
          </ac:picMkLst>
        </pc:picChg>
        <pc:picChg chg="del">
          <ac:chgData name="Leonie Smith" userId="fed1330f33f5650e" providerId="LiveId" clId="{3A57ACDC-1A43-4CC4-B3E9-A47336DE714A}" dt="2024-01-22T03:09:14.712" v="4"/>
          <ac:picMkLst>
            <pc:docMk/>
            <pc:sldMk cId="454763615" sldId="259"/>
            <ac:picMk id="12" creationId="{9B2F37D8-ECB4-B979-4E6C-0F828EEE7CC6}"/>
          </ac:picMkLst>
        </pc:picChg>
      </pc:sldChg>
      <pc:sldChg chg="addSp delSp modSp mod modTransition modAnim">
        <pc:chgData name="Leonie Smith" userId="fed1330f33f5650e" providerId="LiveId" clId="{3A57ACDC-1A43-4CC4-B3E9-A47336DE714A}" dt="2024-01-22T03:09:42.953" v="8"/>
        <pc:sldMkLst>
          <pc:docMk/>
          <pc:sldMk cId="2346136586" sldId="260"/>
        </pc:sldMkLst>
        <pc:picChg chg="add del mod">
          <ac:chgData name="Leonie Smith" userId="fed1330f33f5650e" providerId="LiveId" clId="{3A57ACDC-1A43-4CC4-B3E9-A47336DE714A}" dt="2024-01-22T03:09:42.953" v="8"/>
          <ac:picMkLst>
            <pc:docMk/>
            <pc:sldMk cId="2346136586" sldId="260"/>
            <ac:picMk id="5" creationId="{741251BA-9396-5347-145B-34ACD1C61608}"/>
          </ac:picMkLst>
        </pc:picChg>
        <pc:picChg chg="add mod">
          <ac:chgData name="Leonie Smith" userId="fed1330f33f5650e" providerId="LiveId" clId="{3A57ACDC-1A43-4CC4-B3E9-A47336DE714A}" dt="2024-01-22T03:09:42.953" v="8"/>
          <ac:picMkLst>
            <pc:docMk/>
            <pc:sldMk cId="2346136586" sldId="260"/>
            <ac:picMk id="6" creationId="{C5119A09-2481-B9AB-203C-592341090B3E}"/>
          </ac:picMkLst>
        </pc:picChg>
        <pc:picChg chg="del">
          <ac:chgData name="Leonie Smith" userId="fed1330f33f5650e" providerId="LiveId" clId="{3A57ACDC-1A43-4CC4-B3E9-A47336DE714A}" dt="2024-01-22T03:09:25.771" v="7"/>
          <ac:picMkLst>
            <pc:docMk/>
            <pc:sldMk cId="2346136586" sldId="260"/>
            <ac:picMk id="8" creationId="{090FE395-9A5E-997B-E72E-8D41E4F813AD}"/>
          </ac:picMkLst>
        </pc:picChg>
      </pc:sldChg>
      <pc:sldChg chg="addSp delSp modSp mod modTransition modAnim">
        <pc:chgData name="Leonie Smith" userId="fed1330f33f5650e" providerId="LiveId" clId="{3A57ACDC-1A43-4CC4-B3E9-A47336DE714A}" dt="2024-01-22T03:10:50.076" v="17"/>
        <pc:sldMkLst>
          <pc:docMk/>
          <pc:sldMk cId="4037329247" sldId="261"/>
        </pc:sldMkLst>
        <pc:picChg chg="add del mod ord">
          <ac:chgData name="Leonie Smith" userId="fed1330f33f5650e" providerId="LiveId" clId="{3A57ACDC-1A43-4CC4-B3E9-A47336DE714A}" dt="2024-01-22T03:10:10.509" v="11"/>
          <ac:picMkLst>
            <pc:docMk/>
            <pc:sldMk cId="4037329247" sldId="261"/>
            <ac:picMk id="5" creationId="{A67BBECF-97FE-4463-3B79-A264010D0105}"/>
          </ac:picMkLst>
        </pc:picChg>
        <pc:picChg chg="add del mod">
          <ac:chgData name="Leonie Smith" userId="fed1330f33f5650e" providerId="LiveId" clId="{3A57ACDC-1A43-4CC4-B3E9-A47336DE714A}" dt="2024-01-22T03:10:12.034" v="13"/>
          <ac:picMkLst>
            <pc:docMk/>
            <pc:sldMk cId="4037329247" sldId="261"/>
            <ac:picMk id="6" creationId="{3742AB20-4E76-250C-C5F0-CBD528BBF8B8}"/>
          </ac:picMkLst>
        </pc:picChg>
        <pc:picChg chg="add del mod ord">
          <ac:chgData name="Leonie Smith" userId="fed1330f33f5650e" providerId="LiveId" clId="{3A57ACDC-1A43-4CC4-B3E9-A47336DE714A}" dt="2024-01-22T03:10:28.951" v="14"/>
          <ac:picMkLst>
            <pc:docMk/>
            <pc:sldMk cId="4037329247" sldId="261"/>
            <ac:picMk id="9" creationId="{17094D3E-EA73-1D43-13C8-E2C1AC8FCFFC}"/>
          </ac:picMkLst>
        </pc:picChg>
        <pc:picChg chg="add del mod">
          <ac:chgData name="Leonie Smith" userId="fed1330f33f5650e" providerId="LiveId" clId="{3A57ACDC-1A43-4CC4-B3E9-A47336DE714A}" dt="2024-01-22T03:10:30.610" v="16"/>
          <ac:picMkLst>
            <pc:docMk/>
            <pc:sldMk cId="4037329247" sldId="261"/>
            <ac:picMk id="10" creationId="{B2128D32-81BA-3198-61B0-4DCE0B9C5F51}"/>
          </ac:picMkLst>
        </pc:picChg>
        <pc:picChg chg="add del mod ord">
          <ac:chgData name="Leonie Smith" userId="fed1330f33f5650e" providerId="LiveId" clId="{3A57ACDC-1A43-4CC4-B3E9-A47336DE714A}" dt="2024-01-22T03:10:50.076" v="17"/>
          <ac:picMkLst>
            <pc:docMk/>
            <pc:sldMk cId="4037329247" sldId="261"/>
            <ac:picMk id="13" creationId="{12F0DC34-B5DC-47DF-0304-E8A15F6A1B30}"/>
          </ac:picMkLst>
        </pc:picChg>
        <pc:picChg chg="add mod">
          <ac:chgData name="Leonie Smith" userId="fed1330f33f5650e" providerId="LiveId" clId="{3A57ACDC-1A43-4CC4-B3E9-A47336DE714A}" dt="2024-01-22T03:10:50.076" v="17"/>
          <ac:picMkLst>
            <pc:docMk/>
            <pc:sldMk cId="4037329247" sldId="261"/>
            <ac:picMk id="14" creationId="{39225107-519E-5960-543D-84B01A9A765B}"/>
          </ac:picMkLst>
        </pc:picChg>
        <pc:picChg chg="del">
          <ac:chgData name="Leonie Smith" userId="fed1330f33f5650e" providerId="LiveId" clId="{3A57ACDC-1A43-4CC4-B3E9-A47336DE714A}" dt="2024-01-22T03:10:04.526" v="10"/>
          <ac:picMkLst>
            <pc:docMk/>
            <pc:sldMk cId="4037329247" sldId="261"/>
            <ac:picMk id="31" creationId="{4364764B-2AF7-2C66-B693-5B17DC026C40}"/>
          </ac:picMkLst>
        </pc:picChg>
      </pc:sldChg>
      <pc:sldChg chg="addSp delSp modSp mod modTransition modAnim">
        <pc:chgData name="Leonie Smith" userId="fed1330f33f5650e" providerId="LiveId" clId="{3A57ACDC-1A43-4CC4-B3E9-A47336DE714A}" dt="2024-01-22T03:11:17.541" v="23"/>
        <pc:sldMkLst>
          <pc:docMk/>
          <pc:sldMk cId="641208035" sldId="263"/>
        </pc:sldMkLst>
        <pc:picChg chg="add del mod">
          <ac:chgData name="Leonie Smith" userId="fed1330f33f5650e" providerId="LiveId" clId="{3A57ACDC-1A43-4CC4-B3E9-A47336DE714A}" dt="2024-01-22T03:10:59.776" v="20"/>
          <ac:picMkLst>
            <pc:docMk/>
            <pc:sldMk cId="641208035" sldId="263"/>
            <ac:picMk id="5" creationId="{F0923CFA-93AC-CF59-A9A2-94D85EF6E999}"/>
          </ac:picMkLst>
        </pc:picChg>
        <pc:picChg chg="add del mod">
          <ac:chgData name="Leonie Smith" userId="fed1330f33f5650e" providerId="LiveId" clId="{3A57ACDC-1A43-4CC4-B3E9-A47336DE714A}" dt="2024-01-22T03:11:01.242" v="22"/>
          <ac:picMkLst>
            <pc:docMk/>
            <pc:sldMk cId="641208035" sldId="263"/>
            <ac:picMk id="6" creationId="{2EDEAB08-A182-151A-3532-C67D4F4DA1F2}"/>
          </ac:picMkLst>
        </pc:picChg>
        <pc:picChg chg="del">
          <ac:chgData name="Leonie Smith" userId="fed1330f33f5650e" providerId="LiveId" clId="{3A57ACDC-1A43-4CC4-B3E9-A47336DE714A}" dt="2024-01-22T03:10:53.646" v="19"/>
          <ac:picMkLst>
            <pc:docMk/>
            <pc:sldMk cId="641208035" sldId="263"/>
            <ac:picMk id="9" creationId="{72AAE9F5-DA50-0E74-2243-27F535E2D35B}"/>
          </ac:picMkLst>
        </pc:picChg>
        <pc:picChg chg="add del mod ord">
          <ac:chgData name="Leonie Smith" userId="fed1330f33f5650e" providerId="LiveId" clId="{3A57ACDC-1A43-4CC4-B3E9-A47336DE714A}" dt="2024-01-22T03:11:17.541" v="23"/>
          <ac:picMkLst>
            <pc:docMk/>
            <pc:sldMk cId="641208035" sldId="263"/>
            <ac:picMk id="10" creationId="{8045EA7C-4249-14E5-7056-B07902A2F3A4}"/>
          </ac:picMkLst>
        </pc:picChg>
        <pc:picChg chg="add mod">
          <ac:chgData name="Leonie Smith" userId="fed1330f33f5650e" providerId="LiveId" clId="{3A57ACDC-1A43-4CC4-B3E9-A47336DE714A}" dt="2024-01-22T03:11:17.541" v="23"/>
          <ac:picMkLst>
            <pc:docMk/>
            <pc:sldMk cId="641208035" sldId="263"/>
            <ac:picMk id="11" creationId="{B9F9E07D-905B-C2FE-C617-374E45B78605}"/>
          </ac:picMkLst>
        </pc:picChg>
      </pc:sldChg>
      <pc:sldChg chg="addSp delSp modSp mod modTransition modAnim">
        <pc:chgData name="Leonie Smith" userId="fed1330f33f5650e" providerId="LiveId" clId="{3A57ACDC-1A43-4CC4-B3E9-A47336DE714A}" dt="2024-01-22T03:11:45.847" v="26"/>
        <pc:sldMkLst>
          <pc:docMk/>
          <pc:sldMk cId="4044745628" sldId="264"/>
        </pc:sldMkLst>
        <pc:picChg chg="add del mod ord">
          <ac:chgData name="Leonie Smith" userId="fed1330f33f5650e" providerId="LiveId" clId="{3A57ACDC-1A43-4CC4-B3E9-A47336DE714A}" dt="2024-01-22T03:11:45.847" v="26"/>
          <ac:picMkLst>
            <pc:docMk/>
            <pc:sldMk cId="4044745628" sldId="264"/>
            <ac:picMk id="5" creationId="{E8606B98-84E6-9CF8-A441-7BD30F8FBE8E}"/>
          </ac:picMkLst>
        </pc:picChg>
        <pc:picChg chg="add mod">
          <ac:chgData name="Leonie Smith" userId="fed1330f33f5650e" providerId="LiveId" clId="{3A57ACDC-1A43-4CC4-B3E9-A47336DE714A}" dt="2024-01-22T03:11:45.847" v="26"/>
          <ac:picMkLst>
            <pc:docMk/>
            <pc:sldMk cId="4044745628" sldId="264"/>
            <ac:picMk id="6" creationId="{8D6D03CB-76E9-472C-2AC3-F39E456A52AD}"/>
          </ac:picMkLst>
        </pc:picChg>
        <pc:picChg chg="del">
          <ac:chgData name="Leonie Smith" userId="fed1330f33f5650e" providerId="LiveId" clId="{3A57ACDC-1A43-4CC4-B3E9-A47336DE714A}" dt="2024-01-22T03:11:21.117" v="25"/>
          <ac:picMkLst>
            <pc:docMk/>
            <pc:sldMk cId="4044745628" sldId="264"/>
            <ac:picMk id="37" creationId="{38879BBB-A38B-656B-22AA-A2D6361CA350}"/>
          </ac:picMkLst>
        </pc:picChg>
      </pc:sldChg>
      <pc:sldChg chg="addSp delSp modSp mod modTransition modAnim">
        <pc:chgData name="Leonie Smith" userId="fed1330f33f5650e" providerId="LiveId" clId="{3A57ACDC-1A43-4CC4-B3E9-A47336DE714A}" dt="2024-01-22T03:12:11.693" v="29"/>
        <pc:sldMkLst>
          <pc:docMk/>
          <pc:sldMk cId="978260341" sldId="265"/>
        </pc:sldMkLst>
        <pc:picChg chg="add del mod ord">
          <ac:chgData name="Leonie Smith" userId="fed1330f33f5650e" providerId="LiveId" clId="{3A57ACDC-1A43-4CC4-B3E9-A47336DE714A}" dt="2024-01-22T03:12:11.693" v="29"/>
          <ac:picMkLst>
            <pc:docMk/>
            <pc:sldMk cId="978260341" sldId="265"/>
            <ac:picMk id="5" creationId="{EEB4995A-4757-7271-833C-645791279DEC}"/>
          </ac:picMkLst>
        </pc:picChg>
        <pc:picChg chg="add mod">
          <ac:chgData name="Leonie Smith" userId="fed1330f33f5650e" providerId="LiveId" clId="{3A57ACDC-1A43-4CC4-B3E9-A47336DE714A}" dt="2024-01-22T03:12:11.693" v="29"/>
          <ac:picMkLst>
            <pc:docMk/>
            <pc:sldMk cId="978260341" sldId="265"/>
            <ac:picMk id="6" creationId="{BA7789B9-DC91-F71C-F25F-2D665786B8D4}"/>
          </ac:picMkLst>
        </pc:picChg>
        <pc:picChg chg="del">
          <ac:chgData name="Leonie Smith" userId="fed1330f33f5650e" providerId="LiveId" clId="{3A57ACDC-1A43-4CC4-B3E9-A47336DE714A}" dt="2024-01-22T03:11:49.811" v="28"/>
          <ac:picMkLst>
            <pc:docMk/>
            <pc:sldMk cId="978260341" sldId="265"/>
            <ac:picMk id="22" creationId="{9B200D63-6E09-51FA-5F5B-86F4FCD91574}"/>
          </ac:picMkLst>
        </pc:picChg>
      </pc:sldChg>
      <pc:sldChg chg="addSp delSp modSp mod modTransition modAnim">
        <pc:chgData name="Leonie Smith" userId="fed1330f33f5650e" providerId="LiveId" clId="{3A57ACDC-1A43-4CC4-B3E9-A47336DE714A}" dt="2024-01-22T03:12:31.719" v="32"/>
        <pc:sldMkLst>
          <pc:docMk/>
          <pc:sldMk cId="3575870363" sldId="266"/>
        </pc:sldMkLst>
        <pc:picChg chg="add del mod ord">
          <ac:chgData name="Leonie Smith" userId="fed1330f33f5650e" providerId="LiveId" clId="{3A57ACDC-1A43-4CC4-B3E9-A47336DE714A}" dt="2024-01-22T03:12:31.719" v="32"/>
          <ac:picMkLst>
            <pc:docMk/>
            <pc:sldMk cId="3575870363" sldId="266"/>
            <ac:picMk id="5" creationId="{80A8D698-9603-FF94-318B-1B9C8549E66F}"/>
          </ac:picMkLst>
        </pc:picChg>
        <pc:picChg chg="add mod">
          <ac:chgData name="Leonie Smith" userId="fed1330f33f5650e" providerId="LiveId" clId="{3A57ACDC-1A43-4CC4-B3E9-A47336DE714A}" dt="2024-01-22T03:12:31.719" v="32"/>
          <ac:picMkLst>
            <pc:docMk/>
            <pc:sldMk cId="3575870363" sldId="266"/>
            <ac:picMk id="6" creationId="{51D7771B-6B74-9D0E-042A-F62DFB9CFEF9}"/>
          </ac:picMkLst>
        </pc:picChg>
        <pc:picChg chg="del">
          <ac:chgData name="Leonie Smith" userId="fed1330f33f5650e" providerId="LiveId" clId="{3A57ACDC-1A43-4CC4-B3E9-A47336DE714A}" dt="2024-01-22T03:12:16.234" v="31"/>
          <ac:picMkLst>
            <pc:docMk/>
            <pc:sldMk cId="3575870363" sldId="266"/>
            <ac:picMk id="20" creationId="{1279934B-432B-488B-CCF7-27D1C2D139DC}"/>
          </ac:picMkLst>
        </pc:picChg>
      </pc:sldChg>
      <pc:sldChg chg="addSp delSp modSp mod modTransition modAnim">
        <pc:chgData name="Leonie Smith" userId="fed1330f33f5650e" providerId="LiveId" clId="{3A57ACDC-1A43-4CC4-B3E9-A47336DE714A}" dt="2024-01-22T03:12:47.833" v="35"/>
        <pc:sldMkLst>
          <pc:docMk/>
          <pc:sldMk cId="4017137865" sldId="267"/>
        </pc:sldMkLst>
        <pc:picChg chg="add del mod">
          <ac:chgData name="Leonie Smith" userId="fed1330f33f5650e" providerId="LiveId" clId="{3A57ACDC-1A43-4CC4-B3E9-A47336DE714A}" dt="2024-01-22T03:12:47.833" v="35"/>
          <ac:picMkLst>
            <pc:docMk/>
            <pc:sldMk cId="4017137865" sldId="267"/>
            <ac:picMk id="5" creationId="{C268E210-EAB7-F453-736D-B3CC6E7EFF70}"/>
          </ac:picMkLst>
        </pc:picChg>
        <pc:picChg chg="add mod">
          <ac:chgData name="Leonie Smith" userId="fed1330f33f5650e" providerId="LiveId" clId="{3A57ACDC-1A43-4CC4-B3E9-A47336DE714A}" dt="2024-01-22T03:12:47.833" v="35"/>
          <ac:picMkLst>
            <pc:docMk/>
            <pc:sldMk cId="4017137865" sldId="267"/>
            <ac:picMk id="6" creationId="{F4DD4A56-2138-A163-8B29-989BA3E6DCC9}"/>
          </ac:picMkLst>
        </pc:picChg>
        <pc:picChg chg="del">
          <ac:chgData name="Leonie Smith" userId="fed1330f33f5650e" providerId="LiveId" clId="{3A57ACDC-1A43-4CC4-B3E9-A47336DE714A}" dt="2024-01-22T03:12:36.709" v="34"/>
          <ac:picMkLst>
            <pc:docMk/>
            <pc:sldMk cId="4017137865" sldId="267"/>
            <ac:picMk id="8" creationId="{B275449B-E72A-D552-2F46-972DBAEEE221}"/>
          </ac:picMkLst>
        </pc:picChg>
      </pc:sldChg>
      <pc:sldChg chg="addSp delSp modSp mod modTransition modAnim">
        <pc:chgData name="Leonie Smith" userId="fed1330f33f5650e" providerId="LiveId" clId="{3A57ACDC-1A43-4CC4-B3E9-A47336DE714A}" dt="2024-01-22T03:13:06.405" v="38"/>
        <pc:sldMkLst>
          <pc:docMk/>
          <pc:sldMk cId="3137811553" sldId="268"/>
        </pc:sldMkLst>
        <pc:picChg chg="add del mod ord">
          <ac:chgData name="Leonie Smith" userId="fed1330f33f5650e" providerId="LiveId" clId="{3A57ACDC-1A43-4CC4-B3E9-A47336DE714A}" dt="2024-01-22T03:13:06.405" v="38"/>
          <ac:picMkLst>
            <pc:docMk/>
            <pc:sldMk cId="3137811553" sldId="268"/>
            <ac:picMk id="5" creationId="{8A0B8B60-9C9E-E8CD-CB4B-2B1B4B64DCC3}"/>
          </ac:picMkLst>
        </pc:picChg>
        <pc:picChg chg="add mod">
          <ac:chgData name="Leonie Smith" userId="fed1330f33f5650e" providerId="LiveId" clId="{3A57ACDC-1A43-4CC4-B3E9-A47336DE714A}" dt="2024-01-22T03:13:06.405" v="38"/>
          <ac:picMkLst>
            <pc:docMk/>
            <pc:sldMk cId="3137811553" sldId="268"/>
            <ac:picMk id="6" creationId="{6C39B601-03DF-1ADF-A724-D33DCA7BD4F9}"/>
          </ac:picMkLst>
        </pc:picChg>
        <pc:picChg chg="del">
          <ac:chgData name="Leonie Smith" userId="fed1330f33f5650e" providerId="LiveId" clId="{3A57ACDC-1A43-4CC4-B3E9-A47336DE714A}" dt="2024-01-22T03:12:52.271" v="37"/>
          <ac:picMkLst>
            <pc:docMk/>
            <pc:sldMk cId="3137811553" sldId="268"/>
            <ac:picMk id="26" creationId="{7F456663-7ACB-52E8-3057-A21E3EB03A00}"/>
          </ac:picMkLst>
        </pc:picChg>
      </pc:sldChg>
      <pc:sldChg chg="addSp delSp modSp mod modTransition modAnim">
        <pc:chgData name="Leonie Smith" userId="fed1330f33f5650e" providerId="LiveId" clId="{3A57ACDC-1A43-4CC4-B3E9-A47336DE714A}" dt="2024-01-22T03:13:24.443" v="41"/>
        <pc:sldMkLst>
          <pc:docMk/>
          <pc:sldMk cId="100491716" sldId="269"/>
        </pc:sldMkLst>
        <pc:picChg chg="add del mod ord">
          <ac:chgData name="Leonie Smith" userId="fed1330f33f5650e" providerId="LiveId" clId="{3A57ACDC-1A43-4CC4-B3E9-A47336DE714A}" dt="2024-01-22T03:13:24.443" v="41"/>
          <ac:picMkLst>
            <pc:docMk/>
            <pc:sldMk cId="100491716" sldId="269"/>
            <ac:picMk id="5" creationId="{E15F4FE0-0326-220E-A4DF-DEA23E3D310F}"/>
          </ac:picMkLst>
        </pc:picChg>
        <pc:picChg chg="add mod">
          <ac:chgData name="Leonie Smith" userId="fed1330f33f5650e" providerId="LiveId" clId="{3A57ACDC-1A43-4CC4-B3E9-A47336DE714A}" dt="2024-01-22T03:13:24.443" v="41"/>
          <ac:picMkLst>
            <pc:docMk/>
            <pc:sldMk cId="100491716" sldId="269"/>
            <ac:picMk id="6" creationId="{60BCA069-B2FA-5F14-3E75-98733F4B67B1}"/>
          </ac:picMkLst>
        </pc:picChg>
        <pc:picChg chg="del">
          <ac:chgData name="Leonie Smith" userId="fed1330f33f5650e" providerId="LiveId" clId="{3A57ACDC-1A43-4CC4-B3E9-A47336DE714A}" dt="2024-01-22T03:13:11.514" v="40"/>
          <ac:picMkLst>
            <pc:docMk/>
            <pc:sldMk cId="100491716" sldId="269"/>
            <ac:picMk id="22" creationId="{763B4664-B7DE-016B-153F-ED67C7AD0EB6}"/>
          </ac:picMkLst>
        </pc:picChg>
      </pc:sldChg>
      <pc:sldChg chg="addSp delSp modSp mod modTransition modAnim">
        <pc:chgData name="Leonie Smith" userId="fed1330f33f5650e" providerId="LiveId" clId="{3A57ACDC-1A43-4CC4-B3E9-A47336DE714A}" dt="2024-01-22T03:13:47.647" v="44"/>
        <pc:sldMkLst>
          <pc:docMk/>
          <pc:sldMk cId="1922139011" sldId="281"/>
        </pc:sldMkLst>
        <pc:picChg chg="add del mod ord">
          <ac:chgData name="Leonie Smith" userId="fed1330f33f5650e" providerId="LiveId" clId="{3A57ACDC-1A43-4CC4-B3E9-A47336DE714A}" dt="2024-01-22T03:13:47.647" v="44"/>
          <ac:picMkLst>
            <pc:docMk/>
            <pc:sldMk cId="1922139011" sldId="281"/>
            <ac:picMk id="5" creationId="{D0CDDA92-006F-F2F4-14FD-27C3DEE024B1}"/>
          </ac:picMkLst>
        </pc:picChg>
        <pc:picChg chg="add mod">
          <ac:chgData name="Leonie Smith" userId="fed1330f33f5650e" providerId="LiveId" clId="{3A57ACDC-1A43-4CC4-B3E9-A47336DE714A}" dt="2024-01-22T03:13:47.647" v="44"/>
          <ac:picMkLst>
            <pc:docMk/>
            <pc:sldMk cId="1922139011" sldId="281"/>
            <ac:picMk id="6" creationId="{9352C9B1-C05E-07F1-D92B-63C666B44141}"/>
          </ac:picMkLst>
        </pc:picChg>
        <pc:picChg chg="del">
          <ac:chgData name="Leonie Smith" userId="fed1330f33f5650e" providerId="LiveId" clId="{3A57ACDC-1A43-4CC4-B3E9-A47336DE714A}" dt="2024-01-22T03:13:27.898" v="43"/>
          <ac:picMkLst>
            <pc:docMk/>
            <pc:sldMk cId="1922139011" sldId="281"/>
            <ac:picMk id="37" creationId="{5DFC98CE-2B1B-86E1-AEBB-AD50B4B19ED6}"/>
          </ac:picMkLst>
        </pc:picChg>
      </pc:sldChg>
      <pc:sldChg chg="addSp delSp modSp mod modTransition modAnim">
        <pc:chgData name="Leonie Smith" userId="fed1330f33f5650e" providerId="LiveId" clId="{3A57ACDC-1A43-4CC4-B3E9-A47336DE714A}" dt="2024-01-22T03:14:37.795" v="47"/>
        <pc:sldMkLst>
          <pc:docMk/>
          <pc:sldMk cId="3166251957" sldId="283"/>
        </pc:sldMkLst>
        <pc:picChg chg="add del mod ord">
          <ac:chgData name="Leonie Smith" userId="fed1330f33f5650e" providerId="LiveId" clId="{3A57ACDC-1A43-4CC4-B3E9-A47336DE714A}" dt="2024-01-22T03:14:37.795" v="47"/>
          <ac:picMkLst>
            <pc:docMk/>
            <pc:sldMk cId="3166251957" sldId="283"/>
            <ac:picMk id="5" creationId="{2C0780AE-C777-D413-EF6A-F34657BC0064}"/>
          </ac:picMkLst>
        </pc:picChg>
        <pc:picChg chg="add mod">
          <ac:chgData name="Leonie Smith" userId="fed1330f33f5650e" providerId="LiveId" clId="{3A57ACDC-1A43-4CC4-B3E9-A47336DE714A}" dt="2024-01-22T03:14:37.795" v="47"/>
          <ac:picMkLst>
            <pc:docMk/>
            <pc:sldMk cId="3166251957" sldId="283"/>
            <ac:picMk id="6" creationId="{004E34A8-2B90-20D4-8FEF-8077321AAE9C}"/>
          </ac:picMkLst>
        </pc:picChg>
        <pc:picChg chg="del">
          <ac:chgData name="Leonie Smith" userId="fed1330f33f5650e" providerId="LiveId" clId="{3A57ACDC-1A43-4CC4-B3E9-A47336DE714A}" dt="2024-01-22T03:14:17.029" v="46"/>
          <ac:picMkLst>
            <pc:docMk/>
            <pc:sldMk cId="3166251957" sldId="283"/>
            <ac:picMk id="64" creationId="{51B3D8D1-7411-FFB2-4D4C-7480CB3D1310}"/>
          </ac:picMkLst>
        </pc:picChg>
      </pc:sldChg>
      <pc:sldChg chg="addSp delSp modSp mod modTransition modAnim">
        <pc:chgData name="Leonie Smith" userId="fed1330f33f5650e" providerId="LiveId" clId="{3A57ACDC-1A43-4CC4-B3E9-A47336DE714A}" dt="2024-01-22T03:15:07.298" v="53"/>
        <pc:sldMkLst>
          <pc:docMk/>
          <pc:sldMk cId="1522780631" sldId="285"/>
        </pc:sldMkLst>
        <pc:picChg chg="add del mod">
          <ac:chgData name="Leonie Smith" userId="fed1330f33f5650e" providerId="LiveId" clId="{3A57ACDC-1A43-4CC4-B3E9-A47336DE714A}" dt="2024-01-22T03:14:54.303" v="50"/>
          <ac:picMkLst>
            <pc:docMk/>
            <pc:sldMk cId="1522780631" sldId="285"/>
            <ac:picMk id="5" creationId="{D151CF15-9DAE-9DF0-C44F-82B30C8FAAAA}"/>
          </ac:picMkLst>
        </pc:picChg>
        <pc:picChg chg="add del mod">
          <ac:chgData name="Leonie Smith" userId="fed1330f33f5650e" providerId="LiveId" clId="{3A57ACDC-1A43-4CC4-B3E9-A47336DE714A}" dt="2024-01-22T03:14:55.641" v="52"/>
          <ac:picMkLst>
            <pc:docMk/>
            <pc:sldMk cId="1522780631" sldId="285"/>
            <ac:picMk id="6" creationId="{7A4856A3-A5AC-13F6-D1BF-CB39DF172D68}"/>
          </ac:picMkLst>
        </pc:picChg>
        <pc:picChg chg="add del mod ord">
          <ac:chgData name="Leonie Smith" userId="fed1330f33f5650e" providerId="LiveId" clId="{3A57ACDC-1A43-4CC4-B3E9-A47336DE714A}" dt="2024-01-22T03:15:07.298" v="53"/>
          <ac:picMkLst>
            <pc:docMk/>
            <pc:sldMk cId="1522780631" sldId="285"/>
            <ac:picMk id="9" creationId="{DEA2146C-9F4F-13AE-F684-925626543CC4}"/>
          </ac:picMkLst>
        </pc:picChg>
        <pc:picChg chg="del">
          <ac:chgData name="Leonie Smith" userId="fed1330f33f5650e" providerId="LiveId" clId="{3A57ACDC-1A43-4CC4-B3E9-A47336DE714A}" dt="2024-01-22T03:14:42.382" v="49"/>
          <ac:picMkLst>
            <pc:docMk/>
            <pc:sldMk cId="1522780631" sldId="285"/>
            <ac:picMk id="10" creationId="{D09FB944-1E8D-1D53-5554-5D7D6EE8E3D5}"/>
          </ac:picMkLst>
        </pc:picChg>
        <pc:picChg chg="add mod">
          <ac:chgData name="Leonie Smith" userId="fed1330f33f5650e" providerId="LiveId" clId="{3A57ACDC-1A43-4CC4-B3E9-A47336DE714A}" dt="2024-01-22T03:15:07.298" v="53"/>
          <ac:picMkLst>
            <pc:docMk/>
            <pc:sldMk cId="1522780631" sldId="285"/>
            <ac:picMk id="11" creationId="{5710B82C-F12E-C8E6-1B8D-27F0FCCB94D9}"/>
          </ac:picMkLst>
        </pc:picChg>
      </pc:sldChg>
      <pc:sldChg chg="addSp delSp modSp mod modTransition modAnim">
        <pc:chgData name="Leonie Smith" userId="fed1330f33f5650e" providerId="LiveId" clId="{3A57ACDC-1A43-4CC4-B3E9-A47336DE714A}" dt="2024-01-22T03:15:24.074" v="56"/>
        <pc:sldMkLst>
          <pc:docMk/>
          <pc:sldMk cId="2332778949" sldId="287"/>
        </pc:sldMkLst>
        <pc:picChg chg="add del mod ord">
          <ac:chgData name="Leonie Smith" userId="fed1330f33f5650e" providerId="LiveId" clId="{3A57ACDC-1A43-4CC4-B3E9-A47336DE714A}" dt="2024-01-22T03:15:24.074" v="56"/>
          <ac:picMkLst>
            <pc:docMk/>
            <pc:sldMk cId="2332778949" sldId="287"/>
            <ac:picMk id="5" creationId="{C3D13841-E6C2-5087-EE29-529140BEA089}"/>
          </ac:picMkLst>
        </pc:picChg>
        <pc:picChg chg="add mod">
          <ac:chgData name="Leonie Smith" userId="fed1330f33f5650e" providerId="LiveId" clId="{3A57ACDC-1A43-4CC4-B3E9-A47336DE714A}" dt="2024-01-22T03:15:24.074" v="56"/>
          <ac:picMkLst>
            <pc:docMk/>
            <pc:sldMk cId="2332778949" sldId="287"/>
            <ac:picMk id="6" creationId="{B72B6392-D851-6DEF-2187-B19B160CE946}"/>
          </ac:picMkLst>
        </pc:picChg>
        <pc:picChg chg="del">
          <ac:chgData name="Leonie Smith" userId="fed1330f33f5650e" providerId="LiveId" clId="{3A57ACDC-1A43-4CC4-B3E9-A47336DE714A}" dt="2024-01-22T03:15:11.284" v="55"/>
          <ac:picMkLst>
            <pc:docMk/>
            <pc:sldMk cId="2332778949" sldId="287"/>
            <ac:picMk id="21" creationId="{75CBC5CF-4448-E340-6C12-30B85E287BC6}"/>
          </ac:picMkLst>
        </pc:picChg>
      </pc:sldChg>
      <pc:sldChg chg="addSp delSp modSp mod modTransition modAnim">
        <pc:chgData name="Leonie Smith" userId="fed1330f33f5650e" providerId="LiveId" clId="{3A57ACDC-1A43-4CC4-B3E9-A47336DE714A}" dt="2024-01-22T03:15:42.738" v="59"/>
        <pc:sldMkLst>
          <pc:docMk/>
          <pc:sldMk cId="3153919605" sldId="289"/>
        </pc:sldMkLst>
        <pc:picChg chg="add del mod ord">
          <ac:chgData name="Leonie Smith" userId="fed1330f33f5650e" providerId="LiveId" clId="{3A57ACDC-1A43-4CC4-B3E9-A47336DE714A}" dt="2024-01-22T03:15:42.738" v="59"/>
          <ac:picMkLst>
            <pc:docMk/>
            <pc:sldMk cId="3153919605" sldId="289"/>
            <ac:picMk id="5" creationId="{F845F4CC-EB70-C8E6-18E0-EF425E053FB4}"/>
          </ac:picMkLst>
        </pc:picChg>
        <pc:picChg chg="add mod">
          <ac:chgData name="Leonie Smith" userId="fed1330f33f5650e" providerId="LiveId" clId="{3A57ACDC-1A43-4CC4-B3E9-A47336DE714A}" dt="2024-01-22T03:15:42.738" v="59"/>
          <ac:picMkLst>
            <pc:docMk/>
            <pc:sldMk cId="3153919605" sldId="289"/>
            <ac:picMk id="6" creationId="{5ADE0261-D9C3-3C68-C2E7-72A7E52C0989}"/>
          </ac:picMkLst>
        </pc:picChg>
        <pc:picChg chg="del">
          <ac:chgData name="Leonie Smith" userId="fed1330f33f5650e" providerId="LiveId" clId="{3A57ACDC-1A43-4CC4-B3E9-A47336DE714A}" dt="2024-01-22T03:15:28.698" v="58"/>
          <ac:picMkLst>
            <pc:docMk/>
            <pc:sldMk cId="3153919605" sldId="289"/>
            <ac:picMk id="26" creationId="{C3B8E1F8-19C3-EB64-2A43-EE49DF7B7385}"/>
          </ac:picMkLst>
        </pc:picChg>
      </pc:sldChg>
      <pc:sldChg chg="del">
        <pc:chgData name="Leonie Smith" userId="fed1330f33f5650e" providerId="LiveId" clId="{3A57ACDC-1A43-4CC4-B3E9-A47336DE714A}" dt="2024-01-22T03:16:40.753" v="63" actId="47"/>
        <pc:sldMkLst>
          <pc:docMk/>
          <pc:sldMk cId="1878919862" sldId="291"/>
        </pc:sldMkLst>
      </pc:sldChg>
      <pc:sldChg chg="addSp delSp modSp mod modTransition modAnim">
        <pc:chgData name="Leonie Smith" userId="fed1330f33f5650e" providerId="LiveId" clId="{3A57ACDC-1A43-4CC4-B3E9-A47336DE714A}" dt="2024-01-22T03:17:21.573" v="69"/>
        <pc:sldMkLst>
          <pc:docMk/>
          <pc:sldMk cId="2219299321" sldId="293"/>
        </pc:sldMkLst>
        <pc:picChg chg="add del mod ord">
          <ac:chgData name="Leonie Smith" userId="fed1330f33f5650e" providerId="LiveId" clId="{3A57ACDC-1A43-4CC4-B3E9-A47336DE714A}" dt="2024-01-22T03:16:55.619" v="66"/>
          <ac:picMkLst>
            <pc:docMk/>
            <pc:sldMk cId="2219299321" sldId="293"/>
            <ac:picMk id="5" creationId="{4BA8689A-765E-A9C2-B609-33A3C9423899}"/>
          </ac:picMkLst>
        </pc:picChg>
        <pc:picChg chg="add del mod">
          <ac:chgData name="Leonie Smith" userId="fed1330f33f5650e" providerId="LiveId" clId="{3A57ACDC-1A43-4CC4-B3E9-A47336DE714A}" dt="2024-01-22T03:16:57.086" v="68"/>
          <ac:picMkLst>
            <pc:docMk/>
            <pc:sldMk cId="2219299321" sldId="293"/>
            <ac:picMk id="6" creationId="{ABA9EF91-6AF3-1370-B200-0A505CB356CB}"/>
          </ac:picMkLst>
        </pc:picChg>
        <pc:picChg chg="add del mod ord">
          <ac:chgData name="Leonie Smith" userId="fed1330f33f5650e" providerId="LiveId" clId="{3A57ACDC-1A43-4CC4-B3E9-A47336DE714A}" dt="2024-01-22T03:17:21.573" v="69"/>
          <ac:picMkLst>
            <pc:docMk/>
            <pc:sldMk cId="2219299321" sldId="293"/>
            <ac:picMk id="9" creationId="{0DAB26F1-DCA1-5C90-47E3-4B88D17B80A7}"/>
          </ac:picMkLst>
        </pc:picChg>
        <pc:picChg chg="add mod">
          <ac:chgData name="Leonie Smith" userId="fed1330f33f5650e" providerId="LiveId" clId="{3A57ACDC-1A43-4CC4-B3E9-A47336DE714A}" dt="2024-01-22T03:17:21.573" v="69"/>
          <ac:picMkLst>
            <pc:docMk/>
            <pc:sldMk cId="2219299321" sldId="293"/>
            <ac:picMk id="10" creationId="{6B39DAA1-5483-722B-8A21-97EAEFCC94A9}"/>
          </ac:picMkLst>
        </pc:picChg>
        <pc:picChg chg="del">
          <ac:chgData name="Leonie Smith" userId="fed1330f33f5650e" providerId="LiveId" clId="{3A57ACDC-1A43-4CC4-B3E9-A47336DE714A}" dt="2024-01-22T03:16:49.491" v="65"/>
          <ac:picMkLst>
            <pc:docMk/>
            <pc:sldMk cId="2219299321" sldId="293"/>
            <ac:picMk id="27" creationId="{61C78695-C2CA-75AC-E22F-AAEB690C30AE}"/>
          </ac:picMkLst>
        </pc:picChg>
      </pc:sldChg>
      <pc:sldChg chg="addSp delSp modSp mod modTransition modAnim">
        <pc:chgData name="Leonie Smith" userId="fed1330f33f5650e" providerId="LiveId" clId="{3A57ACDC-1A43-4CC4-B3E9-A47336DE714A}" dt="2024-01-22T03:17:40.425" v="72"/>
        <pc:sldMkLst>
          <pc:docMk/>
          <pc:sldMk cId="3279066978" sldId="295"/>
        </pc:sldMkLst>
        <pc:picChg chg="add del mod">
          <ac:chgData name="Leonie Smith" userId="fed1330f33f5650e" providerId="LiveId" clId="{3A57ACDC-1A43-4CC4-B3E9-A47336DE714A}" dt="2024-01-22T03:17:40.425" v="72"/>
          <ac:picMkLst>
            <pc:docMk/>
            <pc:sldMk cId="3279066978" sldId="295"/>
            <ac:picMk id="5" creationId="{44732B5F-4F18-6FA3-66B6-8A64196F1E3F}"/>
          </ac:picMkLst>
        </pc:picChg>
        <pc:picChg chg="add mod">
          <ac:chgData name="Leonie Smith" userId="fed1330f33f5650e" providerId="LiveId" clId="{3A57ACDC-1A43-4CC4-B3E9-A47336DE714A}" dt="2024-01-22T03:17:40.425" v="72"/>
          <ac:picMkLst>
            <pc:docMk/>
            <pc:sldMk cId="3279066978" sldId="295"/>
            <ac:picMk id="6" creationId="{FE344BCD-90D4-69CD-7136-944CD0EF3BC7}"/>
          </ac:picMkLst>
        </pc:picChg>
        <pc:picChg chg="del">
          <ac:chgData name="Leonie Smith" userId="fed1330f33f5650e" providerId="LiveId" clId="{3A57ACDC-1A43-4CC4-B3E9-A47336DE714A}" dt="2024-01-22T03:17:25.966" v="71"/>
          <ac:picMkLst>
            <pc:docMk/>
            <pc:sldMk cId="3279066978" sldId="295"/>
            <ac:picMk id="13" creationId="{9B528876-D656-6853-5B14-D56B2853636B}"/>
          </ac:picMkLst>
        </pc:picChg>
      </pc:sldChg>
      <pc:sldChg chg="addSp delSp modSp mod modTransition modAnim">
        <pc:chgData name="Leonie Smith" userId="fed1330f33f5650e" providerId="LiveId" clId="{3A57ACDC-1A43-4CC4-B3E9-A47336DE714A}" dt="2024-01-22T03:18:44.235" v="81"/>
        <pc:sldMkLst>
          <pc:docMk/>
          <pc:sldMk cId="2169761729" sldId="297"/>
        </pc:sldMkLst>
        <pc:picChg chg="add del mod ord">
          <ac:chgData name="Leonie Smith" userId="fed1330f33f5650e" providerId="LiveId" clId="{3A57ACDC-1A43-4CC4-B3E9-A47336DE714A}" dt="2024-01-22T03:18:03.508" v="75"/>
          <ac:picMkLst>
            <pc:docMk/>
            <pc:sldMk cId="2169761729" sldId="297"/>
            <ac:picMk id="5" creationId="{30481770-66EF-326B-3823-C9A8E64E2A48}"/>
          </ac:picMkLst>
        </pc:picChg>
        <pc:picChg chg="add del mod">
          <ac:chgData name="Leonie Smith" userId="fed1330f33f5650e" providerId="LiveId" clId="{3A57ACDC-1A43-4CC4-B3E9-A47336DE714A}" dt="2024-01-22T03:18:12.293" v="77"/>
          <ac:picMkLst>
            <pc:docMk/>
            <pc:sldMk cId="2169761729" sldId="297"/>
            <ac:picMk id="6" creationId="{4D69FA12-5ADA-08A2-5155-9D63B69DD423}"/>
          </ac:picMkLst>
        </pc:picChg>
        <pc:picChg chg="add del mod ord">
          <ac:chgData name="Leonie Smith" userId="fed1330f33f5650e" providerId="LiveId" clId="{3A57ACDC-1A43-4CC4-B3E9-A47336DE714A}" dt="2024-01-22T03:18:23.975" v="78"/>
          <ac:picMkLst>
            <pc:docMk/>
            <pc:sldMk cId="2169761729" sldId="297"/>
            <ac:picMk id="9" creationId="{8F450019-C274-00ED-5CC5-76F39D62FC9E}"/>
          </ac:picMkLst>
        </pc:picChg>
        <pc:picChg chg="add del mod">
          <ac:chgData name="Leonie Smith" userId="fed1330f33f5650e" providerId="LiveId" clId="{3A57ACDC-1A43-4CC4-B3E9-A47336DE714A}" dt="2024-01-22T03:18:25.446" v="80"/>
          <ac:picMkLst>
            <pc:docMk/>
            <pc:sldMk cId="2169761729" sldId="297"/>
            <ac:picMk id="10" creationId="{4896B6BF-192C-3FE3-D816-C27067F78B44}"/>
          </ac:picMkLst>
        </pc:picChg>
        <pc:picChg chg="add del mod ord">
          <ac:chgData name="Leonie Smith" userId="fed1330f33f5650e" providerId="LiveId" clId="{3A57ACDC-1A43-4CC4-B3E9-A47336DE714A}" dt="2024-01-22T03:18:44.235" v="81"/>
          <ac:picMkLst>
            <pc:docMk/>
            <pc:sldMk cId="2169761729" sldId="297"/>
            <ac:picMk id="13" creationId="{A8EB0462-74E0-3BFB-62E2-34A425B6A0F8}"/>
          </ac:picMkLst>
        </pc:picChg>
        <pc:picChg chg="add mod">
          <ac:chgData name="Leonie Smith" userId="fed1330f33f5650e" providerId="LiveId" clId="{3A57ACDC-1A43-4CC4-B3E9-A47336DE714A}" dt="2024-01-22T03:18:44.235" v="81"/>
          <ac:picMkLst>
            <pc:docMk/>
            <pc:sldMk cId="2169761729" sldId="297"/>
            <ac:picMk id="14" creationId="{8C0E49BD-EBDA-30C3-DD00-873E2427D96F}"/>
          </ac:picMkLst>
        </pc:picChg>
        <pc:picChg chg="del">
          <ac:chgData name="Leonie Smith" userId="fed1330f33f5650e" providerId="LiveId" clId="{3A57ACDC-1A43-4CC4-B3E9-A47336DE714A}" dt="2024-01-22T03:17:45.516" v="74"/>
          <ac:picMkLst>
            <pc:docMk/>
            <pc:sldMk cId="2169761729" sldId="297"/>
            <ac:picMk id="32" creationId="{8F804806-08CA-7111-2E2D-BADDB92A71BC}"/>
          </ac:picMkLst>
        </pc:picChg>
      </pc:sldChg>
      <pc:sldChg chg="addSp delSp modSp mod modTransition modAnim">
        <pc:chgData name="Leonie Smith" userId="fed1330f33f5650e" providerId="LiveId" clId="{3A57ACDC-1A43-4CC4-B3E9-A47336DE714A}" dt="2024-01-22T03:19:04.282" v="84"/>
        <pc:sldMkLst>
          <pc:docMk/>
          <pc:sldMk cId="2877123496" sldId="299"/>
        </pc:sldMkLst>
        <pc:picChg chg="add del mod">
          <ac:chgData name="Leonie Smith" userId="fed1330f33f5650e" providerId="LiveId" clId="{3A57ACDC-1A43-4CC4-B3E9-A47336DE714A}" dt="2024-01-22T03:19:04.282" v="84"/>
          <ac:picMkLst>
            <pc:docMk/>
            <pc:sldMk cId="2877123496" sldId="299"/>
            <ac:picMk id="5" creationId="{24FEC871-E0F5-4EEF-578D-DC628C1F32F8}"/>
          </ac:picMkLst>
        </pc:picChg>
        <pc:picChg chg="add mod">
          <ac:chgData name="Leonie Smith" userId="fed1330f33f5650e" providerId="LiveId" clId="{3A57ACDC-1A43-4CC4-B3E9-A47336DE714A}" dt="2024-01-22T03:19:04.282" v="84"/>
          <ac:picMkLst>
            <pc:docMk/>
            <pc:sldMk cId="2877123496" sldId="299"/>
            <ac:picMk id="6" creationId="{800A7FB7-BAB7-C9BB-6966-952698A65428}"/>
          </ac:picMkLst>
        </pc:picChg>
        <pc:picChg chg="del">
          <ac:chgData name="Leonie Smith" userId="fed1330f33f5650e" providerId="LiveId" clId="{3A57ACDC-1A43-4CC4-B3E9-A47336DE714A}" dt="2024-01-22T03:18:48.307" v="83"/>
          <ac:picMkLst>
            <pc:docMk/>
            <pc:sldMk cId="2877123496" sldId="299"/>
            <ac:picMk id="10" creationId="{0F6FF559-5B12-4CBB-4B89-C7B232E114C3}"/>
          </ac:picMkLst>
        </pc:picChg>
      </pc:sldChg>
      <pc:sldChg chg="addSp delSp modSp mod modTransition modAnim">
        <pc:chgData name="Leonie Smith" userId="fed1330f33f5650e" providerId="LiveId" clId="{3A57ACDC-1A43-4CC4-B3E9-A47336DE714A}" dt="2024-01-22T03:19:18.798" v="87"/>
        <pc:sldMkLst>
          <pc:docMk/>
          <pc:sldMk cId="532413702" sldId="303"/>
        </pc:sldMkLst>
        <pc:picChg chg="add del mod ord">
          <ac:chgData name="Leonie Smith" userId="fed1330f33f5650e" providerId="LiveId" clId="{3A57ACDC-1A43-4CC4-B3E9-A47336DE714A}" dt="2024-01-22T03:19:18.798" v="87"/>
          <ac:picMkLst>
            <pc:docMk/>
            <pc:sldMk cId="532413702" sldId="303"/>
            <ac:picMk id="5" creationId="{079292EB-0570-0499-70BE-146FD4B7A58F}"/>
          </ac:picMkLst>
        </pc:picChg>
        <pc:picChg chg="add mod">
          <ac:chgData name="Leonie Smith" userId="fed1330f33f5650e" providerId="LiveId" clId="{3A57ACDC-1A43-4CC4-B3E9-A47336DE714A}" dt="2024-01-22T03:19:18.798" v="87"/>
          <ac:picMkLst>
            <pc:docMk/>
            <pc:sldMk cId="532413702" sldId="303"/>
            <ac:picMk id="6" creationId="{2EC85231-529A-1921-6BDB-BC1D7767B4F1}"/>
          </ac:picMkLst>
        </pc:picChg>
        <pc:picChg chg="del">
          <ac:chgData name="Leonie Smith" userId="fed1330f33f5650e" providerId="LiveId" clId="{3A57ACDC-1A43-4CC4-B3E9-A47336DE714A}" dt="2024-01-22T03:19:08.468" v="86"/>
          <ac:picMkLst>
            <pc:docMk/>
            <pc:sldMk cId="532413702" sldId="303"/>
            <ac:picMk id="17" creationId="{0ED4C0F6-ABBE-7A75-36E8-003954BD243E}"/>
          </ac:picMkLst>
        </pc:picChg>
      </pc:sldChg>
      <pc:sldChg chg="addSp delSp modSp mod modTransition modAnim">
        <pc:chgData name="Leonie Smith" userId="fed1330f33f5650e" providerId="LiveId" clId="{3A57ACDC-1A43-4CC4-B3E9-A47336DE714A}" dt="2024-01-22T03:19:42.392" v="90"/>
        <pc:sldMkLst>
          <pc:docMk/>
          <pc:sldMk cId="1057562713" sldId="305"/>
        </pc:sldMkLst>
        <pc:picChg chg="add del mod ord">
          <ac:chgData name="Leonie Smith" userId="fed1330f33f5650e" providerId="LiveId" clId="{3A57ACDC-1A43-4CC4-B3E9-A47336DE714A}" dt="2024-01-22T03:19:42.392" v="90"/>
          <ac:picMkLst>
            <pc:docMk/>
            <pc:sldMk cId="1057562713" sldId="305"/>
            <ac:picMk id="5" creationId="{653453B4-3744-F792-49F5-532AD84B5F2A}"/>
          </ac:picMkLst>
        </pc:picChg>
        <pc:picChg chg="add mod">
          <ac:chgData name="Leonie Smith" userId="fed1330f33f5650e" providerId="LiveId" clId="{3A57ACDC-1A43-4CC4-B3E9-A47336DE714A}" dt="2024-01-22T03:19:42.392" v="90"/>
          <ac:picMkLst>
            <pc:docMk/>
            <pc:sldMk cId="1057562713" sldId="305"/>
            <ac:picMk id="6" creationId="{5CCB4C9C-5A4D-9247-3385-2713243A3E59}"/>
          </ac:picMkLst>
        </pc:picChg>
        <pc:picChg chg="del">
          <ac:chgData name="Leonie Smith" userId="fed1330f33f5650e" providerId="LiveId" clId="{3A57ACDC-1A43-4CC4-B3E9-A47336DE714A}" dt="2024-01-22T03:19:27.158" v="89"/>
          <ac:picMkLst>
            <pc:docMk/>
            <pc:sldMk cId="1057562713" sldId="305"/>
            <ac:picMk id="16" creationId="{DF24EC94-1BA1-0C3C-D0DF-570EB0E25F03}"/>
          </ac:picMkLst>
        </pc:picChg>
      </pc:sldChg>
      <pc:sldChg chg="addSp delSp modSp mod modTransition modAnim">
        <pc:chgData name="Leonie Smith" userId="fed1330f33f5650e" providerId="LiveId" clId="{3A57ACDC-1A43-4CC4-B3E9-A47336DE714A}" dt="2024-01-22T03:16:14.397" v="62"/>
        <pc:sldMkLst>
          <pc:docMk/>
          <pc:sldMk cId="558216529" sldId="307"/>
        </pc:sldMkLst>
        <pc:picChg chg="add del mod ord">
          <ac:chgData name="Leonie Smith" userId="fed1330f33f5650e" providerId="LiveId" clId="{3A57ACDC-1A43-4CC4-B3E9-A47336DE714A}" dt="2024-01-22T03:16:14.397" v="62"/>
          <ac:picMkLst>
            <pc:docMk/>
            <pc:sldMk cId="558216529" sldId="307"/>
            <ac:picMk id="5" creationId="{056F36CF-276F-4C6E-C275-B8B1F7DEBDAF}"/>
          </ac:picMkLst>
        </pc:picChg>
        <pc:picChg chg="add mod">
          <ac:chgData name="Leonie Smith" userId="fed1330f33f5650e" providerId="LiveId" clId="{3A57ACDC-1A43-4CC4-B3E9-A47336DE714A}" dt="2024-01-22T03:16:14.397" v="62"/>
          <ac:picMkLst>
            <pc:docMk/>
            <pc:sldMk cId="558216529" sldId="307"/>
            <ac:picMk id="6" creationId="{296ABEF3-59BF-220F-D572-9E088FE5419F}"/>
          </ac:picMkLst>
        </pc:picChg>
        <pc:picChg chg="del">
          <ac:chgData name="Leonie Smith" userId="fed1330f33f5650e" providerId="LiveId" clId="{3A57ACDC-1A43-4CC4-B3E9-A47336DE714A}" dt="2024-01-22T03:15:48.265" v="61"/>
          <ac:picMkLst>
            <pc:docMk/>
            <pc:sldMk cId="558216529" sldId="307"/>
            <ac:picMk id="11" creationId="{7B4508D9-BD29-E84C-71A7-C0CC1142FF0C}"/>
          </ac:picMkLst>
        </pc:picChg>
      </pc:sldChg>
    </pc:docChg>
  </pc:docChgLst>
  <pc:docChgLst>
    <pc:chgData name="Alfred Smith" userId="3c60a3631c0db8ad" providerId="LiveId" clId="{85073815-30CA-407F-B569-9865AD8B5D3A}"/>
    <pc:docChg chg="undo redo custSel modSld">
      <pc:chgData name="Alfred Smith" userId="3c60a3631c0db8ad" providerId="LiveId" clId="{85073815-30CA-407F-B569-9865AD8B5D3A}" dt="2024-07-25T11:28:22.773" v="57"/>
      <pc:docMkLst>
        <pc:docMk/>
      </pc:docMkLst>
      <pc:sldChg chg="modSp mod">
        <pc:chgData name="Alfred Smith" userId="3c60a3631c0db8ad" providerId="LiveId" clId="{85073815-30CA-407F-B569-9865AD8B5D3A}" dt="2024-07-25T10:36:13.196" v="3" actId="27636"/>
        <pc:sldMkLst>
          <pc:docMk/>
          <pc:sldMk cId="1499918570" sldId="257"/>
        </pc:sldMkLst>
        <pc:spChg chg="mod">
          <ac:chgData name="Alfred Smith" userId="3c60a3631c0db8ad" providerId="LiveId" clId="{85073815-30CA-407F-B569-9865AD8B5D3A}" dt="2024-07-25T10:36:13.196" v="3" actId="27636"/>
          <ac:spMkLst>
            <pc:docMk/>
            <pc:sldMk cId="1499918570" sldId="257"/>
            <ac:spMk id="3" creationId="{0228937D-0D81-2DA1-1C55-FD99B23FE1AE}"/>
          </ac:spMkLst>
        </pc:spChg>
      </pc:sldChg>
      <pc:sldChg chg="modSp mod">
        <pc:chgData name="Alfred Smith" userId="3c60a3631c0db8ad" providerId="LiveId" clId="{85073815-30CA-407F-B569-9865AD8B5D3A}" dt="2024-07-25T11:22:33.743" v="7"/>
        <pc:sldMkLst>
          <pc:docMk/>
          <pc:sldMk cId="2346136586" sldId="260"/>
        </pc:sldMkLst>
        <pc:spChg chg="mod">
          <ac:chgData name="Alfred Smith" userId="3c60a3631c0db8ad" providerId="LiveId" clId="{85073815-30CA-407F-B569-9865AD8B5D3A}" dt="2024-07-25T11:22:33.743" v="7"/>
          <ac:spMkLst>
            <pc:docMk/>
            <pc:sldMk cId="2346136586" sldId="260"/>
            <ac:spMk id="4" creationId="{EE2AC625-9141-A801-F431-DD5F79396320}"/>
          </ac:spMkLst>
        </pc:spChg>
      </pc:sldChg>
      <pc:sldChg chg="modSp mod">
        <pc:chgData name="Alfred Smith" userId="3c60a3631c0db8ad" providerId="LiveId" clId="{85073815-30CA-407F-B569-9865AD8B5D3A}" dt="2024-07-25T11:22:52.386" v="10"/>
        <pc:sldMkLst>
          <pc:docMk/>
          <pc:sldMk cId="4037329247" sldId="261"/>
        </pc:sldMkLst>
        <pc:spChg chg="mod">
          <ac:chgData name="Alfred Smith" userId="3c60a3631c0db8ad" providerId="LiveId" clId="{85073815-30CA-407F-B569-9865AD8B5D3A}" dt="2024-07-25T11:22:52.386" v="10"/>
          <ac:spMkLst>
            <pc:docMk/>
            <pc:sldMk cId="4037329247" sldId="261"/>
            <ac:spMk id="4" creationId="{EE2AC625-9141-A801-F431-DD5F79396320}"/>
          </ac:spMkLst>
        </pc:spChg>
      </pc:sldChg>
      <pc:sldChg chg="modSp mod">
        <pc:chgData name="Alfred Smith" userId="3c60a3631c0db8ad" providerId="LiveId" clId="{85073815-30CA-407F-B569-9865AD8B5D3A}" dt="2024-07-25T11:23:12.593" v="12"/>
        <pc:sldMkLst>
          <pc:docMk/>
          <pc:sldMk cId="641208035" sldId="263"/>
        </pc:sldMkLst>
        <pc:spChg chg="mod">
          <ac:chgData name="Alfred Smith" userId="3c60a3631c0db8ad" providerId="LiveId" clId="{85073815-30CA-407F-B569-9865AD8B5D3A}" dt="2024-07-25T11:23:12.593" v="12"/>
          <ac:spMkLst>
            <pc:docMk/>
            <pc:sldMk cId="641208035" sldId="263"/>
            <ac:spMk id="4" creationId="{EE2AC625-9141-A801-F431-DD5F79396320}"/>
          </ac:spMkLst>
        </pc:spChg>
      </pc:sldChg>
      <pc:sldChg chg="modSp mod">
        <pc:chgData name="Alfred Smith" userId="3c60a3631c0db8ad" providerId="LiveId" clId="{85073815-30CA-407F-B569-9865AD8B5D3A}" dt="2024-07-25T11:23:34.245" v="15"/>
        <pc:sldMkLst>
          <pc:docMk/>
          <pc:sldMk cId="4044745628" sldId="264"/>
        </pc:sldMkLst>
        <pc:spChg chg="mod">
          <ac:chgData name="Alfred Smith" userId="3c60a3631c0db8ad" providerId="LiveId" clId="{85073815-30CA-407F-B569-9865AD8B5D3A}" dt="2024-07-25T11:23:34.245" v="15"/>
          <ac:spMkLst>
            <pc:docMk/>
            <pc:sldMk cId="4044745628" sldId="264"/>
            <ac:spMk id="4" creationId="{EE2AC625-9141-A801-F431-DD5F79396320}"/>
          </ac:spMkLst>
        </pc:spChg>
      </pc:sldChg>
      <pc:sldChg chg="modSp mod">
        <pc:chgData name="Alfred Smith" userId="3c60a3631c0db8ad" providerId="LiveId" clId="{85073815-30CA-407F-B569-9865AD8B5D3A}" dt="2024-07-25T11:23:51.256" v="18"/>
        <pc:sldMkLst>
          <pc:docMk/>
          <pc:sldMk cId="978260341" sldId="265"/>
        </pc:sldMkLst>
        <pc:spChg chg="mod">
          <ac:chgData name="Alfred Smith" userId="3c60a3631c0db8ad" providerId="LiveId" clId="{85073815-30CA-407F-B569-9865AD8B5D3A}" dt="2024-07-25T11:23:51.256" v="18"/>
          <ac:spMkLst>
            <pc:docMk/>
            <pc:sldMk cId="978260341" sldId="265"/>
            <ac:spMk id="4" creationId="{EE2AC625-9141-A801-F431-DD5F79396320}"/>
          </ac:spMkLst>
        </pc:spChg>
      </pc:sldChg>
      <pc:sldChg chg="modSp mod">
        <pc:chgData name="Alfred Smith" userId="3c60a3631c0db8ad" providerId="LiveId" clId="{85073815-30CA-407F-B569-9865AD8B5D3A}" dt="2024-07-25T11:24:11.484" v="22"/>
        <pc:sldMkLst>
          <pc:docMk/>
          <pc:sldMk cId="3575870363" sldId="266"/>
        </pc:sldMkLst>
        <pc:spChg chg="mod">
          <ac:chgData name="Alfred Smith" userId="3c60a3631c0db8ad" providerId="LiveId" clId="{85073815-30CA-407F-B569-9865AD8B5D3A}" dt="2024-07-25T11:24:11.484" v="22"/>
          <ac:spMkLst>
            <pc:docMk/>
            <pc:sldMk cId="3575870363" sldId="266"/>
            <ac:spMk id="4" creationId="{EE2AC625-9141-A801-F431-DD5F79396320}"/>
          </ac:spMkLst>
        </pc:spChg>
      </pc:sldChg>
      <pc:sldChg chg="modSp mod">
        <pc:chgData name="Alfred Smith" userId="3c60a3631c0db8ad" providerId="LiveId" clId="{85073815-30CA-407F-B569-9865AD8B5D3A}" dt="2024-07-25T11:24:24.630" v="24"/>
        <pc:sldMkLst>
          <pc:docMk/>
          <pc:sldMk cId="4017137865" sldId="267"/>
        </pc:sldMkLst>
        <pc:spChg chg="mod">
          <ac:chgData name="Alfred Smith" userId="3c60a3631c0db8ad" providerId="LiveId" clId="{85073815-30CA-407F-B569-9865AD8B5D3A}" dt="2024-07-25T11:24:24.630" v="24"/>
          <ac:spMkLst>
            <pc:docMk/>
            <pc:sldMk cId="4017137865" sldId="267"/>
            <ac:spMk id="4" creationId="{EE2AC625-9141-A801-F431-DD5F79396320}"/>
          </ac:spMkLst>
        </pc:spChg>
      </pc:sldChg>
      <pc:sldChg chg="modSp mod">
        <pc:chgData name="Alfred Smith" userId="3c60a3631c0db8ad" providerId="LiveId" clId="{85073815-30CA-407F-B569-9865AD8B5D3A}" dt="2024-07-25T11:24:43.994" v="26"/>
        <pc:sldMkLst>
          <pc:docMk/>
          <pc:sldMk cId="3137811553" sldId="268"/>
        </pc:sldMkLst>
        <pc:spChg chg="mod">
          <ac:chgData name="Alfred Smith" userId="3c60a3631c0db8ad" providerId="LiveId" clId="{85073815-30CA-407F-B569-9865AD8B5D3A}" dt="2024-07-25T11:24:43.994" v="26"/>
          <ac:spMkLst>
            <pc:docMk/>
            <pc:sldMk cId="3137811553" sldId="268"/>
            <ac:spMk id="4" creationId="{EE2AC625-9141-A801-F431-DD5F79396320}"/>
          </ac:spMkLst>
        </pc:spChg>
      </pc:sldChg>
      <pc:sldChg chg="modSp mod">
        <pc:chgData name="Alfred Smith" userId="3c60a3631c0db8ad" providerId="LiveId" clId="{85073815-30CA-407F-B569-9865AD8B5D3A}" dt="2024-07-25T11:24:56.396" v="28"/>
        <pc:sldMkLst>
          <pc:docMk/>
          <pc:sldMk cId="100491716" sldId="269"/>
        </pc:sldMkLst>
        <pc:spChg chg="mod">
          <ac:chgData name="Alfred Smith" userId="3c60a3631c0db8ad" providerId="LiveId" clId="{85073815-30CA-407F-B569-9865AD8B5D3A}" dt="2024-07-25T11:24:56.396" v="28"/>
          <ac:spMkLst>
            <pc:docMk/>
            <pc:sldMk cId="100491716" sldId="269"/>
            <ac:spMk id="4" creationId="{EE2AC625-9141-A801-F431-DD5F79396320}"/>
          </ac:spMkLst>
        </pc:spChg>
      </pc:sldChg>
      <pc:sldChg chg="addSp modSp mod">
        <pc:chgData name="Alfred Smith" userId="3c60a3631c0db8ad" providerId="LiveId" clId="{85073815-30CA-407F-B569-9865AD8B5D3A}" dt="2024-07-25T10:37:10.918" v="5" actId="1076"/>
        <pc:sldMkLst>
          <pc:docMk/>
          <pc:sldMk cId="4120481681" sldId="270"/>
        </pc:sldMkLst>
        <pc:spChg chg="add mod">
          <ac:chgData name="Alfred Smith" userId="3c60a3631c0db8ad" providerId="LiveId" clId="{85073815-30CA-407F-B569-9865AD8B5D3A}" dt="2024-07-25T10:37:10.918" v="5" actId="1076"/>
          <ac:spMkLst>
            <pc:docMk/>
            <pc:sldMk cId="4120481681" sldId="270"/>
            <ac:spMk id="4" creationId="{407F020A-E80F-F4EE-F9A7-BFE7DE93B17A}"/>
          </ac:spMkLst>
        </pc:spChg>
      </pc:sldChg>
      <pc:sldChg chg="modSp mod">
        <pc:chgData name="Alfred Smith" userId="3c60a3631c0db8ad" providerId="LiveId" clId="{85073815-30CA-407F-B569-9865AD8B5D3A}" dt="2024-07-25T11:25:14.232" v="30"/>
        <pc:sldMkLst>
          <pc:docMk/>
          <pc:sldMk cId="1922139011" sldId="281"/>
        </pc:sldMkLst>
        <pc:spChg chg="mod">
          <ac:chgData name="Alfred Smith" userId="3c60a3631c0db8ad" providerId="LiveId" clId="{85073815-30CA-407F-B569-9865AD8B5D3A}" dt="2024-07-25T11:25:14.232" v="30"/>
          <ac:spMkLst>
            <pc:docMk/>
            <pc:sldMk cId="1922139011" sldId="281"/>
            <ac:spMk id="4" creationId="{EE2AC625-9141-A801-F431-DD5F79396320}"/>
          </ac:spMkLst>
        </pc:spChg>
      </pc:sldChg>
      <pc:sldChg chg="modSp mod">
        <pc:chgData name="Alfred Smith" userId="3c60a3631c0db8ad" providerId="LiveId" clId="{85073815-30CA-407F-B569-9865AD8B5D3A}" dt="2024-07-25T11:25:30.009" v="32"/>
        <pc:sldMkLst>
          <pc:docMk/>
          <pc:sldMk cId="3166251957" sldId="283"/>
        </pc:sldMkLst>
        <pc:spChg chg="mod">
          <ac:chgData name="Alfred Smith" userId="3c60a3631c0db8ad" providerId="LiveId" clId="{85073815-30CA-407F-B569-9865AD8B5D3A}" dt="2024-07-25T11:25:30.009" v="32"/>
          <ac:spMkLst>
            <pc:docMk/>
            <pc:sldMk cId="3166251957" sldId="283"/>
            <ac:spMk id="4" creationId="{EE2AC625-9141-A801-F431-DD5F79396320}"/>
          </ac:spMkLst>
        </pc:spChg>
      </pc:sldChg>
      <pc:sldChg chg="modSp mod">
        <pc:chgData name="Alfred Smith" userId="3c60a3631c0db8ad" providerId="LiveId" clId="{85073815-30CA-407F-B569-9865AD8B5D3A}" dt="2024-07-25T11:25:47.318" v="34"/>
        <pc:sldMkLst>
          <pc:docMk/>
          <pc:sldMk cId="1522780631" sldId="285"/>
        </pc:sldMkLst>
        <pc:spChg chg="mod">
          <ac:chgData name="Alfred Smith" userId="3c60a3631c0db8ad" providerId="LiveId" clId="{85073815-30CA-407F-B569-9865AD8B5D3A}" dt="2024-07-25T11:25:47.318" v="34"/>
          <ac:spMkLst>
            <pc:docMk/>
            <pc:sldMk cId="1522780631" sldId="285"/>
            <ac:spMk id="4" creationId="{EE2AC625-9141-A801-F431-DD5F79396320}"/>
          </ac:spMkLst>
        </pc:spChg>
      </pc:sldChg>
      <pc:sldChg chg="modSp mod">
        <pc:chgData name="Alfred Smith" userId="3c60a3631c0db8ad" providerId="LiveId" clId="{85073815-30CA-407F-B569-9865AD8B5D3A}" dt="2024-07-25T11:26:04.103" v="38"/>
        <pc:sldMkLst>
          <pc:docMk/>
          <pc:sldMk cId="2332778949" sldId="287"/>
        </pc:sldMkLst>
        <pc:spChg chg="mod">
          <ac:chgData name="Alfred Smith" userId="3c60a3631c0db8ad" providerId="LiveId" clId="{85073815-30CA-407F-B569-9865AD8B5D3A}" dt="2024-07-25T11:26:04.103" v="38"/>
          <ac:spMkLst>
            <pc:docMk/>
            <pc:sldMk cId="2332778949" sldId="287"/>
            <ac:spMk id="4" creationId="{EE2AC625-9141-A801-F431-DD5F79396320}"/>
          </ac:spMkLst>
        </pc:spChg>
      </pc:sldChg>
      <pc:sldChg chg="modSp mod">
        <pc:chgData name="Alfred Smith" userId="3c60a3631c0db8ad" providerId="LiveId" clId="{85073815-30CA-407F-B569-9865AD8B5D3A}" dt="2024-07-25T11:26:18.407" v="40"/>
        <pc:sldMkLst>
          <pc:docMk/>
          <pc:sldMk cId="3153919605" sldId="289"/>
        </pc:sldMkLst>
        <pc:spChg chg="mod">
          <ac:chgData name="Alfred Smith" userId="3c60a3631c0db8ad" providerId="LiveId" clId="{85073815-30CA-407F-B569-9865AD8B5D3A}" dt="2024-07-25T11:26:18.407" v="40"/>
          <ac:spMkLst>
            <pc:docMk/>
            <pc:sldMk cId="3153919605" sldId="289"/>
            <ac:spMk id="4" creationId="{EE2AC625-9141-A801-F431-DD5F79396320}"/>
          </ac:spMkLst>
        </pc:spChg>
      </pc:sldChg>
      <pc:sldChg chg="modSp mod">
        <pc:chgData name="Alfred Smith" userId="3c60a3631c0db8ad" providerId="LiveId" clId="{85073815-30CA-407F-B569-9865AD8B5D3A}" dt="2024-07-25T11:27:00.360" v="44"/>
        <pc:sldMkLst>
          <pc:docMk/>
          <pc:sldMk cId="2219299321" sldId="293"/>
        </pc:sldMkLst>
        <pc:spChg chg="mod">
          <ac:chgData name="Alfred Smith" userId="3c60a3631c0db8ad" providerId="LiveId" clId="{85073815-30CA-407F-B569-9865AD8B5D3A}" dt="2024-07-25T11:27:00.360" v="44"/>
          <ac:spMkLst>
            <pc:docMk/>
            <pc:sldMk cId="2219299321" sldId="293"/>
            <ac:spMk id="4" creationId="{EE2AC625-9141-A801-F431-DD5F79396320}"/>
          </ac:spMkLst>
        </pc:spChg>
      </pc:sldChg>
      <pc:sldChg chg="modSp mod">
        <pc:chgData name="Alfred Smith" userId="3c60a3631c0db8ad" providerId="LiveId" clId="{85073815-30CA-407F-B569-9865AD8B5D3A}" dt="2024-07-25T11:27:17.377" v="46"/>
        <pc:sldMkLst>
          <pc:docMk/>
          <pc:sldMk cId="3279066978" sldId="295"/>
        </pc:sldMkLst>
        <pc:spChg chg="mod">
          <ac:chgData name="Alfred Smith" userId="3c60a3631c0db8ad" providerId="LiveId" clId="{85073815-30CA-407F-B569-9865AD8B5D3A}" dt="2024-07-25T11:27:17.377" v="46"/>
          <ac:spMkLst>
            <pc:docMk/>
            <pc:sldMk cId="3279066978" sldId="295"/>
            <ac:spMk id="4" creationId="{EE2AC625-9141-A801-F431-DD5F79396320}"/>
          </ac:spMkLst>
        </pc:spChg>
      </pc:sldChg>
      <pc:sldChg chg="modSp mod">
        <pc:chgData name="Alfred Smith" userId="3c60a3631c0db8ad" providerId="LiveId" clId="{85073815-30CA-407F-B569-9865AD8B5D3A}" dt="2024-07-25T11:27:30.696" v="48"/>
        <pc:sldMkLst>
          <pc:docMk/>
          <pc:sldMk cId="2169761729" sldId="297"/>
        </pc:sldMkLst>
        <pc:spChg chg="mod">
          <ac:chgData name="Alfred Smith" userId="3c60a3631c0db8ad" providerId="LiveId" clId="{85073815-30CA-407F-B569-9865AD8B5D3A}" dt="2024-07-25T11:27:30.696" v="48"/>
          <ac:spMkLst>
            <pc:docMk/>
            <pc:sldMk cId="2169761729" sldId="297"/>
            <ac:spMk id="4" creationId="{EE2AC625-9141-A801-F431-DD5F79396320}"/>
          </ac:spMkLst>
        </pc:spChg>
      </pc:sldChg>
      <pc:sldChg chg="modSp mod">
        <pc:chgData name="Alfred Smith" userId="3c60a3631c0db8ad" providerId="LiveId" clId="{85073815-30CA-407F-B569-9865AD8B5D3A}" dt="2024-07-25T11:27:46.641" v="50"/>
        <pc:sldMkLst>
          <pc:docMk/>
          <pc:sldMk cId="2877123496" sldId="299"/>
        </pc:sldMkLst>
        <pc:spChg chg="mod">
          <ac:chgData name="Alfred Smith" userId="3c60a3631c0db8ad" providerId="LiveId" clId="{85073815-30CA-407F-B569-9865AD8B5D3A}" dt="2024-07-25T11:27:46.641" v="50"/>
          <ac:spMkLst>
            <pc:docMk/>
            <pc:sldMk cId="2877123496" sldId="299"/>
            <ac:spMk id="4" creationId="{EE2AC625-9141-A801-F431-DD5F79396320}"/>
          </ac:spMkLst>
        </pc:spChg>
      </pc:sldChg>
      <pc:sldChg chg="modSp mod">
        <pc:chgData name="Alfred Smith" userId="3c60a3631c0db8ad" providerId="LiveId" clId="{85073815-30CA-407F-B569-9865AD8B5D3A}" dt="2024-07-25T11:28:07.412" v="54"/>
        <pc:sldMkLst>
          <pc:docMk/>
          <pc:sldMk cId="532413702" sldId="303"/>
        </pc:sldMkLst>
        <pc:spChg chg="mod">
          <ac:chgData name="Alfred Smith" userId="3c60a3631c0db8ad" providerId="LiveId" clId="{85073815-30CA-407F-B569-9865AD8B5D3A}" dt="2024-07-25T11:28:07.412" v="54"/>
          <ac:spMkLst>
            <pc:docMk/>
            <pc:sldMk cId="532413702" sldId="303"/>
            <ac:spMk id="4" creationId="{EE2AC625-9141-A801-F431-DD5F79396320}"/>
          </ac:spMkLst>
        </pc:spChg>
      </pc:sldChg>
      <pc:sldChg chg="modSp mod">
        <pc:chgData name="Alfred Smith" userId="3c60a3631c0db8ad" providerId="LiveId" clId="{85073815-30CA-407F-B569-9865AD8B5D3A}" dt="2024-07-25T11:28:22.773" v="57"/>
        <pc:sldMkLst>
          <pc:docMk/>
          <pc:sldMk cId="1057562713" sldId="305"/>
        </pc:sldMkLst>
        <pc:spChg chg="mod">
          <ac:chgData name="Alfred Smith" userId="3c60a3631c0db8ad" providerId="LiveId" clId="{85073815-30CA-407F-B569-9865AD8B5D3A}" dt="2024-07-25T11:28:22.773" v="57"/>
          <ac:spMkLst>
            <pc:docMk/>
            <pc:sldMk cId="1057562713" sldId="305"/>
            <ac:spMk id="4" creationId="{EE2AC625-9141-A801-F431-DD5F79396320}"/>
          </ac:spMkLst>
        </pc:spChg>
      </pc:sldChg>
      <pc:sldChg chg="modSp mod">
        <pc:chgData name="Alfred Smith" userId="3c60a3631c0db8ad" providerId="LiveId" clId="{85073815-30CA-407F-B569-9865AD8B5D3A}" dt="2024-07-25T11:26:45.021" v="42"/>
        <pc:sldMkLst>
          <pc:docMk/>
          <pc:sldMk cId="558216529" sldId="307"/>
        </pc:sldMkLst>
        <pc:spChg chg="mod">
          <ac:chgData name="Alfred Smith" userId="3c60a3631c0db8ad" providerId="LiveId" clId="{85073815-30CA-407F-B569-9865AD8B5D3A}" dt="2024-07-25T11:26:45.021" v="42"/>
          <ac:spMkLst>
            <pc:docMk/>
            <pc:sldMk cId="558216529" sldId="307"/>
            <ac:spMk id="4" creationId="{EE2AC625-9141-A801-F431-DD5F79396320}"/>
          </ac:spMkLst>
        </pc:spChg>
      </pc:sldChg>
    </pc:docChg>
  </pc:docChgLst>
  <pc:docChgLst>
    <pc:chgData name="Leonie Smith" userId="fed1330f33f5650e" providerId="LiveId" clId="{EDE841A8-7E9E-4B56-B2F7-B891E2848EFC}"/>
    <pc:docChg chg="modSld">
      <pc:chgData name="Leonie Smith" userId="fed1330f33f5650e" providerId="LiveId" clId="{EDE841A8-7E9E-4B56-B2F7-B891E2848EFC}" dt="2023-02-16T07:06:59.648" v="79" actId="20577"/>
      <pc:docMkLst>
        <pc:docMk/>
      </pc:docMkLst>
      <pc:sldChg chg="addSp modSp mod">
        <pc:chgData name="Leonie Smith" userId="fed1330f33f5650e" providerId="LiveId" clId="{EDE841A8-7E9E-4B56-B2F7-B891E2848EFC}" dt="2023-02-16T07:02:05.814" v="3" actId="1076"/>
        <pc:sldMkLst>
          <pc:docMk/>
          <pc:sldMk cId="3788111665" sldId="258"/>
        </pc:sldMkLst>
        <pc:spChg chg="add mod">
          <ac:chgData name="Leonie Smith" userId="fed1330f33f5650e" providerId="LiveId" clId="{EDE841A8-7E9E-4B56-B2F7-B891E2848EFC}" dt="2023-02-16T07:02:05.814" v="3" actId="1076"/>
          <ac:spMkLst>
            <pc:docMk/>
            <pc:sldMk cId="3788111665" sldId="258"/>
            <ac:spMk id="4" creationId="{DF9114A4-BC53-47CF-ECCD-5D601C4BB259}"/>
          </ac:spMkLst>
        </pc:spChg>
      </pc:sldChg>
      <pc:sldChg chg="addSp modSp">
        <pc:chgData name="Leonie Smith" userId="fed1330f33f5650e" providerId="LiveId" clId="{EDE841A8-7E9E-4B56-B2F7-B891E2848EFC}" dt="2023-02-16T07:02:09.225" v="4"/>
        <pc:sldMkLst>
          <pc:docMk/>
          <pc:sldMk cId="4120481681" sldId="270"/>
        </pc:sldMkLst>
        <pc:spChg chg="add mod">
          <ac:chgData name="Leonie Smith" userId="fed1330f33f5650e" providerId="LiveId" clId="{EDE841A8-7E9E-4B56-B2F7-B891E2848EFC}" dt="2023-02-16T07:02:09.225" v="4"/>
          <ac:spMkLst>
            <pc:docMk/>
            <pc:sldMk cId="4120481681" sldId="270"/>
            <ac:spMk id="3" creationId="{70A9A600-CF70-B176-04CF-88A1C3417073}"/>
          </ac:spMkLst>
        </pc:spChg>
      </pc:sldChg>
      <pc:sldChg chg="addSp modSp mod">
        <pc:chgData name="Leonie Smith" userId="fed1330f33f5650e" providerId="LiveId" clId="{EDE841A8-7E9E-4B56-B2F7-B891E2848EFC}" dt="2023-02-16T07:04:00.791" v="30" actId="20577"/>
        <pc:sldMkLst>
          <pc:docMk/>
          <pc:sldMk cId="939110669" sldId="271"/>
        </pc:sldMkLst>
        <pc:spChg chg="add mod">
          <ac:chgData name="Leonie Smith" userId="fed1330f33f5650e" providerId="LiveId" clId="{EDE841A8-7E9E-4B56-B2F7-B891E2848EFC}" dt="2023-02-16T07:04:00.791" v="30" actId="20577"/>
          <ac:spMkLst>
            <pc:docMk/>
            <pc:sldMk cId="939110669" sldId="271"/>
            <ac:spMk id="4" creationId="{15DC24D4-DC46-CBCA-A71E-18AEE1AE74C4}"/>
          </ac:spMkLst>
        </pc:spChg>
      </pc:sldChg>
      <pc:sldChg chg="addSp modSp mod">
        <pc:chgData name="Leonie Smith" userId="fed1330f33f5650e" providerId="LiveId" clId="{EDE841A8-7E9E-4B56-B2F7-B891E2848EFC}" dt="2023-02-16T07:04:08.294" v="31" actId="20577"/>
        <pc:sldMkLst>
          <pc:docMk/>
          <pc:sldMk cId="4024569785" sldId="272"/>
        </pc:sldMkLst>
        <pc:spChg chg="add mod">
          <ac:chgData name="Leonie Smith" userId="fed1330f33f5650e" providerId="LiveId" clId="{EDE841A8-7E9E-4B56-B2F7-B891E2848EFC}" dt="2023-02-16T07:04:08.294" v="31" actId="20577"/>
          <ac:spMkLst>
            <pc:docMk/>
            <pc:sldMk cId="4024569785" sldId="272"/>
            <ac:spMk id="4" creationId="{AD7F7A5C-A8EA-28D2-595A-E63C4DCEAD37}"/>
          </ac:spMkLst>
        </pc:spChg>
      </pc:sldChg>
      <pc:sldChg chg="addSp modSp mod">
        <pc:chgData name="Leonie Smith" userId="fed1330f33f5650e" providerId="LiveId" clId="{EDE841A8-7E9E-4B56-B2F7-B891E2848EFC}" dt="2023-02-16T07:04:18.944" v="32" actId="20577"/>
        <pc:sldMkLst>
          <pc:docMk/>
          <pc:sldMk cId="2168401200" sldId="274"/>
        </pc:sldMkLst>
        <pc:spChg chg="add mod">
          <ac:chgData name="Leonie Smith" userId="fed1330f33f5650e" providerId="LiveId" clId="{EDE841A8-7E9E-4B56-B2F7-B891E2848EFC}" dt="2023-02-16T07:04:18.944" v="32" actId="20577"/>
          <ac:spMkLst>
            <pc:docMk/>
            <pc:sldMk cId="2168401200" sldId="274"/>
            <ac:spMk id="4" creationId="{C560D3A2-B4E2-2971-358B-220BE1F7AECB}"/>
          </ac:spMkLst>
        </pc:spChg>
      </pc:sldChg>
      <pc:sldChg chg="addSp modSp mod">
        <pc:chgData name="Leonie Smith" userId="fed1330f33f5650e" providerId="LiveId" clId="{EDE841A8-7E9E-4B56-B2F7-B891E2848EFC}" dt="2023-02-16T07:04:31.641" v="36" actId="1076"/>
        <pc:sldMkLst>
          <pc:docMk/>
          <pc:sldMk cId="2996969115" sldId="275"/>
        </pc:sldMkLst>
        <pc:spChg chg="add mod">
          <ac:chgData name="Leonie Smith" userId="fed1330f33f5650e" providerId="LiveId" clId="{EDE841A8-7E9E-4B56-B2F7-B891E2848EFC}" dt="2023-02-16T07:04:31.641" v="36" actId="1076"/>
          <ac:spMkLst>
            <pc:docMk/>
            <pc:sldMk cId="2996969115" sldId="275"/>
            <ac:spMk id="4" creationId="{70CD2104-959E-8625-6E69-EAD307792772}"/>
          </ac:spMkLst>
        </pc:spChg>
      </pc:sldChg>
      <pc:sldChg chg="addSp modSp mod">
        <pc:chgData name="Leonie Smith" userId="fed1330f33f5650e" providerId="LiveId" clId="{EDE841A8-7E9E-4B56-B2F7-B891E2848EFC}" dt="2023-02-16T07:04:39.803" v="37" actId="20577"/>
        <pc:sldMkLst>
          <pc:docMk/>
          <pc:sldMk cId="2390376940" sldId="276"/>
        </pc:sldMkLst>
        <pc:spChg chg="add mod">
          <ac:chgData name="Leonie Smith" userId="fed1330f33f5650e" providerId="LiveId" clId="{EDE841A8-7E9E-4B56-B2F7-B891E2848EFC}" dt="2023-02-16T07:04:39.803" v="37" actId="20577"/>
          <ac:spMkLst>
            <pc:docMk/>
            <pc:sldMk cId="2390376940" sldId="276"/>
            <ac:spMk id="4" creationId="{796CAB7B-B4D6-AAFE-87D8-6E0C8713F2B2}"/>
          </ac:spMkLst>
        </pc:spChg>
      </pc:sldChg>
      <pc:sldChg chg="addSp modSp mod">
        <pc:chgData name="Leonie Smith" userId="fed1330f33f5650e" providerId="LiveId" clId="{EDE841A8-7E9E-4B56-B2F7-B891E2848EFC}" dt="2023-02-16T07:04:47.150" v="38" actId="20577"/>
        <pc:sldMkLst>
          <pc:docMk/>
          <pc:sldMk cId="4265919077" sldId="277"/>
        </pc:sldMkLst>
        <pc:spChg chg="add mod">
          <ac:chgData name="Leonie Smith" userId="fed1330f33f5650e" providerId="LiveId" clId="{EDE841A8-7E9E-4B56-B2F7-B891E2848EFC}" dt="2023-02-16T07:04:47.150" v="38" actId="20577"/>
          <ac:spMkLst>
            <pc:docMk/>
            <pc:sldMk cId="4265919077" sldId="277"/>
            <ac:spMk id="4" creationId="{D4601B2F-FB8A-4143-B614-9019C4062D33}"/>
          </ac:spMkLst>
        </pc:spChg>
      </pc:sldChg>
      <pc:sldChg chg="addSp modSp mod">
        <pc:chgData name="Leonie Smith" userId="fed1330f33f5650e" providerId="LiveId" clId="{EDE841A8-7E9E-4B56-B2F7-B891E2848EFC}" dt="2023-02-16T07:04:52.632" v="39" actId="20577"/>
        <pc:sldMkLst>
          <pc:docMk/>
          <pc:sldMk cId="210266664" sldId="278"/>
        </pc:sldMkLst>
        <pc:spChg chg="add mod">
          <ac:chgData name="Leonie Smith" userId="fed1330f33f5650e" providerId="LiveId" clId="{EDE841A8-7E9E-4B56-B2F7-B891E2848EFC}" dt="2023-02-16T07:04:52.632" v="39" actId="20577"/>
          <ac:spMkLst>
            <pc:docMk/>
            <pc:sldMk cId="210266664" sldId="278"/>
            <ac:spMk id="4" creationId="{A063D7F7-D85B-D7EE-2588-2366475819A0}"/>
          </ac:spMkLst>
        </pc:spChg>
      </pc:sldChg>
      <pc:sldChg chg="addSp modSp mod">
        <pc:chgData name="Leonie Smith" userId="fed1330f33f5650e" providerId="LiveId" clId="{EDE841A8-7E9E-4B56-B2F7-B891E2848EFC}" dt="2023-02-16T07:05:06.456" v="43" actId="1076"/>
        <pc:sldMkLst>
          <pc:docMk/>
          <pc:sldMk cId="888433145" sldId="279"/>
        </pc:sldMkLst>
        <pc:spChg chg="add mod">
          <ac:chgData name="Leonie Smith" userId="fed1330f33f5650e" providerId="LiveId" clId="{EDE841A8-7E9E-4B56-B2F7-B891E2848EFC}" dt="2023-02-16T07:05:06.456" v="43" actId="1076"/>
          <ac:spMkLst>
            <pc:docMk/>
            <pc:sldMk cId="888433145" sldId="279"/>
            <ac:spMk id="4" creationId="{B9F8AA4F-75BF-5E3A-118A-2CD67C5AF625}"/>
          </ac:spMkLst>
        </pc:spChg>
      </pc:sldChg>
      <pc:sldChg chg="addSp modSp mod">
        <pc:chgData name="Leonie Smith" userId="fed1330f33f5650e" providerId="LiveId" clId="{EDE841A8-7E9E-4B56-B2F7-B891E2848EFC}" dt="2023-02-16T07:05:13.435" v="45" actId="20577"/>
        <pc:sldMkLst>
          <pc:docMk/>
          <pc:sldMk cId="791300187" sldId="280"/>
        </pc:sldMkLst>
        <pc:spChg chg="add mod">
          <ac:chgData name="Leonie Smith" userId="fed1330f33f5650e" providerId="LiveId" clId="{EDE841A8-7E9E-4B56-B2F7-B891E2848EFC}" dt="2023-02-16T07:05:13.435" v="45" actId="20577"/>
          <ac:spMkLst>
            <pc:docMk/>
            <pc:sldMk cId="791300187" sldId="280"/>
            <ac:spMk id="4" creationId="{ABDB8D1D-BB2A-CBFC-B940-F18307141B11}"/>
          </ac:spMkLst>
        </pc:spChg>
      </pc:sldChg>
      <pc:sldChg chg="addSp modSp mod">
        <pc:chgData name="Leonie Smith" userId="fed1330f33f5650e" providerId="LiveId" clId="{EDE841A8-7E9E-4B56-B2F7-B891E2848EFC}" dt="2023-02-16T07:05:20.216" v="47" actId="20577"/>
        <pc:sldMkLst>
          <pc:docMk/>
          <pc:sldMk cId="1126511635" sldId="282"/>
        </pc:sldMkLst>
        <pc:spChg chg="add mod">
          <ac:chgData name="Leonie Smith" userId="fed1330f33f5650e" providerId="LiveId" clId="{EDE841A8-7E9E-4B56-B2F7-B891E2848EFC}" dt="2023-02-16T07:05:20.216" v="47" actId="20577"/>
          <ac:spMkLst>
            <pc:docMk/>
            <pc:sldMk cId="1126511635" sldId="282"/>
            <ac:spMk id="4" creationId="{36ADDA54-F722-9E40-1277-FCB17FB82F47}"/>
          </ac:spMkLst>
        </pc:spChg>
      </pc:sldChg>
      <pc:sldChg chg="addSp modSp mod">
        <pc:chgData name="Leonie Smith" userId="fed1330f33f5650e" providerId="LiveId" clId="{EDE841A8-7E9E-4B56-B2F7-B891E2848EFC}" dt="2023-02-16T07:05:28.871" v="52" actId="20577"/>
        <pc:sldMkLst>
          <pc:docMk/>
          <pc:sldMk cId="3922583308" sldId="284"/>
        </pc:sldMkLst>
        <pc:spChg chg="add mod">
          <ac:chgData name="Leonie Smith" userId="fed1330f33f5650e" providerId="LiveId" clId="{EDE841A8-7E9E-4B56-B2F7-B891E2848EFC}" dt="2023-02-16T07:05:28.871" v="52" actId="20577"/>
          <ac:spMkLst>
            <pc:docMk/>
            <pc:sldMk cId="3922583308" sldId="284"/>
            <ac:spMk id="4" creationId="{7A036EF4-1B99-A87A-A9FC-91CAFA91F089}"/>
          </ac:spMkLst>
        </pc:spChg>
      </pc:sldChg>
      <pc:sldChg chg="addSp modSp mod">
        <pc:chgData name="Leonie Smith" userId="fed1330f33f5650e" providerId="LiveId" clId="{EDE841A8-7E9E-4B56-B2F7-B891E2848EFC}" dt="2023-02-16T07:05:35.869" v="54" actId="20577"/>
        <pc:sldMkLst>
          <pc:docMk/>
          <pc:sldMk cId="1850742486" sldId="286"/>
        </pc:sldMkLst>
        <pc:spChg chg="add mod">
          <ac:chgData name="Leonie Smith" userId="fed1330f33f5650e" providerId="LiveId" clId="{EDE841A8-7E9E-4B56-B2F7-B891E2848EFC}" dt="2023-02-16T07:05:35.869" v="54" actId="20577"/>
          <ac:spMkLst>
            <pc:docMk/>
            <pc:sldMk cId="1850742486" sldId="286"/>
            <ac:spMk id="4" creationId="{A74D1334-0051-52A1-0C6E-ED1FB2A243BE}"/>
          </ac:spMkLst>
        </pc:spChg>
      </pc:sldChg>
      <pc:sldChg chg="addSp modSp mod">
        <pc:chgData name="Leonie Smith" userId="fed1330f33f5650e" providerId="LiveId" clId="{EDE841A8-7E9E-4B56-B2F7-B891E2848EFC}" dt="2023-02-16T07:05:44.428" v="56" actId="20577"/>
        <pc:sldMkLst>
          <pc:docMk/>
          <pc:sldMk cId="1828872212" sldId="288"/>
        </pc:sldMkLst>
        <pc:spChg chg="add mod">
          <ac:chgData name="Leonie Smith" userId="fed1330f33f5650e" providerId="LiveId" clId="{EDE841A8-7E9E-4B56-B2F7-B891E2848EFC}" dt="2023-02-16T07:05:44.428" v="56" actId="20577"/>
          <ac:spMkLst>
            <pc:docMk/>
            <pc:sldMk cId="1828872212" sldId="288"/>
            <ac:spMk id="4" creationId="{97183537-04C8-2860-6182-62765B319104}"/>
          </ac:spMkLst>
        </pc:spChg>
      </pc:sldChg>
      <pc:sldChg chg="addSp modSp mod">
        <pc:chgData name="Leonie Smith" userId="fed1330f33f5650e" providerId="LiveId" clId="{EDE841A8-7E9E-4B56-B2F7-B891E2848EFC}" dt="2023-02-16T07:05:56.297" v="60" actId="1076"/>
        <pc:sldMkLst>
          <pc:docMk/>
          <pc:sldMk cId="1292473336" sldId="290"/>
        </pc:sldMkLst>
        <pc:spChg chg="add mod">
          <ac:chgData name="Leonie Smith" userId="fed1330f33f5650e" providerId="LiveId" clId="{EDE841A8-7E9E-4B56-B2F7-B891E2848EFC}" dt="2023-02-16T07:05:56.297" v="60" actId="1076"/>
          <ac:spMkLst>
            <pc:docMk/>
            <pc:sldMk cId="1292473336" sldId="290"/>
            <ac:spMk id="4" creationId="{209A4C1D-962A-DBE9-ECFD-DC83B04DABBD}"/>
          </ac:spMkLst>
        </pc:spChg>
      </pc:sldChg>
      <pc:sldChg chg="addSp modSp mod">
        <pc:chgData name="Leonie Smith" userId="fed1330f33f5650e" providerId="LiveId" clId="{EDE841A8-7E9E-4B56-B2F7-B891E2848EFC}" dt="2023-02-16T07:06:07.999" v="63" actId="1076"/>
        <pc:sldMkLst>
          <pc:docMk/>
          <pc:sldMk cId="1014080634" sldId="292"/>
        </pc:sldMkLst>
        <pc:spChg chg="add mod">
          <ac:chgData name="Leonie Smith" userId="fed1330f33f5650e" providerId="LiveId" clId="{EDE841A8-7E9E-4B56-B2F7-B891E2848EFC}" dt="2023-02-16T07:06:07.999" v="63" actId="1076"/>
          <ac:spMkLst>
            <pc:docMk/>
            <pc:sldMk cId="1014080634" sldId="292"/>
            <ac:spMk id="4" creationId="{0287C7F7-A18F-9738-895F-8C4097CEAAEF}"/>
          </ac:spMkLst>
        </pc:spChg>
      </pc:sldChg>
      <pc:sldChg chg="addSp modSp mod">
        <pc:chgData name="Leonie Smith" userId="fed1330f33f5650e" providerId="LiveId" clId="{EDE841A8-7E9E-4B56-B2F7-B891E2848EFC}" dt="2023-02-16T07:06:14.339" v="65" actId="20577"/>
        <pc:sldMkLst>
          <pc:docMk/>
          <pc:sldMk cId="2859407553" sldId="294"/>
        </pc:sldMkLst>
        <pc:spChg chg="add mod">
          <ac:chgData name="Leonie Smith" userId="fed1330f33f5650e" providerId="LiveId" clId="{EDE841A8-7E9E-4B56-B2F7-B891E2848EFC}" dt="2023-02-16T07:06:14.339" v="65" actId="20577"/>
          <ac:spMkLst>
            <pc:docMk/>
            <pc:sldMk cId="2859407553" sldId="294"/>
            <ac:spMk id="4" creationId="{2E77F6F7-11F7-6576-E480-6A8727F36736}"/>
          </ac:spMkLst>
        </pc:spChg>
      </pc:sldChg>
      <pc:sldChg chg="addSp modSp mod">
        <pc:chgData name="Leonie Smith" userId="fed1330f33f5650e" providerId="LiveId" clId="{EDE841A8-7E9E-4B56-B2F7-B891E2848EFC}" dt="2023-02-16T07:06:24.802" v="68" actId="1076"/>
        <pc:sldMkLst>
          <pc:docMk/>
          <pc:sldMk cId="1611554980" sldId="296"/>
        </pc:sldMkLst>
        <pc:spChg chg="add mod">
          <ac:chgData name="Leonie Smith" userId="fed1330f33f5650e" providerId="LiveId" clId="{EDE841A8-7E9E-4B56-B2F7-B891E2848EFC}" dt="2023-02-16T07:06:24.802" v="68" actId="1076"/>
          <ac:spMkLst>
            <pc:docMk/>
            <pc:sldMk cId="1611554980" sldId="296"/>
            <ac:spMk id="4" creationId="{A878727A-D05F-CE33-7712-22CF363D0299}"/>
          </ac:spMkLst>
        </pc:spChg>
      </pc:sldChg>
      <pc:sldChg chg="addSp modSp mod">
        <pc:chgData name="Leonie Smith" userId="fed1330f33f5650e" providerId="LiveId" clId="{EDE841A8-7E9E-4B56-B2F7-B891E2848EFC}" dt="2023-02-16T07:06:33.352" v="70" actId="20577"/>
        <pc:sldMkLst>
          <pc:docMk/>
          <pc:sldMk cId="3018366333" sldId="298"/>
        </pc:sldMkLst>
        <pc:spChg chg="add mod">
          <ac:chgData name="Leonie Smith" userId="fed1330f33f5650e" providerId="LiveId" clId="{EDE841A8-7E9E-4B56-B2F7-B891E2848EFC}" dt="2023-02-16T07:06:33.352" v="70" actId="20577"/>
          <ac:spMkLst>
            <pc:docMk/>
            <pc:sldMk cId="3018366333" sldId="298"/>
            <ac:spMk id="4" creationId="{747A6FD3-81C2-C006-E736-FABFD134276F}"/>
          </ac:spMkLst>
        </pc:spChg>
      </pc:sldChg>
      <pc:sldChg chg="addSp modSp mod">
        <pc:chgData name="Leonie Smith" userId="fed1330f33f5650e" providerId="LiveId" clId="{EDE841A8-7E9E-4B56-B2F7-B891E2848EFC}" dt="2023-02-16T07:06:42.526" v="75" actId="20577"/>
        <pc:sldMkLst>
          <pc:docMk/>
          <pc:sldMk cId="1221369690" sldId="300"/>
        </pc:sldMkLst>
        <pc:spChg chg="add mod">
          <ac:chgData name="Leonie Smith" userId="fed1330f33f5650e" providerId="LiveId" clId="{EDE841A8-7E9E-4B56-B2F7-B891E2848EFC}" dt="2023-02-16T07:06:42.526" v="75" actId="20577"/>
          <ac:spMkLst>
            <pc:docMk/>
            <pc:sldMk cId="1221369690" sldId="300"/>
            <ac:spMk id="4" creationId="{CF9723CA-DD6C-F9B9-FAE6-574AD7677544}"/>
          </ac:spMkLst>
        </pc:spChg>
      </pc:sldChg>
      <pc:sldChg chg="addSp modSp mod">
        <pc:chgData name="Leonie Smith" userId="fed1330f33f5650e" providerId="LiveId" clId="{EDE841A8-7E9E-4B56-B2F7-B891E2848EFC}" dt="2023-02-16T07:06:51.457" v="77" actId="20577"/>
        <pc:sldMkLst>
          <pc:docMk/>
          <pc:sldMk cId="1059241951" sldId="304"/>
        </pc:sldMkLst>
        <pc:spChg chg="add mod">
          <ac:chgData name="Leonie Smith" userId="fed1330f33f5650e" providerId="LiveId" clId="{EDE841A8-7E9E-4B56-B2F7-B891E2848EFC}" dt="2023-02-16T07:06:51.457" v="77" actId="20577"/>
          <ac:spMkLst>
            <pc:docMk/>
            <pc:sldMk cId="1059241951" sldId="304"/>
            <ac:spMk id="4" creationId="{D577D497-3225-BF8D-6EEC-624D19EC9D4D}"/>
          </ac:spMkLst>
        </pc:spChg>
      </pc:sldChg>
      <pc:sldChg chg="addSp modSp mod">
        <pc:chgData name="Leonie Smith" userId="fed1330f33f5650e" providerId="LiveId" clId="{EDE841A8-7E9E-4B56-B2F7-B891E2848EFC}" dt="2023-02-16T07:06:59.648" v="79" actId="20577"/>
        <pc:sldMkLst>
          <pc:docMk/>
          <pc:sldMk cId="1465228536" sldId="306"/>
        </pc:sldMkLst>
        <pc:spChg chg="add mod">
          <ac:chgData name="Leonie Smith" userId="fed1330f33f5650e" providerId="LiveId" clId="{EDE841A8-7E9E-4B56-B2F7-B891E2848EFC}" dt="2023-02-16T07:06:59.648" v="79" actId="20577"/>
          <ac:spMkLst>
            <pc:docMk/>
            <pc:sldMk cId="1465228536" sldId="306"/>
            <ac:spMk id="5" creationId="{5DBC297F-0449-1F60-0956-6F279B80DF92}"/>
          </ac:spMkLst>
        </pc:spChg>
      </pc:sldChg>
    </pc:docChg>
  </pc:docChgLst>
  <pc:docChgLst>
    <pc:chgData name="Leonie Smith" userId="fed1330f33f5650e" providerId="LiveId" clId="{B099DA2D-6BEA-4B73-BF64-F62163D5891E}"/>
    <pc:docChg chg="custSel addSld modSld sldOrd">
      <pc:chgData name="Leonie Smith" userId="fed1330f33f5650e" providerId="LiveId" clId="{B099DA2D-6BEA-4B73-BF64-F62163D5891E}" dt="2023-04-06T04:08:29.566" v="241" actId="5793"/>
      <pc:docMkLst>
        <pc:docMk/>
      </pc:docMkLst>
      <pc:sldChg chg="addSp modSp modNotesTx">
        <pc:chgData name="Leonie Smith" userId="fed1330f33f5650e" providerId="LiveId" clId="{B099DA2D-6BEA-4B73-BF64-F62163D5891E}" dt="2023-04-06T04:08:29.566" v="241" actId="5793"/>
        <pc:sldMkLst>
          <pc:docMk/>
          <pc:sldMk cId="1499918570" sldId="257"/>
        </pc:sldMkLst>
        <pc:picChg chg="add mod">
          <ac:chgData name="Leonie Smith" userId="fed1330f33f5650e" providerId="LiveId" clId="{B099DA2D-6BEA-4B73-BF64-F62163D5891E}" dt="2023-04-04T04:41:01.529" v="0"/>
          <ac:picMkLst>
            <pc:docMk/>
            <pc:sldMk cId="1499918570" sldId="257"/>
            <ac:picMk id="8" creationId="{5EC2710C-CB3C-28CA-B6AD-47665FCC7ED6}"/>
          </ac:picMkLst>
        </pc:picChg>
      </pc:sldChg>
      <pc:sldChg chg="addSp delSp modSp mod modTransition modAnim">
        <pc:chgData name="Leonie Smith" userId="fed1330f33f5650e" providerId="LiveId" clId="{B099DA2D-6BEA-4B73-BF64-F62163D5891E}" dt="2023-04-04T04:42:12.096" v="4"/>
        <pc:sldMkLst>
          <pc:docMk/>
          <pc:sldMk cId="454763615" sldId="259"/>
        </pc:sldMkLst>
        <pc:picChg chg="add del mod">
          <ac:chgData name="Leonie Smith" userId="fed1330f33f5650e" providerId="LiveId" clId="{B099DA2D-6BEA-4B73-BF64-F62163D5891E}" dt="2023-04-04T04:42:00.820" v="3"/>
          <ac:picMkLst>
            <pc:docMk/>
            <pc:sldMk cId="454763615" sldId="259"/>
            <ac:picMk id="8" creationId="{AD1D7035-CEA0-1340-1D78-3EE67B934EAF}"/>
          </ac:picMkLst>
        </pc:picChg>
        <pc:picChg chg="add del mod">
          <ac:chgData name="Leonie Smith" userId="fed1330f33f5650e" providerId="LiveId" clId="{B099DA2D-6BEA-4B73-BF64-F62163D5891E}" dt="2023-04-04T04:42:12.096" v="4"/>
          <ac:picMkLst>
            <pc:docMk/>
            <pc:sldMk cId="454763615" sldId="259"/>
            <ac:picMk id="11" creationId="{ED95A15C-4C6C-1CF1-B634-BA06B666A829}"/>
          </ac:picMkLst>
        </pc:picChg>
        <pc:picChg chg="add mod">
          <ac:chgData name="Leonie Smith" userId="fed1330f33f5650e" providerId="LiveId" clId="{B099DA2D-6BEA-4B73-BF64-F62163D5891E}" dt="2023-04-04T04:42:12.096" v="4"/>
          <ac:picMkLst>
            <pc:docMk/>
            <pc:sldMk cId="454763615" sldId="259"/>
            <ac:picMk id="12" creationId="{9B2F37D8-ECB4-B979-4E6C-0F828EEE7CC6}"/>
          </ac:picMkLst>
        </pc:picChg>
      </pc:sldChg>
      <pc:sldChg chg="addSp modSp">
        <pc:chgData name="Leonie Smith" userId="fed1330f33f5650e" providerId="LiveId" clId="{B099DA2D-6BEA-4B73-BF64-F62163D5891E}" dt="2023-04-04T04:44:38.408" v="5"/>
        <pc:sldMkLst>
          <pc:docMk/>
          <pc:sldMk cId="2346136586" sldId="260"/>
        </pc:sldMkLst>
        <pc:picChg chg="add mod">
          <ac:chgData name="Leonie Smith" userId="fed1330f33f5650e" providerId="LiveId" clId="{B099DA2D-6BEA-4B73-BF64-F62163D5891E}" dt="2023-04-04T04:44:38.408" v="5"/>
          <ac:picMkLst>
            <pc:docMk/>
            <pc:sldMk cId="2346136586" sldId="260"/>
            <ac:picMk id="8" creationId="{090FE395-9A5E-997B-E72E-8D41E4F813AD}"/>
          </ac:picMkLst>
        </pc:picChg>
      </pc:sldChg>
      <pc:sldChg chg="addSp delSp modSp mod modTransition modAnim">
        <pc:chgData name="Leonie Smith" userId="fed1330f33f5650e" providerId="LiveId" clId="{B099DA2D-6BEA-4B73-BF64-F62163D5891E}" dt="2023-04-04T04:50:53.487" v="21"/>
        <pc:sldMkLst>
          <pc:docMk/>
          <pc:sldMk cId="4037329247" sldId="261"/>
        </pc:sldMkLst>
        <pc:picChg chg="add del mod">
          <ac:chgData name="Leonie Smith" userId="fed1330f33f5650e" providerId="LiveId" clId="{B099DA2D-6BEA-4B73-BF64-F62163D5891E}" dt="2023-04-04T04:45:57.074" v="8"/>
          <ac:picMkLst>
            <pc:docMk/>
            <pc:sldMk cId="4037329247" sldId="261"/>
            <ac:picMk id="9" creationId="{367BDF94-C36C-CDDD-48CE-755761329550}"/>
          </ac:picMkLst>
        </pc:picChg>
        <pc:picChg chg="add del mod">
          <ac:chgData name="Leonie Smith" userId="fed1330f33f5650e" providerId="LiveId" clId="{B099DA2D-6BEA-4B73-BF64-F62163D5891E}" dt="2023-04-04T04:46:19.168" v="9"/>
          <ac:picMkLst>
            <pc:docMk/>
            <pc:sldMk cId="4037329247" sldId="261"/>
            <ac:picMk id="12" creationId="{B15C3856-1F6C-BCD3-0D05-0CB0DD21D54B}"/>
          </ac:picMkLst>
        </pc:picChg>
        <pc:picChg chg="add del mod">
          <ac:chgData name="Leonie Smith" userId="fed1330f33f5650e" providerId="LiveId" clId="{B099DA2D-6BEA-4B73-BF64-F62163D5891E}" dt="2023-04-04T04:47:40.317" v="11"/>
          <ac:picMkLst>
            <pc:docMk/>
            <pc:sldMk cId="4037329247" sldId="261"/>
            <ac:picMk id="13" creationId="{1DA05F70-A23E-0EA8-C0A5-77D5F0EF1E1D}"/>
          </ac:picMkLst>
        </pc:picChg>
        <pc:picChg chg="add del mod ord">
          <ac:chgData name="Leonie Smith" userId="fed1330f33f5650e" providerId="LiveId" clId="{B099DA2D-6BEA-4B73-BF64-F62163D5891E}" dt="2023-04-04T04:47:49.345" v="12"/>
          <ac:picMkLst>
            <pc:docMk/>
            <pc:sldMk cId="4037329247" sldId="261"/>
            <ac:picMk id="16" creationId="{9E4E603F-1FAB-2DB9-2F07-E7AD6706F55E}"/>
          </ac:picMkLst>
        </pc:picChg>
        <pc:picChg chg="add del mod">
          <ac:chgData name="Leonie Smith" userId="fed1330f33f5650e" providerId="LiveId" clId="{B099DA2D-6BEA-4B73-BF64-F62163D5891E}" dt="2023-04-04T04:49:26.331" v="14"/>
          <ac:picMkLst>
            <pc:docMk/>
            <pc:sldMk cId="4037329247" sldId="261"/>
            <ac:picMk id="17" creationId="{1ABB0F1D-207F-5C03-5A8A-93318FCB211A}"/>
          </ac:picMkLst>
        </pc:picChg>
        <pc:picChg chg="add del mod ord">
          <ac:chgData name="Leonie Smith" userId="fed1330f33f5650e" providerId="LiveId" clId="{B099DA2D-6BEA-4B73-BF64-F62163D5891E}" dt="2023-04-04T04:49:41.669" v="15"/>
          <ac:picMkLst>
            <pc:docMk/>
            <pc:sldMk cId="4037329247" sldId="261"/>
            <ac:picMk id="20" creationId="{303650BD-22FB-75FF-A807-09DB352BF194}"/>
          </ac:picMkLst>
        </pc:picChg>
        <pc:picChg chg="add del mod">
          <ac:chgData name="Leonie Smith" userId="fed1330f33f5650e" providerId="LiveId" clId="{B099DA2D-6BEA-4B73-BF64-F62163D5891E}" dt="2023-04-04T04:49:45.987" v="17"/>
          <ac:picMkLst>
            <pc:docMk/>
            <pc:sldMk cId="4037329247" sldId="261"/>
            <ac:picMk id="21" creationId="{9EB0408E-6548-2B4F-2D4F-923FF9C827CD}"/>
          </ac:picMkLst>
        </pc:picChg>
        <pc:picChg chg="add del mod ord">
          <ac:chgData name="Leonie Smith" userId="fed1330f33f5650e" providerId="LiveId" clId="{B099DA2D-6BEA-4B73-BF64-F62163D5891E}" dt="2023-04-04T04:50:07.511" v="18"/>
          <ac:picMkLst>
            <pc:docMk/>
            <pc:sldMk cId="4037329247" sldId="261"/>
            <ac:picMk id="24" creationId="{4CCAFD2E-7939-4EA4-7B8C-53768D51997C}"/>
          </ac:picMkLst>
        </pc:picChg>
        <pc:picChg chg="add del mod">
          <ac:chgData name="Leonie Smith" userId="fed1330f33f5650e" providerId="LiveId" clId="{B099DA2D-6BEA-4B73-BF64-F62163D5891E}" dt="2023-04-04T04:50:31.995" v="20"/>
          <ac:picMkLst>
            <pc:docMk/>
            <pc:sldMk cId="4037329247" sldId="261"/>
            <ac:picMk id="25" creationId="{57047033-8392-F80F-E3DD-DDACFD1CD210}"/>
          </ac:picMkLst>
        </pc:picChg>
        <pc:picChg chg="add del mod ord">
          <ac:chgData name="Leonie Smith" userId="fed1330f33f5650e" providerId="LiveId" clId="{B099DA2D-6BEA-4B73-BF64-F62163D5891E}" dt="2023-04-04T04:50:53.487" v="21"/>
          <ac:picMkLst>
            <pc:docMk/>
            <pc:sldMk cId="4037329247" sldId="261"/>
            <ac:picMk id="30" creationId="{C1A4E7A0-0448-4B06-061B-E4F5F808BA7D}"/>
          </ac:picMkLst>
        </pc:picChg>
        <pc:picChg chg="add mod">
          <ac:chgData name="Leonie Smith" userId="fed1330f33f5650e" providerId="LiveId" clId="{B099DA2D-6BEA-4B73-BF64-F62163D5891E}" dt="2023-04-04T04:50:53.487" v="21"/>
          <ac:picMkLst>
            <pc:docMk/>
            <pc:sldMk cId="4037329247" sldId="261"/>
            <ac:picMk id="31" creationId="{4364764B-2AF7-2C66-B693-5B17DC026C40}"/>
          </ac:picMkLst>
        </pc:picChg>
      </pc:sldChg>
      <pc:sldChg chg="addSp modSp">
        <pc:chgData name="Leonie Smith" userId="fed1330f33f5650e" providerId="LiveId" clId="{B099DA2D-6BEA-4B73-BF64-F62163D5891E}" dt="2023-04-04T04:52:21.635" v="22"/>
        <pc:sldMkLst>
          <pc:docMk/>
          <pc:sldMk cId="641208035" sldId="263"/>
        </pc:sldMkLst>
        <pc:picChg chg="add mod">
          <ac:chgData name="Leonie Smith" userId="fed1330f33f5650e" providerId="LiveId" clId="{B099DA2D-6BEA-4B73-BF64-F62163D5891E}" dt="2023-04-04T04:52:21.635" v="22"/>
          <ac:picMkLst>
            <pc:docMk/>
            <pc:sldMk cId="641208035" sldId="263"/>
            <ac:picMk id="9" creationId="{72AAE9F5-DA50-0E74-2243-27F535E2D35B}"/>
          </ac:picMkLst>
        </pc:picChg>
      </pc:sldChg>
      <pc:sldChg chg="addSp delSp modSp mod modTransition modAnim">
        <pc:chgData name="Leonie Smith" userId="fed1330f33f5650e" providerId="LiveId" clId="{B099DA2D-6BEA-4B73-BF64-F62163D5891E}" dt="2023-04-04T04:58:34.208" v="41"/>
        <pc:sldMkLst>
          <pc:docMk/>
          <pc:sldMk cId="4044745628" sldId="264"/>
        </pc:sldMkLst>
        <pc:picChg chg="add del mod">
          <ac:chgData name="Leonie Smith" userId="fed1330f33f5650e" providerId="LiveId" clId="{B099DA2D-6BEA-4B73-BF64-F62163D5891E}" dt="2023-04-04T04:54:53.764" v="25"/>
          <ac:picMkLst>
            <pc:docMk/>
            <pc:sldMk cId="4044745628" sldId="264"/>
            <ac:picMk id="8" creationId="{112B479E-0543-0BF7-4F2E-93457F0BE564}"/>
          </ac:picMkLst>
        </pc:picChg>
        <pc:picChg chg="add del mod">
          <ac:chgData name="Leonie Smith" userId="fed1330f33f5650e" providerId="LiveId" clId="{B099DA2D-6BEA-4B73-BF64-F62163D5891E}" dt="2023-04-04T04:55:03.057" v="26"/>
          <ac:picMkLst>
            <pc:docMk/>
            <pc:sldMk cId="4044745628" sldId="264"/>
            <ac:picMk id="11" creationId="{CDDE8E8B-4507-4D71-2C33-65A039D1D082}"/>
          </ac:picMkLst>
        </pc:picChg>
        <pc:picChg chg="add del mod">
          <ac:chgData name="Leonie Smith" userId="fed1330f33f5650e" providerId="LiveId" clId="{B099DA2D-6BEA-4B73-BF64-F62163D5891E}" dt="2023-04-04T04:55:06.671" v="28"/>
          <ac:picMkLst>
            <pc:docMk/>
            <pc:sldMk cId="4044745628" sldId="264"/>
            <ac:picMk id="12" creationId="{AF276C48-C8A3-2D16-E26F-75C4BAD533D0}"/>
          </ac:picMkLst>
        </pc:picChg>
        <pc:picChg chg="add del mod ord">
          <ac:chgData name="Leonie Smith" userId="fed1330f33f5650e" providerId="LiveId" clId="{B099DA2D-6BEA-4B73-BF64-F62163D5891E}" dt="2023-04-04T04:55:18.849" v="29"/>
          <ac:picMkLst>
            <pc:docMk/>
            <pc:sldMk cId="4044745628" sldId="264"/>
            <ac:picMk id="15" creationId="{64C62DFA-E4D1-71E2-2112-BE640DCDDB8B}"/>
          </ac:picMkLst>
        </pc:picChg>
        <pc:picChg chg="add del mod">
          <ac:chgData name="Leonie Smith" userId="fed1330f33f5650e" providerId="LiveId" clId="{B099DA2D-6BEA-4B73-BF64-F62163D5891E}" dt="2023-04-04T04:55:36.350" v="31"/>
          <ac:picMkLst>
            <pc:docMk/>
            <pc:sldMk cId="4044745628" sldId="264"/>
            <ac:picMk id="16" creationId="{BE559A81-D87A-BDC6-9173-A3E6FCD0C07C}"/>
          </ac:picMkLst>
        </pc:picChg>
        <pc:picChg chg="add del mod ord">
          <ac:chgData name="Leonie Smith" userId="fed1330f33f5650e" providerId="LiveId" clId="{B099DA2D-6BEA-4B73-BF64-F62163D5891E}" dt="2023-04-04T04:55:53.822" v="32"/>
          <ac:picMkLst>
            <pc:docMk/>
            <pc:sldMk cId="4044745628" sldId="264"/>
            <ac:picMk id="19" creationId="{C04CF728-5F4D-CCCC-978F-CC25B6C7A740}"/>
          </ac:picMkLst>
        </pc:picChg>
        <pc:picChg chg="add del mod">
          <ac:chgData name="Leonie Smith" userId="fed1330f33f5650e" providerId="LiveId" clId="{B099DA2D-6BEA-4B73-BF64-F62163D5891E}" dt="2023-04-04T04:56:04.904" v="34"/>
          <ac:picMkLst>
            <pc:docMk/>
            <pc:sldMk cId="4044745628" sldId="264"/>
            <ac:picMk id="20" creationId="{05DCD2DD-873D-27A5-BB43-2057C605B6CF}"/>
          </ac:picMkLst>
        </pc:picChg>
        <pc:picChg chg="add del mod ord">
          <ac:chgData name="Leonie Smith" userId="fed1330f33f5650e" providerId="LiveId" clId="{B099DA2D-6BEA-4B73-BF64-F62163D5891E}" dt="2023-04-04T04:56:27.721" v="35"/>
          <ac:picMkLst>
            <pc:docMk/>
            <pc:sldMk cId="4044745628" sldId="264"/>
            <ac:picMk id="23" creationId="{63D1118E-E026-E118-3371-8BDF1B07D32C}"/>
          </ac:picMkLst>
        </pc:picChg>
        <pc:picChg chg="add del mod">
          <ac:chgData name="Leonie Smith" userId="fed1330f33f5650e" providerId="LiveId" clId="{B099DA2D-6BEA-4B73-BF64-F62163D5891E}" dt="2023-04-04T04:57:38.091" v="37"/>
          <ac:picMkLst>
            <pc:docMk/>
            <pc:sldMk cId="4044745628" sldId="264"/>
            <ac:picMk id="24" creationId="{3D1FEAF2-8432-DA3F-D82E-705F8FC603EB}"/>
          </ac:picMkLst>
        </pc:picChg>
        <pc:picChg chg="add del mod ord">
          <ac:chgData name="Leonie Smith" userId="fed1330f33f5650e" providerId="LiveId" clId="{B099DA2D-6BEA-4B73-BF64-F62163D5891E}" dt="2023-04-04T04:58:01.428" v="38"/>
          <ac:picMkLst>
            <pc:docMk/>
            <pc:sldMk cId="4044745628" sldId="264"/>
            <ac:picMk id="31" creationId="{A7D6EAF4-33F3-58DE-BC09-5B58AC71ECE1}"/>
          </ac:picMkLst>
        </pc:picChg>
        <pc:picChg chg="add del mod">
          <ac:chgData name="Leonie Smith" userId="fed1330f33f5650e" providerId="LiveId" clId="{B099DA2D-6BEA-4B73-BF64-F62163D5891E}" dt="2023-04-04T04:58:11.605" v="40"/>
          <ac:picMkLst>
            <pc:docMk/>
            <pc:sldMk cId="4044745628" sldId="264"/>
            <ac:picMk id="32" creationId="{4D40D20E-0A7A-4499-160C-806F0FABBAF6}"/>
          </ac:picMkLst>
        </pc:picChg>
        <pc:picChg chg="add del mod ord">
          <ac:chgData name="Leonie Smith" userId="fed1330f33f5650e" providerId="LiveId" clId="{B099DA2D-6BEA-4B73-BF64-F62163D5891E}" dt="2023-04-04T04:58:34.208" v="41"/>
          <ac:picMkLst>
            <pc:docMk/>
            <pc:sldMk cId="4044745628" sldId="264"/>
            <ac:picMk id="36" creationId="{2EC71689-6EFB-2A91-090D-8E49D714B885}"/>
          </ac:picMkLst>
        </pc:picChg>
        <pc:picChg chg="add mod">
          <ac:chgData name="Leonie Smith" userId="fed1330f33f5650e" providerId="LiveId" clId="{B099DA2D-6BEA-4B73-BF64-F62163D5891E}" dt="2023-04-04T04:58:34.208" v="41"/>
          <ac:picMkLst>
            <pc:docMk/>
            <pc:sldMk cId="4044745628" sldId="264"/>
            <ac:picMk id="37" creationId="{38879BBB-A38B-656B-22AA-A2D6361CA350}"/>
          </ac:picMkLst>
        </pc:picChg>
      </pc:sldChg>
      <pc:sldChg chg="addSp delSp modSp mod modTransition modAnim">
        <pc:chgData name="Leonie Smith" userId="fed1330f33f5650e" providerId="LiveId" clId="{B099DA2D-6BEA-4B73-BF64-F62163D5891E}" dt="2023-04-04T05:02:32.565" v="51"/>
        <pc:sldMkLst>
          <pc:docMk/>
          <pc:sldMk cId="978260341" sldId="265"/>
        </pc:sldMkLst>
        <pc:picChg chg="add del mod">
          <ac:chgData name="Leonie Smith" userId="fed1330f33f5650e" providerId="LiveId" clId="{B099DA2D-6BEA-4B73-BF64-F62163D5891E}" dt="2023-04-04T05:01:06.981" v="44"/>
          <ac:picMkLst>
            <pc:docMk/>
            <pc:sldMk cId="978260341" sldId="265"/>
            <ac:picMk id="8" creationId="{23C45756-EBCC-4739-25BC-D24B944208A6}"/>
          </ac:picMkLst>
        </pc:picChg>
        <pc:picChg chg="add del mod">
          <ac:chgData name="Leonie Smith" userId="fed1330f33f5650e" providerId="LiveId" clId="{B099DA2D-6BEA-4B73-BF64-F62163D5891E}" dt="2023-04-04T05:01:23.636" v="45"/>
          <ac:picMkLst>
            <pc:docMk/>
            <pc:sldMk cId="978260341" sldId="265"/>
            <ac:picMk id="11" creationId="{B116FC67-FDA5-1A88-4A04-9943A579CD21}"/>
          </ac:picMkLst>
        </pc:picChg>
        <pc:picChg chg="add del mod">
          <ac:chgData name="Leonie Smith" userId="fed1330f33f5650e" providerId="LiveId" clId="{B099DA2D-6BEA-4B73-BF64-F62163D5891E}" dt="2023-04-04T05:01:57.513" v="47"/>
          <ac:picMkLst>
            <pc:docMk/>
            <pc:sldMk cId="978260341" sldId="265"/>
            <ac:picMk id="12" creationId="{7749FA7D-D831-3E96-0810-3FDCCF6F11D9}"/>
          </ac:picMkLst>
        </pc:picChg>
        <pc:picChg chg="add del mod ord">
          <ac:chgData name="Leonie Smith" userId="fed1330f33f5650e" providerId="LiveId" clId="{B099DA2D-6BEA-4B73-BF64-F62163D5891E}" dt="2023-04-04T05:02:13.014" v="48"/>
          <ac:picMkLst>
            <pc:docMk/>
            <pc:sldMk cId="978260341" sldId="265"/>
            <ac:picMk id="17" creationId="{8DF70A47-5CCC-D285-144C-65118CF1CE74}"/>
          </ac:picMkLst>
        </pc:picChg>
        <pc:picChg chg="add del mod">
          <ac:chgData name="Leonie Smith" userId="fed1330f33f5650e" providerId="LiveId" clId="{B099DA2D-6BEA-4B73-BF64-F62163D5891E}" dt="2023-04-04T05:02:17.124" v="50"/>
          <ac:picMkLst>
            <pc:docMk/>
            <pc:sldMk cId="978260341" sldId="265"/>
            <ac:picMk id="18" creationId="{21FAB295-7FF9-079C-8010-16D07FC23873}"/>
          </ac:picMkLst>
        </pc:picChg>
        <pc:picChg chg="add del mod ord">
          <ac:chgData name="Leonie Smith" userId="fed1330f33f5650e" providerId="LiveId" clId="{B099DA2D-6BEA-4B73-BF64-F62163D5891E}" dt="2023-04-04T05:02:32.565" v="51"/>
          <ac:picMkLst>
            <pc:docMk/>
            <pc:sldMk cId="978260341" sldId="265"/>
            <ac:picMk id="21" creationId="{17EE9A05-0BEB-9A42-36FC-5965000F3265}"/>
          </ac:picMkLst>
        </pc:picChg>
        <pc:picChg chg="add mod">
          <ac:chgData name="Leonie Smith" userId="fed1330f33f5650e" providerId="LiveId" clId="{B099DA2D-6BEA-4B73-BF64-F62163D5891E}" dt="2023-04-04T05:02:32.565" v="51"/>
          <ac:picMkLst>
            <pc:docMk/>
            <pc:sldMk cId="978260341" sldId="265"/>
            <ac:picMk id="22" creationId="{9B200D63-6E09-51FA-5F5B-86F4FCD91574}"/>
          </ac:picMkLst>
        </pc:picChg>
      </pc:sldChg>
      <pc:sldChg chg="addSp delSp modSp mod modTransition modAnim">
        <pc:chgData name="Leonie Smith" userId="fed1330f33f5650e" providerId="LiveId" clId="{B099DA2D-6BEA-4B73-BF64-F62163D5891E}" dt="2023-04-04T05:06:09.776" v="61"/>
        <pc:sldMkLst>
          <pc:docMk/>
          <pc:sldMk cId="3575870363" sldId="266"/>
        </pc:sldMkLst>
        <pc:picChg chg="add del mod">
          <ac:chgData name="Leonie Smith" userId="fed1330f33f5650e" providerId="LiveId" clId="{B099DA2D-6BEA-4B73-BF64-F62163D5891E}" dt="2023-04-04T05:05:02.741" v="54"/>
          <ac:picMkLst>
            <pc:docMk/>
            <pc:sldMk cId="3575870363" sldId="266"/>
            <ac:picMk id="8" creationId="{8563A95D-69C5-B8EE-FC28-AD4D6DA9FB63}"/>
          </ac:picMkLst>
        </pc:picChg>
        <pc:picChg chg="add del mod">
          <ac:chgData name="Leonie Smith" userId="fed1330f33f5650e" providerId="LiveId" clId="{B099DA2D-6BEA-4B73-BF64-F62163D5891E}" dt="2023-04-04T05:05:15.550" v="55"/>
          <ac:picMkLst>
            <pc:docMk/>
            <pc:sldMk cId="3575870363" sldId="266"/>
            <ac:picMk id="11" creationId="{96CAAA07-F564-5F16-EC7B-72C0F7E80252}"/>
          </ac:picMkLst>
        </pc:picChg>
        <pc:picChg chg="add del mod">
          <ac:chgData name="Leonie Smith" userId="fed1330f33f5650e" providerId="LiveId" clId="{B099DA2D-6BEA-4B73-BF64-F62163D5891E}" dt="2023-04-04T05:05:23.257" v="57"/>
          <ac:picMkLst>
            <pc:docMk/>
            <pc:sldMk cId="3575870363" sldId="266"/>
            <ac:picMk id="12" creationId="{DF76F6C4-4D18-45AF-F244-B81750AAB44E}"/>
          </ac:picMkLst>
        </pc:picChg>
        <pc:picChg chg="add del mod ord">
          <ac:chgData name="Leonie Smith" userId="fed1330f33f5650e" providerId="LiveId" clId="{B099DA2D-6BEA-4B73-BF64-F62163D5891E}" dt="2023-04-04T05:05:34.152" v="58"/>
          <ac:picMkLst>
            <pc:docMk/>
            <pc:sldMk cId="3575870363" sldId="266"/>
            <ac:picMk id="15" creationId="{21041226-203A-33CA-3D9A-79F2F73686A3}"/>
          </ac:picMkLst>
        </pc:picChg>
        <pc:picChg chg="add del mod">
          <ac:chgData name="Leonie Smith" userId="fed1330f33f5650e" providerId="LiveId" clId="{B099DA2D-6BEA-4B73-BF64-F62163D5891E}" dt="2023-04-04T05:05:48.269" v="60"/>
          <ac:picMkLst>
            <pc:docMk/>
            <pc:sldMk cId="3575870363" sldId="266"/>
            <ac:picMk id="16" creationId="{1C28F2FA-797A-966E-BF05-26F98019B33A}"/>
          </ac:picMkLst>
        </pc:picChg>
        <pc:picChg chg="add del mod ord">
          <ac:chgData name="Leonie Smith" userId="fed1330f33f5650e" providerId="LiveId" clId="{B099DA2D-6BEA-4B73-BF64-F62163D5891E}" dt="2023-04-04T05:06:09.776" v="61"/>
          <ac:picMkLst>
            <pc:docMk/>
            <pc:sldMk cId="3575870363" sldId="266"/>
            <ac:picMk id="19" creationId="{F397CA2E-7D4E-6ACA-54BC-B52717FF0DE7}"/>
          </ac:picMkLst>
        </pc:picChg>
        <pc:picChg chg="add mod">
          <ac:chgData name="Leonie Smith" userId="fed1330f33f5650e" providerId="LiveId" clId="{B099DA2D-6BEA-4B73-BF64-F62163D5891E}" dt="2023-04-04T05:06:09.776" v="61"/>
          <ac:picMkLst>
            <pc:docMk/>
            <pc:sldMk cId="3575870363" sldId="266"/>
            <ac:picMk id="20" creationId="{1279934B-432B-488B-CCF7-27D1C2D139DC}"/>
          </ac:picMkLst>
        </pc:picChg>
      </pc:sldChg>
      <pc:sldChg chg="addSp modSp">
        <pc:chgData name="Leonie Smith" userId="fed1330f33f5650e" providerId="LiveId" clId="{B099DA2D-6BEA-4B73-BF64-F62163D5891E}" dt="2023-04-04T05:07:32.630" v="62"/>
        <pc:sldMkLst>
          <pc:docMk/>
          <pc:sldMk cId="4017137865" sldId="267"/>
        </pc:sldMkLst>
        <pc:picChg chg="add mod">
          <ac:chgData name="Leonie Smith" userId="fed1330f33f5650e" providerId="LiveId" clId="{B099DA2D-6BEA-4B73-BF64-F62163D5891E}" dt="2023-04-04T05:07:32.630" v="62"/>
          <ac:picMkLst>
            <pc:docMk/>
            <pc:sldMk cId="4017137865" sldId="267"/>
            <ac:picMk id="8" creationId="{B275449B-E72A-D552-2F46-972DBAEEE221}"/>
          </ac:picMkLst>
        </pc:picChg>
      </pc:sldChg>
      <pc:sldChg chg="addSp delSp modSp mod modTransition modAnim">
        <pc:chgData name="Leonie Smith" userId="fed1330f33f5650e" providerId="LiveId" clId="{B099DA2D-6BEA-4B73-BF64-F62163D5891E}" dt="2023-04-04T05:12:46.897" v="72"/>
        <pc:sldMkLst>
          <pc:docMk/>
          <pc:sldMk cId="3137811553" sldId="268"/>
        </pc:sldMkLst>
        <pc:picChg chg="add del mod">
          <ac:chgData name="Leonie Smith" userId="fed1330f33f5650e" providerId="LiveId" clId="{B099DA2D-6BEA-4B73-BF64-F62163D5891E}" dt="2023-04-04T05:11:22.998" v="65"/>
          <ac:picMkLst>
            <pc:docMk/>
            <pc:sldMk cId="3137811553" sldId="268"/>
            <ac:picMk id="8" creationId="{7158FCD5-6A93-8EB0-AF30-3D62F8684F04}"/>
          </ac:picMkLst>
        </pc:picChg>
        <pc:picChg chg="add del mod">
          <ac:chgData name="Leonie Smith" userId="fed1330f33f5650e" providerId="LiveId" clId="{B099DA2D-6BEA-4B73-BF64-F62163D5891E}" dt="2023-04-04T05:11:36.708" v="66"/>
          <ac:picMkLst>
            <pc:docMk/>
            <pc:sldMk cId="3137811553" sldId="268"/>
            <ac:picMk id="15" creationId="{8A103892-D9DF-B171-8977-D10F811AD060}"/>
          </ac:picMkLst>
        </pc:picChg>
        <pc:picChg chg="add del mod">
          <ac:chgData name="Leonie Smith" userId="fed1330f33f5650e" providerId="LiveId" clId="{B099DA2D-6BEA-4B73-BF64-F62163D5891E}" dt="2023-04-04T05:11:39.523" v="68"/>
          <ac:picMkLst>
            <pc:docMk/>
            <pc:sldMk cId="3137811553" sldId="268"/>
            <ac:picMk id="16" creationId="{F4BB4330-978B-9C21-440C-B9B899FE648F}"/>
          </ac:picMkLst>
        </pc:picChg>
        <pc:picChg chg="add del mod ord">
          <ac:chgData name="Leonie Smith" userId="fed1330f33f5650e" providerId="LiveId" clId="{B099DA2D-6BEA-4B73-BF64-F62163D5891E}" dt="2023-04-04T05:12:01.096" v="69"/>
          <ac:picMkLst>
            <pc:docMk/>
            <pc:sldMk cId="3137811553" sldId="268"/>
            <ac:picMk id="19" creationId="{7BF90539-5C8D-9031-E48F-D9189043A228}"/>
          </ac:picMkLst>
        </pc:picChg>
        <pc:picChg chg="add del mod">
          <ac:chgData name="Leonie Smith" userId="fed1330f33f5650e" providerId="LiveId" clId="{B099DA2D-6BEA-4B73-BF64-F62163D5891E}" dt="2023-04-04T05:12:26.771" v="71"/>
          <ac:picMkLst>
            <pc:docMk/>
            <pc:sldMk cId="3137811553" sldId="268"/>
            <ac:picMk id="20" creationId="{9ED06C23-BE1F-3971-4470-6C67AAF5EC08}"/>
          </ac:picMkLst>
        </pc:picChg>
        <pc:picChg chg="add del mod ord">
          <ac:chgData name="Leonie Smith" userId="fed1330f33f5650e" providerId="LiveId" clId="{B099DA2D-6BEA-4B73-BF64-F62163D5891E}" dt="2023-04-04T05:12:46.897" v="72"/>
          <ac:picMkLst>
            <pc:docMk/>
            <pc:sldMk cId="3137811553" sldId="268"/>
            <ac:picMk id="25" creationId="{EB1522A9-BFC2-F9D9-E515-EE7910AA99B8}"/>
          </ac:picMkLst>
        </pc:picChg>
        <pc:picChg chg="add mod">
          <ac:chgData name="Leonie Smith" userId="fed1330f33f5650e" providerId="LiveId" clId="{B099DA2D-6BEA-4B73-BF64-F62163D5891E}" dt="2023-04-04T05:12:46.897" v="72"/>
          <ac:picMkLst>
            <pc:docMk/>
            <pc:sldMk cId="3137811553" sldId="268"/>
            <ac:picMk id="26" creationId="{7F456663-7ACB-52E8-3057-A21E3EB03A00}"/>
          </ac:picMkLst>
        </pc:picChg>
      </pc:sldChg>
      <pc:sldChg chg="addSp delSp modSp mod modTransition modAnim">
        <pc:chgData name="Leonie Smith" userId="fed1330f33f5650e" providerId="LiveId" clId="{B099DA2D-6BEA-4B73-BF64-F62163D5891E}" dt="2023-04-04T05:16:27.199" v="82"/>
        <pc:sldMkLst>
          <pc:docMk/>
          <pc:sldMk cId="100491716" sldId="269"/>
        </pc:sldMkLst>
        <pc:picChg chg="add del mod">
          <ac:chgData name="Leonie Smith" userId="fed1330f33f5650e" providerId="LiveId" clId="{B099DA2D-6BEA-4B73-BF64-F62163D5891E}" dt="2023-04-04T05:14:53.910" v="75"/>
          <ac:picMkLst>
            <pc:docMk/>
            <pc:sldMk cId="100491716" sldId="269"/>
            <ac:picMk id="8" creationId="{C23D50CF-0561-CF4D-9171-6B235AAC736F}"/>
          </ac:picMkLst>
        </pc:picChg>
        <pc:picChg chg="add del mod">
          <ac:chgData name="Leonie Smith" userId="fed1330f33f5650e" providerId="LiveId" clId="{B099DA2D-6BEA-4B73-BF64-F62163D5891E}" dt="2023-04-04T05:15:01.734" v="76"/>
          <ac:picMkLst>
            <pc:docMk/>
            <pc:sldMk cId="100491716" sldId="269"/>
            <ac:picMk id="11" creationId="{CC28E985-A52E-439A-F168-3E631C185F6D}"/>
          </ac:picMkLst>
        </pc:picChg>
        <pc:picChg chg="add del mod">
          <ac:chgData name="Leonie Smith" userId="fed1330f33f5650e" providerId="LiveId" clId="{B099DA2D-6BEA-4B73-BF64-F62163D5891E}" dt="2023-04-04T05:15:04.324" v="78"/>
          <ac:picMkLst>
            <pc:docMk/>
            <pc:sldMk cId="100491716" sldId="269"/>
            <ac:picMk id="12" creationId="{E8979855-1103-48A9-7667-50E226B7B24C}"/>
          </ac:picMkLst>
        </pc:picChg>
        <pc:picChg chg="add del mod ord">
          <ac:chgData name="Leonie Smith" userId="fed1330f33f5650e" providerId="LiveId" clId="{B099DA2D-6BEA-4B73-BF64-F62163D5891E}" dt="2023-04-04T05:15:21.003" v="79"/>
          <ac:picMkLst>
            <pc:docMk/>
            <pc:sldMk cId="100491716" sldId="269"/>
            <ac:picMk id="15" creationId="{34491372-B624-CD14-2499-F048DB3EBC9C}"/>
          </ac:picMkLst>
        </pc:picChg>
        <pc:picChg chg="add del mod">
          <ac:chgData name="Leonie Smith" userId="fed1330f33f5650e" providerId="LiveId" clId="{B099DA2D-6BEA-4B73-BF64-F62163D5891E}" dt="2023-04-04T05:16:12.829" v="81"/>
          <ac:picMkLst>
            <pc:docMk/>
            <pc:sldMk cId="100491716" sldId="269"/>
            <ac:picMk id="16" creationId="{BF5C4978-DE47-5218-452F-E770EF68207D}"/>
          </ac:picMkLst>
        </pc:picChg>
        <pc:picChg chg="add del mod ord">
          <ac:chgData name="Leonie Smith" userId="fed1330f33f5650e" providerId="LiveId" clId="{B099DA2D-6BEA-4B73-BF64-F62163D5891E}" dt="2023-04-04T05:16:27.199" v="82"/>
          <ac:picMkLst>
            <pc:docMk/>
            <pc:sldMk cId="100491716" sldId="269"/>
            <ac:picMk id="21" creationId="{D559BB6E-3783-C732-5DC6-4CB23072578F}"/>
          </ac:picMkLst>
        </pc:picChg>
        <pc:picChg chg="add mod">
          <ac:chgData name="Leonie Smith" userId="fed1330f33f5650e" providerId="LiveId" clId="{B099DA2D-6BEA-4B73-BF64-F62163D5891E}" dt="2023-04-04T05:16:27.199" v="82"/>
          <ac:picMkLst>
            <pc:docMk/>
            <pc:sldMk cId="100491716" sldId="269"/>
            <ac:picMk id="22" creationId="{763B4664-B7DE-016B-153F-ED67C7AD0EB6}"/>
          </ac:picMkLst>
        </pc:picChg>
      </pc:sldChg>
      <pc:sldChg chg="addSp delSp modSp mod modTransition modAnim">
        <pc:chgData name="Leonie Smith" userId="fed1330f33f5650e" providerId="LiveId" clId="{B099DA2D-6BEA-4B73-BF64-F62163D5891E}" dt="2023-04-04T05:21:10.232" v="101"/>
        <pc:sldMkLst>
          <pc:docMk/>
          <pc:sldMk cId="1922139011" sldId="281"/>
        </pc:sldMkLst>
        <pc:picChg chg="add del mod">
          <ac:chgData name="Leonie Smith" userId="fed1330f33f5650e" providerId="LiveId" clId="{B099DA2D-6BEA-4B73-BF64-F62163D5891E}" dt="2023-04-04T05:17:55.546" v="85"/>
          <ac:picMkLst>
            <pc:docMk/>
            <pc:sldMk cId="1922139011" sldId="281"/>
            <ac:picMk id="9" creationId="{7E2D2665-81CA-BD2B-0883-BDEF05C4DA2F}"/>
          </ac:picMkLst>
        </pc:picChg>
        <pc:picChg chg="add del mod">
          <ac:chgData name="Leonie Smith" userId="fed1330f33f5650e" providerId="LiveId" clId="{B099DA2D-6BEA-4B73-BF64-F62163D5891E}" dt="2023-04-04T05:18:07.439" v="86"/>
          <ac:picMkLst>
            <pc:docMk/>
            <pc:sldMk cId="1922139011" sldId="281"/>
            <ac:picMk id="12" creationId="{7EB04A21-5F3F-6629-347C-00012860E9DC}"/>
          </ac:picMkLst>
        </pc:picChg>
        <pc:picChg chg="add del mod">
          <ac:chgData name="Leonie Smith" userId="fed1330f33f5650e" providerId="LiveId" clId="{B099DA2D-6BEA-4B73-BF64-F62163D5891E}" dt="2023-04-04T05:18:10.068" v="88"/>
          <ac:picMkLst>
            <pc:docMk/>
            <pc:sldMk cId="1922139011" sldId="281"/>
            <ac:picMk id="13" creationId="{5CA0E8FB-E615-85F5-FBE2-4592287E8927}"/>
          </ac:picMkLst>
        </pc:picChg>
        <pc:picChg chg="add del mod ord">
          <ac:chgData name="Leonie Smith" userId="fed1330f33f5650e" providerId="LiveId" clId="{B099DA2D-6BEA-4B73-BF64-F62163D5891E}" dt="2023-04-04T05:18:14.498" v="89"/>
          <ac:picMkLst>
            <pc:docMk/>
            <pc:sldMk cId="1922139011" sldId="281"/>
            <ac:picMk id="16" creationId="{1CC053E3-C1B0-C3F0-B014-E901278FD31C}"/>
          </ac:picMkLst>
        </pc:picChg>
        <pc:picChg chg="add del mod">
          <ac:chgData name="Leonie Smith" userId="fed1330f33f5650e" providerId="LiveId" clId="{B099DA2D-6BEA-4B73-BF64-F62163D5891E}" dt="2023-04-04T05:18:55.666" v="91"/>
          <ac:picMkLst>
            <pc:docMk/>
            <pc:sldMk cId="1922139011" sldId="281"/>
            <ac:picMk id="17" creationId="{F2005D0A-ADB1-BA26-A4C3-A85A5E0BC22B}"/>
          </ac:picMkLst>
        </pc:picChg>
        <pc:picChg chg="add del mod ord">
          <ac:chgData name="Leonie Smith" userId="fed1330f33f5650e" providerId="LiveId" clId="{B099DA2D-6BEA-4B73-BF64-F62163D5891E}" dt="2023-04-04T05:19:14.696" v="92"/>
          <ac:picMkLst>
            <pc:docMk/>
            <pc:sldMk cId="1922139011" sldId="281"/>
            <ac:picMk id="20" creationId="{D5152007-5CDC-EC63-55B6-CCC8DE7ED49A}"/>
          </ac:picMkLst>
        </pc:picChg>
        <pc:picChg chg="add del mod">
          <ac:chgData name="Leonie Smith" userId="fed1330f33f5650e" providerId="LiveId" clId="{B099DA2D-6BEA-4B73-BF64-F62163D5891E}" dt="2023-04-04T05:19:47.920" v="94"/>
          <ac:picMkLst>
            <pc:docMk/>
            <pc:sldMk cId="1922139011" sldId="281"/>
            <ac:picMk id="21" creationId="{EAA351A0-5DED-7797-9D77-B5C1CBE7A0D3}"/>
          </ac:picMkLst>
        </pc:picChg>
        <pc:picChg chg="add del mod ord">
          <ac:chgData name="Leonie Smith" userId="fed1330f33f5650e" providerId="LiveId" clId="{B099DA2D-6BEA-4B73-BF64-F62163D5891E}" dt="2023-04-04T05:19:58.490" v="95"/>
          <ac:picMkLst>
            <pc:docMk/>
            <pc:sldMk cId="1922139011" sldId="281"/>
            <ac:picMk id="26" creationId="{77E4AC0D-541C-1BE1-B43C-899908F69FCC}"/>
          </ac:picMkLst>
        </pc:picChg>
        <pc:picChg chg="add del mod">
          <ac:chgData name="Leonie Smith" userId="fed1330f33f5650e" providerId="LiveId" clId="{B099DA2D-6BEA-4B73-BF64-F62163D5891E}" dt="2023-04-04T05:20:01.544" v="97"/>
          <ac:picMkLst>
            <pc:docMk/>
            <pc:sldMk cId="1922139011" sldId="281"/>
            <ac:picMk id="27" creationId="{E56159AF-E3F7-F5FD-C6EC-C00298CB05A6}"/>
          </ac:picMkLst>
        </pc:picChg>
        <pc:picChg chg="add del mod ord">
          <ac:chgData name="Leonie Smith" userId="fed1330f33f5650e" providerId="LiveId" clId="{B099DA2D-6BEA-4B73-BF64-F62163D5891E}" dt="2023-04-04T05:20:22.605" v="98"/>
          <ac:picMkLst>
            <pc:docMk/>
            <pc:sldMk cId="1922139011" sldId="281"/>
            <ac:picMk id="30" creationId="{1BCE63F7-757F-F6B0-5B09-6CA958F40090}"/>
          </ac:picMkLst>
        </pc:picChg>
        <pc:picChg chg="add del mod">
          <ac:chgData name="Leonie Smith" userId="fed1330f33f5650e" providerId="LiveId" clId="{B099DA2D-6BEA-4B73-BF64-F62163D5891E}" dt="2023-04-04T05:20:48.875" v="100"/>
          <ac:picMkLst>
            <pc:docMk/>
            <pc:sldMk cId="1922139011" sldId="281"/>
            <ac:picMk id="31" creationId="{EB16BAE4-BB19-7B05-EAEA-7500B30062F7}"/>
          </ac:picMkLst>
        </pc:picChg>
        <pc:picChg chg="add del mod ord">
          <ac:chgData name="Leonie Smith" userId="fed1330f33f5650e" providerId="LiveId" clId="{B099DA2D-6BEA-4B73-BF64-F62163D5891E}" dt="2023-04-04T05:21:10.232" v="101"/>
          <ac:picMkLst>
            <pc:docMk/>
            <pc:sldMk cId="1922139011" sldId="281"/>
            <ac:picMk id="36" creationId="{45D44819-8FCE-986A-8C1E-84731F9FBFE0}"/>
          </ac:picMkLst>
        </pc:picChg>
        <pc:picChg chg="add mod">
          <ac:chgData name="Leonie Smith" userId="fed1330f33f5650e" providerId="LiveId" clId="{B099DA2D-6BEA-4B73-BF64-F62163D5891E}" dt="2023-04-04T05:21:10.232" v="101"/>
          <ac:picMkLst>
            <pc:docMk/>
            <pc:sldMk cId="1922139011" sldId="281"/>
            <ac:picMk id="37" creationId="{5DFC98CE-2B1B-86E1-AEBB-AD50B4B19ED6}"/>
          </ac:picMkLst>
        </pc:picChg>
      </pc:sldChg>
      <pc:sldChg chg="addSp delSp modSp mod modTransition modAnim">
        <pc:chgData name="Leonie Smith" userId="fed1330f33f5650e" providerId="LiveId" clId="{B099DA2D-6BEA-4B73-BF64-F62163D5891E}" dt="2023-04-05T04:21:31.457" v="138"/>
        <pc:sldMkLst>
          <pc:docMk/>
          <pc:sldMk cId="3166251957" sldId="283"/>
        </pc:sldMkLst>
        <pc:picChg chg="add del mod">
          <ac:chgData name="Leonie Smith" userId="fed1330f33f5650e" providerId="LiveId" clId="{B099DA2D-6BEA-4B73-BF64-F62163D5891E}" dt="2023-04-05T04:15:52.038" v="104"/>
          <ac:picMkLst>
            <pc:docMk/>
            <pc:sldMk cId="3166251957" sldId="283"/>
            <ac:picMk id="13" creationId="{7E32D55F-65F6-8678-4372-D24D9D1C9213}"/>
          </ac:picMkLst>
        </pc:picChg>
        <pc:picChg chg="add del mod">
          <ac:chgData name="Leonie Smith" userId="fed1330f33f5650e" providerId="LiveId" clId="{B099DA2D-6BEA-4B73-BF64-F62163D5891E}" dt="2023-04-05T04:16:01.403" v="105"/>
          <ac:picMkLst>
            <pc:docMk/>
            <pc:sldMk cId="3166251957" sldId="283"/>
            <ac:picMk id="16" creationId="{2FA81308-D2E3-A1BE-7CAA-2B435F9729A7}"/>
          </ac:picMkLst>
        </pc:picChg>
        <pc:picChg chg="add del mod">
          <ac:chgData name="Leonie Smith" userId="fed1330f33f5650e" providerId="LiveId" clId="{B099DA2D-6BEA-4B73-BF64-F62163D5891E}" dt="2023-04-05T04:16:04.579" v="107"/>
          <ac:picMkLst>
            <pc:docMk/>
            <pc:sldMk cId="3166251957" sldId="283"/>
            <ac:picMk id="17" creationId="{B8CB63E8-5444-4A6F-4E23-D6A25AF9C362}"/>
          </ac:picMkLst>
        </pc:picChg>
        <pc:picChg chg="add del mod ord">
          <ac:chgData name="Leonie Smith" userId="fed1330f33f5650e" providerId="LiveId" clId="{B099DA2D-6BEA-4B73-BF64-F62163D5891E}" dt="2023-04-05T04:16:20.205" v="108"/>
          <ac:picMkLst>
            <pc:docMk/>
            <pc:sldMk cId="3166251957" sldId="283"/>
            <ac:picMk id="20" creationId="{4D3C88E8-0FE9-91C5-678B-064D268A8774}"/>
          </ac:picMkLst>
        </pc:picChg>
        <pc:picChg chg="add del mod">
          <ac:chgData name="Leonie Smith" userId="fed1330f33f5650e" providerId="LiveId" clId="{B099DA2D-6BEA-4B73-BF64-F62163D5891E}" dt="2023-04-05T04:16:23.719" v="110"/>
          <ac:picMkLst>
            <pc:docMk/>
            <pc:sldMk cId="3166251957" sldId="283"/>
            <ac:picMk id="21" creationId="{E92B0EE2-DAA2-CF4D-063B-3DCB9682EB81}"/>
          </ac:picMkLst>
        </pc:picChg>
        <pc:picChg chg="add del mod ord">
          <ac:chgData name="Leonie Smith" userId="fed1330f33f5650e" providerId="LiveId" clId="{B099DA2D-6BEA-4B73-BF64-F62163D5891E}" dt="2023-04-05T04:16:41.026" v="111"/>
          <ac:picMkLst>
            <pc:docMk/>
            <pc:sldMk cId="3166251957" sldId="283"/>
            <ac:picMk id="24" creationId="{7C63FC25-747B-7459-C33C-7E98B8D923A1}"/>
          </ac:picMkLst>
        </pc:picChg>
        <pc:picChg chg="add del mod">
          <ac:chgData name="Leonie Smith" userId="fed1330f33f5650e" providerId="LiveId" clId="{B099DA2D-6BEA-4B73-BF64-F62163D5891E}" dt="2023-04-05T04:17:07.110" v="113"/>
          <ac:picMkLst>
            <pc:docMk/>
            <pc:sldMk cId="3166251957" sldId="283"/>
            <ac:picMk id="25" creationId="{0DE8F2C0-80A3-325C-F2AA-D81B42D651B4}"/>
          </ac:picMkLst>
        </pc:picChg>
        <pc:picChg chg="add del mod ord">
          <ac:chgData name="Leonie Smith" userId="fed1330f33f5650e" providerId="LiveId" clId="{B099DA2D-6BEA-4B73-BF64-F62163D5891E}" dt="2023-04-05T04:17:28.305" v="114"/>
          <ac:picMkLst>
            <pc:docMk/>
            <pc:sldMk cId="3166251957" sldId="283"/>
            <ac:picMk id="28" creationId="{AE5B0371-B6B2-BC96-43F4-5E0EBD9DDB82}"/>
          </ac:picMkLst>
        </pc:picChg>
        <pc:picChg chg="add del mod">
          <ac:chgData name="Leonie Smith" userId="fed1330f33f5650e" providerId="LiveId" clId="{B099DA2D-6BEA-4B73-BF64-F62163D5891E}" dt="2023-04-05T04:17:40.065" v="116"/>
          <ac:picMkLst>
            <pc:docMk/>
            <pc:sldMk cId="3166251957" sldId="283"/>
            <ac:picMk id="29" creationId="{D27BAFE4-2C37-0104-D12F-1025833C46FD}"/>
          </ac:picMkLst>
        </pc:picChg>
        <pc:picChg chg="add del mod ord">
          <ac:chgData name="Leonie Smith" userId="fed1330f33f5650e" providerId="LiveId" clId="{B099DA2D-6BEA-4B73-BF64-F62163D5891E}" dt="2023-04-05T04:18:02.542" v="117"/>
          <ac:picMkLst>
            <pc:docMk/>
            <pc:sldMk cId="3166251957" sldId="283"/>
            <ac:picMk id="32" creationId="{BB8D4860-3DDA-F90B-CB46-3FE6D4D195F1}"/>
          </ac:picMkLst>
        </pc:picChg>
        <pc:picChg chg="add del mod">
          <ac:chgData name="Leonie Smith" userId="fed1330f33f5650e" providerId="LiveId" clId="{B099DA2D-6BEA-4B73-BF64-F62163D5891E}" dt="2023-04-05T04:18:10.049" v="119"/>
          <ac:picMkLst>
            <pc:docMk/>
            <pc:sldMk cId="3166251957" sldId="283"/>
            <ac:picMk id="33" creationId="{512C3519-1A9E-EF63-3353-9621A15D8BF6}"/>
          </ac:picMkLst>
        </pc:picChg>
        <pc:picChg chg="add del mod ord">
          <ac:chgData name="Leonie Smith" userId="fed1330f33f5650e" providerId="LiveId" clId="{B099DA2D-6BEA-4B73-BF64-F62163D5891E}" dt="2023-04-05T04:18:30.673" v="120"/>
          <ac:picMkLst>
            <pc:docMk/>
            <pc:sldMk cId="3166251957" sldId="283"/>
            <ac:picMk id="36" creationId="{9FF12C1D-B3F8-98B4-96E7-6B9453F68F3D}"/>
          </ac:picMkLst>
        </pc:picChg>
        <pc:picChg chg="add del mod">
          <ac:chgData name="Leonie Smith" userId="fed1330f33f5650e" providerId="LiveId" clId="{B099DA2D-6BEA-4B73-BF64-F62163D5891E}" dt="2023-04-05T04:18:32.931" v="122"/>
          <ac:picMkLst>
            <pc:docMk/>
            <pc:sldMk cId="3166251957" sldId="283"/>
            <ac:picMk id="37" creationId="{7465551E-224F-0FDE-9B2B-97FD9291B81B}"/>
          </ac:picMkLst>
        </pc:picChg>
        <pc:picChg chg="add del mod ord">
          <ac:chgData name="Leonie Smith" userId="fed1330f33f5650e" providerId="LiveId" clId="{B099DA2D-6BEA-4B73-BF64-F62163D5891E}" dt="2023-04-05T04:18:37.372" v="123"/>
          <ac:picMkLst>
            <pc:docMk/>
            <pc:sldMk cId="3166251957" sldId="283"/>
            <ac:picMk id="40" creationId="{1A6721AE-C503-5A45-8268-B93C427A38FD}"/>
          </ac:picMkLst>
        </pc:picChg>
        <pc:picChg chg="add del mod">
          <ac:chgData name="Leonie Smith" userId="fed1330f33f5650e" providerId="LiveId" clId="{B099DA2D-6BEA-4B73-BF64-F62163D5891E}" dt="2023-04-05T04:19:05.172" v="125"/>
          <ac:picMkLst>
            <pc:docMk/>
            <pc:sldMk cId="3166251957" sldId="283"/>
            <ac:picMk id="41" creationId="{4A3C75A5-570B-5577-BF65-70194F6AAF2B}"/>
          </ac:picMkLst>
        </pc:picChg>
        <pc:picChg chg="add del mod ord">
          <ac:chgData name="Leonie Smith" userId="fed1330f33f5650e" providerId="LiveId" clId="{B099DA2D-6BEA-4B73-BF64-F62163D5891E}" dt="2023-04-05T04:19:17.299" v="126"/>
          <ac:picMkLst>
            <pc:docMk/>
            <pc:sldMk cId="3166251957" sldId="283"/>
            <ac:picMk id="44" creationId="{350B4B36-60F6-1A89-03CD-5382B4FF724F}"/>
          </ac:picMkLst>
        </pc:picChg>
        <pc:picChg chg="add del mod">
          <ac:chgData name="Leonie Smith" userId="fed1330f33f5650e" providerId="LiveId" clId="{B099DA2D-6BEA-4B73-BF64-F62163D5891E}" dt="2023-04-05T04:19:19.656" v="128"/>
          <ac:picMkLst>
            <pc:docMk/>
            <pc:sldMk cId="3166251957" sldId="283"/>
            <ac:picMk id="45" creationId="{F8A7901C-429C-8EB8-173E-A081A26CCCBB}"/>
          </ac:picMkLst>
        </pc:picChg>
        <pc:picChg chg="add del mod ord">
          <ac:chgData name="Leonie Smith" userId="fed1330f33f5650e" providerId="LiveId" clId="{B099DA2D-6BEA-4B73-BF64-F62163D5891E}" dt="2023-04-05T04:19:41.286" v="129"/>
          <ac:picMkLst>
            <pc:docMk/>
            <pc:sldMk cId="3166251957" sldId="283"/>
            <ac:picMk id="48" creationId="{64EA4F6E-F31F-96A5-320D-156891E07D16}"/>
          </ac:picMkLst>
        </pc:picChg>
        <pc:picChg chg="add del mod">
          <ac:chgData name="Leonie Smith" userId="fed1330f33f5650e" providerId="LiveId" clId="{B099DA2D-6BEA-4B73-BF64-F62163D5891E}" dt="2023-04-05T04:20:12.375" v="131"/>
          <ac:picMkLst>
            <pc:docMk/>
            <pc:sldMk cId="3166251957" sldId="283"/>
            <ac:picMk id="49" creationId="{7267C4F9-5194-8843-0D30-C6E0AFB95CD9}"/>
          </ac:picMkLst>
        </pc:picChg>
        <pc:picChg chg="add del mod ord">
          <ac:chgData name="Leonie Smith" userId="fed1330f33f5650e" providerId="LiveId" clId="{B099DA2D-6BEA-4B73-BF64-F62163D5891E}" dt="2023-04-05T04:20:34.021" v="132"/>
          <ac:picMkLst>
            <pc:docMk/>
            <pc:sldMk cId="3166251957" sldId="283"/>
            <ac:picMk id="54" creationId="{3424D5D4-BC86-4CC8-EBC5-5B83D793DC4F}"/>
          </ac:picMkLst>
        </pc:picChg>
        <pc:picChg chg="add del mod">
          <ac:chgData name="Leonie Smith" userId="fed1330f33f5650e" providerId="LiveId" clId="{B099DA2D-6BEA-4B73-BF64-F62163D5891E}" dt="2023-04-05T04:20:56.638" v="134"/>
          <ac:picMkLst>
            <pc:docMk/>
            <pc:sldMk cId="3166251957" sldId="283"/>
            <ac:picMk id="55" creationId="{30FC27B2-B23F-E894-8A48-9222CAC5820A}"/>
          </ac:picMkLst>
        </pc:picChg>
        <pc:picChg chg="add del mod ord">
          <ac:chgData name="Leonie Smith" userId="fed1330f33f5650e" providerId="LiveId" clId="{B099DA2D-6BEA-4B73-BF64-F62163D5891E}" dt="2023-04-05T04:21:07.025" v="135"/>
          <ac:picMkLst>
            <pc:docMk/>
            <pc:sldMk cId="3166251957" sldId="283"/>
            <ac:picMk id="59" creationId="{1FC7484A-CEF4-F16C-8C4D-3085311F93CE}"/>
          </ac:picMkLst>
        </pc:picChg>
        <pc:picChg chg="add del mod">
          <ac:chgData name="Leonie Smith" userId="fed1330f33f5650e" providerId="LiveId" clId="{B099DA2D-6BEA-4B73-BF64-F62163D5891E}" dt="2023-04-05T04:21:09.349" v="137"/>
          <ac:picMkLst>
            <pc:docMk/>
            <pc:sldMk cId="3166251957" sldId="283"/>
            <ac:picMk id="60" creationId="{A8977960-CD9D-ED17-477D-9BF66637E24F}"/>
          </ac:picMkLst>
        </pc:picChg>
        <pc:picChg chg="add del mod ord">
          <ac:chgData name="Leonie Smith" userId="fed1330f33f5650e" providerId="LiveId" clId="{B099DA2D-6BEA-4B73-BF64-F62163D5891E}" dt="2023-04-05T04:21:31.457" v="138"/>
          <ac:picMkLst>
            <pc:docMk/>
            <pc:sldMk cId="3166251957" sldId="283"/>
            <ac:picMk id="63" creationId="{3B0AFE5E-4DBB-75C9-3C70-B20992F17EB3}"/>
          </ac:picMkLst>
        </pc:picChg>
        <pc:picChg chg="add mod">
          <ac:chgData name="Leonie Smith" userId="fed1330f33f5650e" providerId="LiveId" clId="{B099DA2D-6BEA-4B73-BF64-F62163D5891E}" dt="2023-04-05T04:21:31.457" v="138"/>
          <ac:picMkLst>
            <pc:docMk/>
            <pc:sldMk cId="3166251957" sldId="283"/>
            <ac:picMk id="64" creationId="{51B3D8D1-7411-FFB2-4D4C-7480CB3D1310}"/>
          </ac:picMkLst>
        </pc:picChg>
      </pc:sldChg>
      <pc:sldChg chg="addSp modSp">
        <pc:chgData name="Leonie Smith" userId="fed1330f33f5650e" providerId="LiveId" clId="{B099DA2D-6BEA-4B73-BF64-F62163D5891E}" dt="2023-04-05T04:22:31.248" v="139"/>
        <pc:sldMkLst>
          <pc:docMk/>
          <pc:sldMk cId="1522780631" sldId="285"/>
        </pc:sldMkLst>
        <pc:picChg chg="add mod">
          <ac:chgData name="Leonie Smith" userId="fed1330f33f5650e" providerId="LiveId" clId="{B099DA2D-6BEA-4B73-BF64-F62163D5891E}" dt="2023-04-05T04:22:31.248" v="139"/>
          <ac:picMkLst>
            <pc:docMk/>
            <pc:sldMk cId="1522780631" sldId="285"/>
            <ac:picMk id="10" creationId="{D09FB944-1E8D-1D53-5554-5D7D6EE8E3D5}"/>
          </ac:picMkLst>
        </pc:picChg>
      </pc:sldChg>
      <pc:sldChg chg="addSp delSp modSp mod modTransition modAnim">
        <pc:chgData name="Leonie Smith" userId="fed1330f33f5650e" providerId="LiveId" clId="{B099DA2D-6BEA-4B73-BF64-F62163D5891E}" dt="2023-04-05T04:29:12.242" v="149"/>
        <pc:sldMkLst>
          <pc:docMk/>
          <pc:sldMk cId="2332778949" sldId="287"/>
        </pc:sldMkLst>
        <pc:picChg chg="add del mod">
          <ac:chgData name="Leonie Smith" userId="fed1330f33f5650e" providerId="LiveId" clId="{B099DA2D-6BEA-4B73-BF64-F62163D5891E}" dt="2023-04-05T04:28:19.138" v="142"/>
          <ac:picMkLst>
            <pc:docMk/>
            <pc:sldMk cId="2332778949" sldId="287"/>
            <ac:picMk id="9" creationId="{7A85172F-331D-3911-43F4-C010ED208C0B}"/>
          </ac:picMkLst>
        </pc:picChg>
        <pc:picChg chg="add del mod">
          <ac:chgData name="Leonie Smith" userId="fed1330f33f5650e" providerId="LiveId" clId="{B099DA2D-6BEA-4B73-BF64-F62163D5891E}" dt="2023-04-05T04:28:29.387" v="143"/>
          <ac:picMkLst>
            <pc:docMk/>
            <pc:sldMk cId="2332778949" sldId="287"/>
            <ac:picMk id="12" creationId="{FDF0C02C-800A-1792-C9B2-8E547D5B1937}"/>
          </ac:picMkLst>
        </pc:picChg>
        <pc:picChg chg="add del mod">
          <ac:chgData name="Leonie Smith" userId="fed1330f33f5650e" providerId="LiveId" clId="{B099DA2D-6BEA-4B73-BF64-F62163D5891E}" dt="2023-04-05T04:28:33.597" v="145"/>
          <ac:picMkLst>
            <pc:docMk/>
            <pc:sldMk cId="2332778949" sldId="287"/>
            <ac:picMk id="13" creationId="{1B843652-2B5A-170C-8A85-D8FEA87D9AD1}"/>
          </ac:picMkLst>
        </pc:picChg>
        <pc:picChg chg="add del mod ord">
          <ac:chgData name="Leonie Smith" userId="fed1330f33f5650e" providerId="LiveId" clId="{B099DA2D-6BEA-4B73-BF64-F62163D5891E}" dt="2023-04-05T04:28:46.435" v="146"/>
          <ac:picMkLst>
            <pc:docMk/>
            <pc:sldMk cId="2332778949" sldId="287"/>
            <ac:picMk id="16" creationId="{9E3F7EB2-617E-3E9B-0CA8-B4CFA487BA7B}"/>
          </ac:picMkLst>
        </pc:picChg>
        <pc:picChg chg="add del mod">
          <ac:chgData name="Leonie Smith" userId="fed1330f33f5650e" providerId="LiveId" clId="{B099DA2D-6BEA-4B73-BF64-F62163D5891E}" dt="2023-04-05T04:28:51.914" v="148"/>
          <ac:picMkLst>
            <pc:docMk/>
            <pc:sldMk cId="2332778949" sldId="287"/>
            <ac:picMk id="17" creationId="{E939B5F7-6B62-42CD-508B-D7A0B7CD085A}"/>
          </ac:picMkLst>
        </pc:picChg>
        <pc:picChg chg="add del mod ord">
          <ac:chgData name="Leonie Smith" userId="fed1330f33f5650e" providerId="LiveId" clId="{B099DA2D-6BEA-4B73-BF64-F62163D5891E}" dt="2023-04-05T04:29:12.242" v="149"/>
          <ac:picMkLst>
            <pc:docMk/>
            <pc:sldMk cId="2332778949" sldId="287"/>
            <ac:picMk id="20" creationId="{C8A27A5B-2D4A-9ECD-5DCD-303EFAFD632F}"/>
          </ac:picMkLst>
        </pc:picChg>
        <pc:picChg chg="add mod">
          <ac:chgData name="Leonie Smith" userId="fed1330f33f5650e" providerId="LiveId" clId="{B099DA2D-6BEA-4B73-BF64-F62163D5891E}" dt="2023-04-05T04:29:12.242" v="149"/>
          <ac:picMkLst>
            <pc:docMk/>
            <pc:sldMk cId="2332778949" sldId="287"/>
            <ac:picMk id="21" creationId="{75CBC5CF-4448-E340-6C12-30B85E287BC6}"/>
          </ac:picMkLst>
        </pc:picChg>
      </pc:sldChg>
      <pc:sldChg chg="addSp delSp modSp mod modTransition modAnim">
        <pc:chgData name="Leonie Smith" userId="fed1330f33f5650e" providerId="LiveId" clId="{B099DA2D-6BEA-4B73-BF64-F62163D5891E}" dt="2023-04-05T04:36:19.156" v="159"/>
        <pc:sldMkLst>
          <pc:docMk/>
          <pc:sldMk cId="3153919605" sldId="289"/>
        </pc:sldMkLst>
        <pc:picChg chg="add del mod">
          <ac:chgData name="Leonie Smith" userId="fed1330f33f5650e" providerId="LiveId" clId="{B099DA2D-6BEA-4B73-BF64-F62163D5891E}" dt="2023-04-05T04:33:11.317" v="152"/>
          <ac:picMkLst>
            <pc:docMk/>
            <pc:sldMk cId="3153919605" sldId="289"/>
            <ac:picMk id="8" creationId="{9064383B-9FE5-8A64-35E4-BDD23A7D48F1}"/>
          </ac:picMkLst>
        </pc:picChg>
        <pc:picChg chg="add del mod">
          <ac:chgData name="Leonie Smith" userId="fed1330f33f5650e" providerId="LiveId" clId="{B099DA2D-6BEA-4B73-BF64-F62163D5891E}" dt="2023-04-05T04:33:25.831" v="153"/>
          <ac:picMkLst>
            <pc:docMk/>
            <pc:sldMk cId="3153919605" sldId="289"/>
            <ac:picMk id="11" creationId="{3B464C24-5F4D-0114-59AA-949599FA2F69}"/>
          </ac:picMkLst>
        </pc:picChg>
        <pc:picChg chg="add del mod">
          <ac:chgData name="Leonie Smith" userId="fed1330f33f5650e" providerId="LiveId" clId="{B099DA2D-6BEA-4B73-BF64-F62163D5891E}" dt="2023-04-05T04:35:36.979" v="155"/>
          <ac:picMkLst>
            <pc:docMk/>
            <pc:sldMk cId="3153919605" sldId="289"/>
            <ac:picMk id="12" creationId="{0BE7BA9C-CD72-E6A1-6185-D0CF065A0F7E}"/>
          </ac:picMkLst>
        </pc:picChg>
        <pc:picChg chg="add del mod ord">
          <ac:chgData name="Leonie Smith" userId="fed1330f33f5650e" providerId="LiveId" clId="{B099DA2D-6BEA-4B73-BF64-F62163D5891E}" dt="2023-04-05T04:35:45.097" v="156"/>
          <ac:picMkLst>
            <pc:docMk/>
            <pc:sldMk cId="3153919605" sldId="289"/>
            <ac:picMk id="21" creationId="{49335F07-BA67-58D1-D851-92343F58D192}"/>
          </ac:picMkLst>
        </pc:picChg>
        <pc:picChg chg="add del mod">
          <ac:chgData name="Leonie Smith" userId="fed1330f33f5650e" providerId="LiveId" clId="{B099DA2D-6BEA-4B73-BF64-F62163D5891E}" dt="2023-04-05T04:36:02.952" v="158"/>
          <ac:picMkLst>
            <pc:docMk/>
            <pc:sldMk cId="3153919605" sldId="289"/>
            <ac:picMk id="22" creationId="{A6448B9A-6EB5-3063-2472-6F352628B9DD}"/>
          </ac:picMkLst>
        </pc:picChg>
        <pc:picChg chg="add del mod ord">
          <ac:chgData name="Leonie Smith" userId="fed1330f33f5650e" providerId="LiveId" clId="{B099DA2D-6BEA-4B73-BF64-F62163D5891E}" dt="2023-04-05T04:36:19.156" v="159"/>
          <ac:picMkLst>
            <pc:docMk/>
            <pc:sldMk cId="3153919605" sldId="289"/>
            <ac:picMk id="25" creationId="{55AFD61F-C3CA-8556-9F26-8C37FBB0DF0F}"/>
          </ac:picMkLst>
        </pc:picChg>
        <pc:picChg chg="add mod">
          <ac:chgData name="Leonie Smith" userId="fed1330f33f5650e" providerId="LiveId" clId="{B099DA2D-6BEA-4B73-BF64-F62163D5891E}" dt="2023-04-05T04:36:19.156" v="159"/>
          <ac:picMkLst>
            <pc:docMk/>
            <pc:sldMk cId="3153919605" sldId="289"/>
            <ac:picMk id="26" creationId="{C3B8E1F8-19C3-EB64-2A43-EE49DF7B7385}"/>
          </ac:picMkLst>
        </pc:picChg>
      </pc:sldChg>
      <pc:sldChg chg="addSp delSp modSp mod modTransition modAnim">
        <pc:chgData name="Leonie Smith" userId="fed1330f33f5650e" providerId="LiveId" clId="{B099DA2D-6BEA-4B73-BF64-F62163D5891E}" dt="2023-04-05T04:46:42.155" v="195"/>
        <pc:sldMkLst>
          <pc:docMk/>
          <pc:sldMk cId="1878919862" sldId="291"/>
        </pc:sldMkLst>
        <pc:spChg chg="mod">
          <ac:chgData name="Leonie Smith" userId="fed1330f33f5650e" providerId="LiveId" clId="{B099DA2D-6BEA-4B73-BF64-F62163D5891E}" dt="2023-04-05T04:44:39.909" v="186" actId="21"/>
          <ac:spMkLst>
            <pc:docMk/>
            <pc:sldMk cId="1878919862" sldId="291"/>
            <ac:spMk id="4" creationId="{EE2AC625-9141-A801-F431-DD5F79396320}"/>
          </ac:spMkLst>
        </pc:spChg>
        <pc:picChg chg="add del mod">
          <ac:chgData name="Leonie Smith" userId="fed1330f33f5650e" providerId="LiveId" clId="{B099DA2D-6BEA-4B73-BF64-F62163D5891E}" dt="2023-04-05T04:39:53.676" v="162"/>
          <ac:picMkLst>
            <pc:docMk/>
            <pc:sldMk cId="1878919862" sldId="291"/>
            <ac:picMk id="11" creationId="{582C7777-AA2B-E9FD-4291-669788F755C4}"/>
          </ac:picMkLst>
        </pc:picChg>
        <pc:picChg chg="add del mod">
          <ac:chgData name="Leonie Smith" userId="fed1330f33f5650e" providerId="LiveId" clId="{B099DA2D-6BEA-4B73-BF64-F62163D5891E}" dt="2023-04-05T04:40:06.125" v="163"/>
          <ac:picMkLst>
            <pc:docMk/>
            <pc:sldMk cId="1878919862" sldId="291"/>
            <ac:picMk id="14" creationId="{6EF4C22D-F05A-1C72-342A-D96CE9455AEF}"/>
          </ac:picMkLst>
        </pc:picChg>
        <pc:picChg chg="add del mod">
          <ac:chgData name="Leonie Smith" userId="fed1330f33f5650e" providerId="LiveId" clId="{B099DA2D-6BEA-4B73-BF64-F62163D5891E}" dt="2023-04-05T04:40:14.812" v="165"/>
          <ac:picMkLst>
            <pc:docMk/>
            <pc:sldMk cId="1878919862" sldId="291"/>
            <ac:picMk id="15" creationId="{7C84D813-5FEE-50E6-ADA3-856DE126E637}"/>
          </ac:picMkLst>
        </pc:picChg>
        <pc:picChg chg="add del mod ord">
          <ac:chgData name="Leonie Smith" userId="fed1330f33f5650e" providerId="LiveId" clId="{B099DA2D-6BEA-4B73-BF64-F62163D5891E}" dt="2023-04-05T04:40:29.675" v="166"/>
          <ac:picMkLst>
            <pc:docMk/>
            <pc:sldMk cId="1878919862" sldId="291"/>
            <ac:picMk id="18" creationId="{9010A468-80F2-8FE6-B022-A6330615A4BD}"/>
          </ac:picMkLst>
        </pc:picChg>
        <pc:picChg chg="add del mod">
          <ac:chgData name="Leonie Smith" userId="fed1330f33f5650e" providerId="LiveId" clId="{B099DA2D-6BEA-4B73-BF64-F62163D5891E}" dt="2023-04-05T04:42:02.945" v="168"/>
          <ac:picMkLst>
            <pc:docMk/>
            <pc:sldMk cId="1878919862" sldId="291"/>
            <ac:picMk id="19" creationId="{773E169E-78BA-5082-22CE-3230733F3FAF}"/>
          </ac:picMkLst>
        </pc:picChg>
        <pc:picChg chg="add del mod ord">
          <ac:chgData name="Leonie Smith" userId="fed1330f33f5650e" providerId="LiveId" clId="{B099DA2D-6BEA-4B73-BF64-F62163D5891E}" dt="2023-04-05T04:42:12.482" v="169"/>
          <ac:picMkLst>
            <pc:docMk/>
            <pc:sldMk cId="1878919862" sldId="291"/>
            <ac:picMk id="22" creationId="{2908D52E-0FAB-F1A1-B7E0-5929F5929988}"/>
          </ac:picMkLst>
        </pc:picChg>
        <pc:picChg chg="add del mod">
          <ac:chgData name="Leonie Smith" userId="fed1330f33f5650e" providerId="LiveId" clId="{B099DA2D-6BEA-4B73-BF64-F62163D5891E}" dt="2023-04-05T04:42:36.128" v="171"/>
          <ac:picMkLst>
            <pc:docMk/>
            <pc:sldMk cId="1878919862" sldId="291"/>
            <ac:picMk id="23" creationId="{3D5B2361-0762-DD1E-2A9C-42B57D8D268F}"/>
          </ac:picMkLst>
        </pc:picChg>
        <pc:picChg chg="add del mod ord">
          <ac:chgData name="Leonie Smith" userId="fed1330f33f5650e" providerId="LiveId" clId="{B099DA2D-6BEA-4B73-BF64-F62163D5891E}" dt="2023-04-05T04:42:50.509" v="172"/>
          <ac:picMkLst>
            <pc:docMk/>
            <pc:sldMk cId="1878919862" sldId="291"/>
            <ac:picMk id="26" creationId="{09C3C80D-95EB-6A4D-1430-2B7BC0CFD63A}"/>
          </ac:picMkLst>
        </pc:picChg>
        <pc:picChg chg="add del mod">
          <ac:chgData name="Leonie Smith" userId="fed1330f33f5650e" providerId="LiveId" clId="{B099DA2D-6BEA-4B73-BF64-F62163D5891E}" dt="2023-04-05T04:42:52.696" v="174"/>
          <ac:picMkLst>
            <pc:docMk/>
            <pc:sldMk cId="1878919862" sldId="291"/>
            <ac:picMk id="27" creationId="{078674A6-BA11-DAF3-8E00-032283E65316}"/>
          </ac:picMkLst>
        </pc:picChg>
        <pc:picChg chg="add del mod ord">
          <ac:chgData name="Leonie Smith" userId="fed1330f33f5650e" providerId="LiveId" clId="{B099DA2D-6BEA-4B73-BF64-F62163D5891E}" dt="2023-04-05T04:43:18.108" v="175"/>
          <ac:picMkLst>
            <pc:docMk/>
            <pc:sldMk cId="1878919862" sldId="291"/>
            <ac:picMk id="30" creationId="{54A389B6-A767-087D-4F58-7BE5F28C5B5B}"/>
          </ac:picMkLst>
        </pc:picChg>
        <pc:picChg chg="add del mod">
          <ac:chgData name="Leonie Smith" userId="fed1330f33f5650e" providerId="LiveId" clId="{B099DA2D-6BEA-4B73-BF64-F62163D5891E}" dt="2023-04-05T04:43:25.618" v="177"/>
          <ac:picMkLst>
            <pc:docMk/>
            <pc:sldMk cId="1878919862" sldId="291"/>
            <ac:picMk id="31" creationId="{A23C7DDA-BEB9-6BFA-F6CB-787F384519C6}"/>
          </ac:picMkLst>
        </pc:picChg>
        <pc:picChg chg="add del mod ord">
          <ac:chgData name="Leonie Smith" userId="fed1330f33f5650e" providerId="LiveId" clId="{B099DA2D-6BEA-4B73-BF64-F62163D5891E}" dt="2023-04-05T04:43:37.393" v="178"/>
          <ac:picMkLst>
            <pc:docMk/>
            <pc:sldMk cId="1878919862" sldId="291"/>
            <ac:picMk id="34" creationId="{BC1AF6BF-E2A0-A2BF-B5F1-8EC99B308C31}"/>
          </ac:picMkLst>
        </pc:picChg>
        <pc:picChg chg="add del mod">
          <ac:chgData name="Leonie Smith" userId="fed1330f33f5650e" providerId="LiveId" clId="{B099DA2D-6BEA-4B73-BF64-F62163D5891E}" dt="2023-04-05T04:43:47.179" v="180"/>
          <ac:picMkLst>
            <pc:docMk/>
            <pc:sldMk cId="1878919862" sldId="291"/>
            <ac:picMk id="35" creationId="{F5A7D273-6ED5-5282-8402-513F45F89F17}"/>
          </ac:picMkLst>
        </pc:picChg>
        <pc:picChg chg="add del mod ord">
          <ac:chgData name="Leonie Smith" userId="fed1330f33f5650e" providerId="LiveId" clId="{B099DA2D-6BEA-4B73-BF64-F62163D5891E}" dt="2023-04-05T04:43:59.677" v="181"/>
          <ac:picMkLst>
            <pc:docMk/>
            <pc:sldMk cId="1878919862" sldId="291"/>
            <ac:picMk id="38" creationId="{E20865CF-F796-E718-723B-945E6AB8C951}"/>
          </ac:picMkLst>
        </pc:picChg>
        <pc:picChg chg="add del mod">
          <ac:chgData name="Leonie Smith" userId="fed1330f33f5650e" providerId="LiveId" clId="{B099DA2D-6BEA-4B73-BF64-F62163D5891E}" dt="2023-04-05T04:46:16.990" v="191"/>
          <ac:picMkLst>
            <pc:docMk/>
            <pc:sldMk cId="1878919862" sldId="291"/>
            <ac:picMk id="39" creationId="{959AC85A-CB52-7DE6-4B80-B1225274940B}"/>
          </ac:picMkLst>
        </pc:picChg>
        <pc:picChg chg="add del mod ord">
          <ac:chgData name="Leonie Smith" userId="fed1330f33f5650e" providerId="LiveId" clId="{B099DA2D-6BEA-4B73-BF64-F62163D5891E}" dt="2023-04-05T04:46:23.883" v="192"/>
          <ac:picMkLst>
            <pc:docMk/>
            <pc:sldMk cId="1878919862" sldId="291"/>
            <ac:picMk id="49" creationId="{BC05237A-2A4C-A836-ED42-5F4CC10F87BF}"/>
          </ac:picMkLst>
        </pc:picChg>
        <pc:picChg chg="add del mod">
          <ac:chgData name="Leonie Smith" userId="fed1330f33f5650e" providerId="LiveId" clId="{B099DA2D-6BEA-4B73-BF64-F62163D5891E}" dt="2023-04-05T04:46:29.739" v="194"/>
          <ac:picMkLst>
            <pc:docMk/>
            <pc:sldMk cId="1878919862" sldId="291"/>
            <ac:picMk id="50" creationId="{58B737CA-E175-09A6-064C-515AC0710C50}"/>
          </ac:picMkLst>
        </pc:picChg>
        <pc:picChg chg="add del mod ord">
          <ac:chgData name="Leonie Smith" userId="fed1330f33f5650e" providerId="LiveId" clId="{B099DA2D-6BEA-4B73-BF64-F62163D5891E}" dt="2023-04-05T04:46:42.155" v="195"/>
          <ac:picMkLst>
            <pc:docMk/>
            <pc:sldMk cId="1878919862" sldId="291"/>
            <ac:picMk id="53" creationId="{B3A190A3-14AF-3E68-1A08-2D97BBD0CC49}"/>
          </ac:picMkLst>
        </pc:picChg>
        <pc:picChg chg="add mod">
          <ac:chgData name="Leonie Smith" userId="fed1330f33f5650e" providerId="LiveId" clId="{B099DA2D-6BEA-4B73-BF64-F62163D5891E}" dt="2023-04-05T04:46:42.155" v="195"/>
          <ac:picMkLst>
            <pc:docMk/>
            <pc:sldMk cId="1878919862" sldId="291"/>
            <ac:picMk id="54" creationId="{483920AD-A35B-C63A-876D-42B6E6445F79}"/>
          </ac:picMkLst>
        </pc:picChg>
      </pc:sldChg>
      <pc:sldChg chg="addSp delSp modSp mod modTransition modAnim">
        <pc:chgData name="Leonie Smith" userId="fed1330f33f5650e" providerId="LiveId" clId="{B099DA2D-6BEA-4B73-BF64-F62163D5891E}" dt="2023-04-05T04:53:09.205" v="205"/>
        <pc:sldMkLst>
          <pc:docMk/>
          <pc:sldMk cId="2219299321" sldId="293"/>
        </pc:sldMkLst>
        <pc:picChg chg="add del mod">
          <ac:chgData name="Leonie Smith" userId="fed1330f33f5650e" providerId="LiveId" clId="{B099DA2D-6BEA-4B73-BF64-F62163D5891E}" dt="2023-04-05T04:51:51.770" v="198"/>
          <ac:picMkLst>
            <pc:docMk/>
            <pc:sldMk cId="2219299321" sldId="293"/>
            <ac:picMk id="13" creationId="{4DBDA778-B3E3-7E58-2FDD-6C87F60E3966}"/>
          </ac:picMkLst>
        </pc:picChg>
        <pc:picChg chg="add del mod">
          <ac:chgData name="Leonie Smith" userId="fed1330f33f5650e" providerId="LiveId" clId="{B099DA2D-6BEA-4B73-BF64-F62163D5891E}" dt="2023-04-05T04:52:03.582" v="199"/>
          <ac:picMkLst>
            <pc:docMk/>
            <pc:sldMk cId="2219299321" sldId="293"/>
            <ac:picMk id="16" creationId="{E9E6FBC8-BFDA-A744-7C9C-F7906F31E3C7}"/>
          </ac:picMkLst>
        </pc:picChg>
        <pc:picChg chg="add del mod">
          <ac:chgData name="Leonie Smith" userId="fed1330f33f5650e" providerId="LiveId" clId="{B099DA2D-6BEA-4B73-BF64-F62163D5891E}" dt="2023-04-05T04:52:19.685" v="201"/>
          <ac:picMkLst>
            <pc:docMk/>
            <pc:sldMk cId="2219299321" sldId="293"/>
            <ac:picMk id="17" creationId="{94B48BDE-4CF8-09E4-D419-32991F0BA32C}"/>
          </ac:picMkLst>
        </pc:picChg>
        <pc:picChg chg="add del mod ord">
          <ac:chgData name="Leonie Smith" userId="fed1330f33f5650e" providerId="LiveId" clId="{B099DA2D-6BEA-4B73-BF64-F62163D5891E}" dt="2023-04-05T04:52:34.015" v="202"/>
          <ac:picMkLst>
            <pc:docMk/>
            <pc:sldMk cId="2219299321" sldId="293"/>
            <ac:picMk id="20" creationId="{0C04A09F-38A1-0C7F-D4B7-E37AF14C7D16}"/>
          </ac:picMkLst>
        </pc:picChg>
        <pc:picChg chg="add del mod">
          <ac:chgData name="Leonie Smith" userId="fed1330f33f5650e" providerId="LiveId" clId="{B099DA2D-6BEA-4B73-BF64-F62163D5891E}" dt="2023-04-05T04:52:58.230" v="204"/>
          <ac:picMkLst>
            <pc:docMk/>
            <pc:sldMk cId="2219299321" sldId="293"/>
            <ac:picMk id="21" creationId="{558D0A94-060F-F353-F8D0-E313F8CE8FFC}"/>
          </ac:picMkLst>
        </pc:picChg>
        <pc:picChg chg="add del mod ord">
          <ac:chgData name="Leonie Smith" userId="fed1330f33f5650e" providerId="LiveId" clId="{B099DA2D-6BEA-4B73-BF64-F62163D5891E}" dt="2023-04-05T04:53:09.205" v="205"/>
          <ac:picMkLst>
            <pc:docMk/>
            <pc:sldMk cId="2219299321" sldId="293"/>
            <ac:picMk id="26" creationId="{5F418E04-8C91-A06B-678C-4377005184EB}"/>
          </ac:picMkLst>
        </pc:picChg>
        <pc:picChg chg="add mod">
          <ac:chgData name="Leonie Smith" userId="fed1330f33f5650e" providerId="LiveId" clId="{B099DA2D-6BEA-4B73-BF64-F62163D5891E}" dt="2023-04-05T04:53:09.205" v="205"/>
          <ac:picMkLst>
            <pc:docMk/>
            <pc:sldMk cId="2219299321" sldId="293"/>
            <ac:picMk id="27" creationId="{61C78695-C2CA-75AC-E22F-AAEB690C30AE}"/>
          </ac:picMkLst>
        </pc:picChg>
      </pc:sldChg>
      <pc:sldChg chg="addSp modSp">
        <pc:chgData name="Leonie Smith" userId="fed1330f33f5650e" providerId="LiveId" clId="{B099DA2D-6BEA-4B73-BF64-F62163D5891E}" dt="2023-04-05T04:54:11.003" v="206"/>
        <pc:sldMkLst>
          <pc:docMk/>
          <pc:sldMk cId="3279066978" sldId="295"/>
        </pc:sldMkLst>
        <pc:picChg chg="add mod">
          <ac:chgData name="Leonie Smith" userId="fed1330f33f5650e" providerId="LiveId" clId="{B099DA2D-6BEA-4B73-BF64-F62163D5891E}" dt="2023-04-05T04:54:11.003" v="206"/>
          <ac:picMkLst>
            <pc:docMk/>
            <pc:sldMk cId="3279066978" sldId="295"/>
            <ac:picMk id="13" creationId="{9B528876-D656-6853-5B14-D56B2853636B}"/>
          </ac:picMkLst>
        </pc:picChg>
      </pc:sldChg>
      <pc:sldChg chg="addSp delSp modSp mod modTransition modAnim">
        <pc:chgData name="Leonie Smith" userId="fed1330f33f5650e" providerId="LiveId" clId="{B099DA2D-6BEA-4B73-BF64-F62163D5891E}" dt="2023-04-05T04:59:29.752" v="222"/>
        <pc:sldMkLst>
          <pc:docMk/>
          <pc:sldMk cId="2169761729" sldId="297"/>
        </pc:sldMkLst>
        <pc:picChg chg="add del mod">
          <ac:chgData name="Leonie Smith" userId="fed1330f33f5650e" providerId="LiveId" clId="{B099DA2D-6BEA-4B73-BF64-F62163D5891E}" dt="2023-04-05T04:57:28.840" v="209"/>
          <ac:picMkLst>
            <pc:docMk/>
            <pc:sldMk cId="2169761729" sldId="297"/>
            <ac:picMk id="12" creationId="{C8EA4167-6A03-5F9E-F85E-2421290016F6}"/>
          </ac:picMkLst>
        </pc:picChg>
        <pc:picChg chg="add del mod">
          <ac:chgData name="Leonie Smith" userId="fed1330f33f5650e" providerId="LiveId" clId="{B099DA2D-6BEA-4B73-BF64-F62163D5891E}" dt="2023-04-05T04:57:48.158" v="210"/>
          <ac:picMkLst>
            <pc:docMk/>
            <pc:sldMk cId="2169761729" sldId="297"/>
            <ac:picMk id="15" creationId="{20719967-8269-39ED-E690-75408C679897}"/>
          </ac:picMkLst>
        </pc:picChg>
        <pc:picChg chg="add del mod">
          <ac:chgData name="Leonie Smith" userId="fed1330f33f5650e" providerId="LiveId" clId="{B099DA2D-6BEA-4B73-BF64-F62163D5891E}" dt="2023-04-05T04:58:01.656" v="212"/>
          <ac:picMkLst>
            <pc:docMk/>
            <pc:sldMk cId="2169761729" sldId="297"/>
            <ac:picMk id="16" creationId="{937022EC-EC1D-D12C-51D5-86C187DF967D}"/>
          </ac:picMkLst>
        </pc:picChg>
        <pc:picChg chg="add del mod ord">
          <ac:chgData name="Leonie Smith" userId="fed1330f33f5650e" providerId="LiveId" clId="{B099DA2D-6BEA-4B73-BF64-F62163D5891E}" dt="2023-04-05T04:58:16.959" v="213"/>
          <ac:picMkLst>
            <pc:docMk/>
            <pc:sldMk cId="2169761729" sldId="297"/>
            <ac:picMk id="19" creationId="{19A63059-D25A-2D27-0C3F-236313DAB245}"/>
          </ac:picMkLst>
        </pc:picChg>
        <pc:picChg chg="add del mod">
          <ac:chgData name="Leonie Smith" userId="fed1330f33f5650e" providerId="LiveId" clId="{B099DA2D-6BEA-4B73-BF64-F62163D5891E}" dt="2023-04-05T04:58:19.908" v="215"/>
          <ac:picMkLst>
            <pc:docMk/>
            <pc:sldMk cId="2169761729" sldId="297"/>
            <ac:picMk id="20" creationId="{378FE3DD-4933-46C3-436F-725D57D1E451}"/>
          </ac:picMkLst>
        </pc:picChg>
        <pc:picChg chg="add del mod ord">
          <ac:chgData name="Leonie Smith" userId="fed1330f33f5650e" providerId="LiveId" clId="{B099DA2D-6BEA-4B73-BF64-F62163D5891E}" dt="2023-04-05T04:58:39.182" v="216"/>
          <ac:picMkLst>
            <pc:docMk/>
            <pc:sldMk cId="2169761729" sldId="297"/>
            <ac:picMk id="23" creationId="{4B8860C3-1A23-21F9-E30B-77F9A215D01A}"/>
          </ac:picMkLst>
        </pc:picChg>
        <pc:picChg chg="add del mod">
          <ac:chgData name="Leonie Smith" userId="fed1330f33f5650e" providerId="LiveId" clId="{B099DA2D-6BEA-4B73-BF64-F62163D5891E}" dt="2023-04-05T04:58:50.121" v="218"/>
          <ac:picMkLst>
            <pc:docMk/>
            <pc:sldMk cId="2169761729" sldId="297"/>
            <ac:picMk id="24" creationId="{AFCF7B96-3411-C6EE-EC82-C0E0149C2032}"/>
          </ac:picMkLst>
        </pc:picChg>
        <pc:picChg chg="add del mod ord">
          <ac:chgData name="Leonie Smith" userId="fed1330f33f5650e" providerId="LiveId" clId="{B099DA2D-6BEA-4B73-BF64-F62163D5891E}" dt="2023-04-05T04:58:57.269" v="219"/>
          <ac:picMkLst>
            <pc:docMk/>
            <pc:sldMk cId="2169761729" sldId="297"/>
            <ac:picMk id="27" creationId="{A19F6FF5-155D-4275-DF21-FD63988A0E62}"/>
          </ac:picMkLst>
        </pc:picChg>
        <pc:picChg chg="add del mod">
          <ac:chgData name="Leonie Smith" userId="fed1330f33f5650e" providerId="LiveId" clId="{B099DA2D-6BEA-4B73-BF64-F62163D5891E}" dt="2023-04-05T04:59:08.796" v="221"/>
          <ac:picMkLst>
            <pc:docMk/>
            <pc:sldMk cId="2169761729" sldId="297"/>
            <ac:picMk id="28" creationId="{736F6BFA-5878-8993-B419-D44367C7293A}"/>
          </ac:picMkLst>
        </pc:picChg>
        <pc:picChg chg="add del mod ord">
          <ac:chgData name="Leonie Smith" userId="fed1330f33f5650e" providerId="LiveId" clId="{B099DA2D-6BEA-4B73-BF64-F62163D5891E}" dt="2023-04-05T04:59:29.752" v="222"/>
          <ac:picMkLst>
            <pc:docMk/>
            <pc:sldMk cId="2169761729" sldId="297"/>
            <ac:picMk id="31" creationId="{D08E57E8-6EE6-31DD-F72C-FD00C426549D}"/>
          </ac:picMkLst>
        </pc:picChg>
        <pc:picChg chg="add mod">
          <ac:chgData name="Leonie Smith" userId="fed1330f33f5650e" providerId="LiveId" clId="{B099DA2D-6BEA-4B73-BF64-F62163D5891E}" dt="2023-04-05T04:59:29.752" v="222"/>
          <ac:picMkLst>
            <pc:docMk/>
            <pc:sldMk cId="2169761729" sldId="297"/>
            <ac:picMk id="32" creationId="{8F804806-08CA-7111-2E2D-BADDB92A71BC}"/>
          </ac:picMkLst>
        </pc:picChg>
      </pc:sldChg>
      <pc:sldChg chg="addSp modSp">
        <pc:chgData name="Leonie Smith" userId="fed1330f33f5650e" providerId="LiveId" clId="{B099DA2D-6BEA-4B73-BF64-F62163D5891E}" dt="2023-04-05T05:01:40.790" v="223"/>
        <pc:sldMkLst>
          <pc:docMk/>
          <pc:sldMk cId="2877123496" sldId="299"/>
        </pc:sldMkLst>
        <pc:picChg chg="add mod">
          <ac:chgData name="Leonie Smith" userId="fed1330f33f5650e" providerId="LiveId" clId="{B099DA2D-6BEA-4B73-BF64-F62163D5891E}" dt="2023-04-05T05:01:40.790" v="223"/>
          <ac:picMkLst>
            <pc:docMk/>
            <pc:sldMk cId="2877123496" sldId="299"/>
            <ac:picMk id="10" creationId="{0F6FF559-5B12-4CBB-4B89-C7B232E114C3}"/>
          </ac:picMkLst>
        </pc:picChg>
      </pc:sldChg>
      <pc:sldChg chg="addSp delSp modSp mod modTransition modAnim">
        <pc:chgData name="Leonie Smith" userId="fed1330f33f5650e" providerId="LiveId" clId="{B099DA2D-6BEA-4B73-BF64-F62163D5891E}" dt="2023-04-05T05:03:59.334" v="230"/>
        <pc:sldMkLst>
          <pc:docMk/>
          <pc:sldMk cId="532413702" sldId="303"/>
        </pc:sldMkLst>
        <pc:picChg chg="add del mod">
          <ac:chgData name="Leonie Smith" userId="fed1330f33f5650e" providerId="LiveId" clId="{B099DA2D-6BEA-4B73-BF64-F62163D5891E}" dt="2023-04-05T05:03:24.824" v="226"/>
          <ac:picMkLst>
            <pc:docMk/>
            <pc:sldMk cId="532413702" sldId="303"/>
            <ac:picMk id="9" creationId="{72F80FF3-E98D-5854-BB3D-3ADA00C2A7BF}"/>
          </ac:picMkLst>
        </pc:picChg>
        <pc:picChg chg="add del mod">
          <ac:chgData name="Leonie Smith" userId="fed1330f33f5650e" providerId="LiveId" clId="{B099DA2D-6BEA-4B73-BF64-F62163D5891E}" dt="2023-04-05T05:03:38.012" v="227"/>
          <ac:picMkLst>
            <pc:docMk/>
            <pc:sldMk cId="532413702" sldId="303"/>
            <ac:picMk id="12" creationId="{B1F3DF0B-2A36-EE0C-F9C8-7E65EAA7D1A3}"/>
          </ac:picMkLst>
        </pc:picChg>
        <pc:picChg chg="add del mod">
          <ac:chgData name="Leonie Smith" userId="fed1330f33f5650e" providerId="LiveId" clId="{B099DA2D-6BEA-4B73-BF64-F62163D5891E}" dt="2023-04-05T05:03:45.015" v="229"/>
          <ac:picMkLst>
            <pc:docMk/>
            <pc:sldMk cId="532413702" sldId="303"/>
            <ac:picMk id="13" creationId="{EF43743D-7195-78EE-9503-F23BFCF05D9E}"/>
          </ac:picMkLst>
        </pc:picChg>
        <pc:picChg chg="add del mod ord">
          <ac:chgData name="Leonie Smith" userId="fed1330f33f5650e" providerId="LiveId" clId="{B099DA2D-6BEA-4B73-BF64-F62163D5891E}" dt="2023-04-05T05:03:59.334" v="230"/>
          <ac:picMkLst>
            <pc:docMk/>
            <pc:sldMk cId="532413702" sldId="303"/>
            <ac:picMk id="16" creationId="{02B27582-EF04-B4EB-B65E-133674548740}"/>
          </ac:picMkLst>
        </pc:picChg>
        <pc:picChg chg="add mod">
          <ac:chgData name="Leonie Smith" userId="fed1330f33f5650e" providerId="LiveId" clId="{B099DA2D-6BEA-4B73-BF64-F62163D5891E}" dt="2023-04-05T05:03:59.334" v="230"/>
          <ac:picMkLst>
            <pc:docMk/>
            <pc:sldMk cId="532413702" sldId="303"/>
            <ac:picMk id="17" creationId="{0ED4C0F6-ABBE-7A75-36E8-003954BD243E}"/>
          </ac:picMkLst>
        </pc:picChg>
      </pc:sldChg>
      <pc:sldChg chg="addSp delSp modSp mod modTransition modAnim">
        <pc:chgData name="Leonie Smith" userId="fed1330f33f5650e" providerId="LiveId" clId="{B099DA2D-6BEA-4B73-BF64-F62163D5891E}" dt="2023-04-05T05:05:32.508" v="237"/>
        <pc:sldMkLst>
          <pc:docMk/>
          <pc:sldMk cId="1057562713" sldId="305"/>
        </pc:sldMkLst>
        <pc:picChg chg="add del mod">
          <ac:chgData name="Leonie Smith" userId="fed1330f33f5650e" providerId="LiveId" clId="{B099DA2D-6BEA-4B73-BF64-F62163D5891E}" dt="2023-04-05T05:04:58.887" v="233"/>
          <ac:picMkLst>
            <pc:docMk/>
            <pc:sldMk cId="1057562713" sldId="305"/>
            <ac:picMk id="8" creationId="{457492BB-9D8F-0147-7D9D-785FF913C3F7}"/>
          </ac:picMkLst>
        </pc:picChg>
        <pc:picChg chg="add del mod">
          <ac:chgData name="Leonie Smith" userId="fed1330f33f5650e" providerId="LiveId" clId="{B099DA2D-6BEA-4B73-BF64-F62163D5891E}" dt="2023-04-05T05:05:12.546" v="234"/>
          <ac:picMkLst>
            <pc:docMk/>
            <pc:sldMk cId="1057562713" sldId="305"/>
            <ac:picMk id="11" creationId="{4306FAC6-BE7F-4F4B-7D9F-56BD32B389E5}"/>
          </ac:picMkLst>
        </pc:picChg>
        <pc:picChg chg="add del mod">
          <ac:chgData name="Leonie Smith" userId="fed1330f33f5650e" providerId="LiveId" clId="{B099DA2D-6BEA-4B73-BF64-F62163D5891E}" dt="2023-04-05T05:05:18.123" v="236"/>
          <ac:picMkLst>
            <pc:docMk/>
            <pc:sldMk cId="1057562713" sldId="305"/>
            <ac:picMk id="12" creationId="{BD8CC24A-A4F7-9DF9-10F8-89FBD54BD1D8}"/>
          </ac:picMkLst>
        </pc:picChg>
        <pc:picChg chg="add del mod ord">
          <ac:chgData name="Leonie Smith" userId="fed1330f33f5650e" providerId="LiveId" clId="{B099DA2D-6BEA-4B73-BF64-F62163D5891E}" dt="2023-04-05T05:05:32.508" v="237"/>
          <ac:picMkLst>
            <pc:docMk/>
            <pc:sldMk cId="1057562713" sldId="305"/>
            <ac:picMk id="15" creationId="{D2DC0A72-0CF6-9D60-55BD-EB7B3EED16B9}"/>
          </ac:picMkLst>
        </pc:picChg>
        <pc:picChg chg="add mod">
          <ac:chgData name="Leonie Smith" userId="fed1330f33f5650e" providerId="LiveId" clId="{B099DA2D-6BEA-4B73-BF64-F62163D5891E}" dt="2023-04-05T05:05:32.508" v="237"/>
          <ac:picMkLst>
            <pc:docMk/>
            <pc:sldMk cId="1057562713" sldId="305"/>
            <ac:picMk id="16" creationId="{DF24EC94-1BA1-0C3C-D0DF-570EB0E25F03}"/>
          </ac:picMkLst>
        </pc:picChg>
      </pc:sldChg>
      <pc:sldChg chg="addSp delSp modSp add mod ord modTransition modAnim">
        <pc:chgData name="Leonie Smith" userId="fed1330f33f5650e" providerId="LiveId" clId="{B099DA2D-6BEA-4B73-BF64-F62163D5891E}" dt="2023-04-05T04:45:45.494" v="189"/>
        <pc:sldMkLst>
          <pc:docMk/>
          <pc:sldMk cId="558216529" sldId="307"/>
        </pc:sldMkLst>
        <pc:spChg chg="mod">
          <ac:chgData name="Leonie Smith" userId="fed1330f33f5650e" providerId="LiveId" clId="{B099DA2D-6BEA-4B73-BF64-F62163D5891E}" dt="2023-04-05T04:44:30.347" v="183" actId="21"/>
          <ac:spMkLst>
            <pc:docMk/>
            <pc:sldMk cId="558216529" sldId="307"/>
            <ac:spMk id="4" creationId="{EE2AC625-9141-A801-F431-DD5F79396320}"/>
          </ac:spMkLst>
        </pc:spChg>
        <pc:picChg chg="add del mod ord">
          <ac:chgData name="Leonie Smith" userId="fed1330f33f5650e" providerId="LiveId" clId="{B099DA2D-6BEA-4B73-BF64-F62163D5891E}" dt="2023-04-05T04:45:45.494" v="189"/>
          <ac:picMkLst>
            <pc:docMk/>
            <pc:sldMk cId="558216529" sldId="307"/>
            <ac:picMk id="10" creationId="{8801C105-047F-AC3F-D8BB-2DDCA2567F6B}"/>
          </ac:picMkLst>
        </pc:picChg>
        <pc:picChg chg="add mod">
          <ac:chgData name="Leonie Smith" userId="fed1330f33f5650e" providerId="LiveId" clId="{B099DA2D-6BEA-4B73-BF64-F62163D5891E}" dt="2023-04-05T04:45:45.494" v="189"/>
          <ac:picMkLst>
            <pc:docMk/>
            <pc:sldMk cId="558216529" sldId="307"/>
            <ac:picMk id="11" creationId="{7B4508D9-BD29-E84C-71A7-C0CC1142FF0C}"/>
          </ac:picMkLst>
        </pc:picChg>
        <pc:picChg chg="del">
          <ac:chgData name="Leonie Smith" userId="fed1330f33f5650e" providerId="LiveId" clId="{B099DA2D-6BEA-4B73-BF64-F62163D5891E}" dt="2023-04-05T04:45:32.573" v="188"/>
          <ac:picMkLst>
            <pc:docMk/>
            <pc:sldMk cId="558216529" sldId="307"/>
            <ac:picMk id="39" creationId="{959AC85A-CB52-7DE6-4B80-B122527494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9F285B6F-7702-BDA8-DBC8-1BA386F47B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78"/>
    </mc:Choice>
    <mc:Fallback xmlns="">
      <p:transition spd="slow" advTm="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དེ་ནས་ཕཱ་རུ་ཤི་ཟེར་བའི་ཕྱོགས་ཁག་ལས་དད་ལྡན་དུ་གྱུར་བའི་མི་ཁ་ཅིག་ཡར་ལངས་ནས་“ཡ་ཧུ་དཱ་པ་མིན་པ་རྣམས་ཀྱིས་ཡ་ཧུ་དཱ་པའི་ཆོས་ཀྱི་རྟགས་ལེན་དགོས་པ་དང་མོ་ཤེ་ཡི་ཆོས་ཁྲིམས་སྲུང་དགོས་པ་དེ་ངེས་པར་དུ་སྐུལ་”ཞེས་སྨྲས།</a:t>
            </a:r>
          </a:p>
          <a:p>
            <a:pPr algn="l"/>
            <a:r>
              <a:rPr lang="bo-CN" sz="4800" b="0" i="0" dirty="0">
                <a:solidFill>
                  <a:srgbClr val="777A7B"/>
                </a:solidFill>
                <a:effectLst/>
                <a:latin typeface="Arial" panose="020B0604020202020204" pitchFamily="34" charset="0"/>
              </a:rPr>
              <a:t>6</a:t>
            </a:r>
            <a:r>
              <a:rPr lang="bo-CN" sz="4800" b="0" i="0" dirty="0">
                <a:solidFill>
                  <a:srgbClr val="121212"/>
                </a:solidFill>
                <a:effectLst/>
                <a:latin typeface="Arial" panose="020B0604020202020204" pitchFamily="34" charset="0"/>
              </a:rPr>
              <a:t>དོན་དེ་ཞིབ་དཔྱད་བྱེད་པའི་ཕྱིར་སྐུ་ཚབ་དང་འགན་འཁུར་བ་རྣམས་འཛོམས།</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5But some believers from the party of the Pharisees stood up and declared, “The Gentiles must be circumcised and required to obey the law of Moses.” 6So the apostles and elders met to look into this matter.</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6D03CB-76E9-472C-2AC3-F39E456A5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གཏམ་གླེང་མང་པོ་བྱས་ནས་སྐུ་ཚབ་པེ་ཏྲོ་ལངས་ཏེ་ཁོ་ཚོར་“སྤུན་ཟླ་རྣམས། སྔོན་དཀོན་མཆོག་གིས་ཁྱེད་ཚོའི་ཁྲོད་ནས་འདམ་ཀ་མཛད་དེ། ཡ་ཧུ་དཱ་པ་མིན་པ་རྣམས་ཀྱིས་ངའི་ཁ་ནས་འཕྲིན་བཟང་ཐོས་ཤིང་དད་པ་དང་ལྡན་པར་འགྱུར་བ་ཁྱེད་རྣམས་ཀྱིས་མཁྱེ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7After much discussion, Peter got up and said to them, “Brothers, you know that in the early days God made a choice among you that the Gentiles would hear from my lips the message of the gospel and believe.</a:t>
            </a:r>
            <a:endParaRPr lang="en-IN" dirty="0"/>
          </a:p>
        </p:txBody>
      </p:sp>
      <p:pic>
        <p:nvPicPr>
          <p:cNvPr id="6" name="Audio 5">
            <a:hlinkClick r:id="" action="ppaction://media"/>
            <a:extLst>
              <a:ext uri="{FF2B5EF4-FFF2-40B4-BE49-F238E27FC236}">
                <a16:creationId xmlns:a16="http://schemas.microsoft.com/office/drawing/2014/main" id="{BA7789B9-DC91-F71C-F25F-2D665786B8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566"/>
    </mc:Choice>
    <mc:Fallback xmlns="">
      <p:transition spd="slow" advTm="1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མི་རྣམས་ཀྱི་སེམས་མཁྱེན་པའི་དཀོན་མཆོག་གིས་ང་ཚོ་ལ་དམ་པའི་ཐུགས་ཉིད་གནང་བ་ལྟར། ཡ་ཧུ་དཱ་པ་མིན་པ་རྣམས་ལའང་དམ་པའི་ཐུགས་ཉིད་གནང་སྟེ་ཁོ་ཚོར་དཔང་པོ་མཛད།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8And God, who knows the heart, showed His approval by giving the Holy Spirit to them, just as He did to us. </a:t>
            </a:r>
            <a:endParaRPr lang="en-IN" dirty="0"/>
          </a:p>
        </p:txBody>
      </p:sp>
      <p:pic>
        <p:nvPicPr>
          <p:cNvPr id="6" name="Audio 5">
            <a:hlinkClick r:id="" action="ppaction://media"/>
            <a:extLst>
              <a:ext uri="{FF2B5EF4-FFF2-40B4-BE49-F238E27FC236}">
                <a16:creationId xmlns:a16="http://schemas.microsoft.com/office/drawing/2014/main" id="{51D7771B-6B74-9D0E-042A-F62DFB9CF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ཡང་ང་ཚོ་དང་ཁོ་ཚོའི་བར་དུ་ཁྱད་པར་མི་མཛད་དེ་ཁོང་གིས་དད་པའི་སྒོ་ནས་ཁོ་ཚོའི་སེམས་དག་པར་མཛད།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 made no distinction between us and them, for He cleansed their hearts by faith.</a:t>
            </a:r>
            <a:endParaRPr lang="en-IN" dirty="0"/>
          </a:p>
        </p:txBody>
      </p:sp>
      <p:pic>
        <p:nvPicPr>
          <p:cNvPr id="6" name="Audio 5">
            <a:hlinkClick r:id="" action="ppaction://media"/>
            <a:extLst>
              <a:ext uri="{FF2B5EF4-FFF2-40B4-BE49-F238E27FC236}">
                <a16:creationId xmlns:a16="http://schemas.microsoft.com/office/drawing/2014/main" id="{F4DD4A56-2138-A163-8B29-989BA3E6D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73"/>
    </mc:Choice>
    <mc:Fallback xmlns="">
      <p:transition spd="slow" advTm="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ད་ལྟ་ཁྱེད་ཚོས་ཅིའི་ཕྱིར་ང་ཚོའམ་མེས་པོས་ཀྱང་འཁུར་མ་ཐུབ་པའི་གཉའ་ཤིང་དེ་ཉེ་གནས་རྣམས་ཀྱི་གཉའ་ལ་འགེལ་བའི་སྒོ་ནས་དཀོན་མཆོག་ལ་ཉམས་ཚོད་བྱེ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10Now then, why do you test God by placing on the necks of the disciples a yoke that neither we nor our fathers have been able to bear?</a:t>
            </a:r>
            <a:endParaRPr lang="en-IN" dirty="0"/>
          </a:p>
        </p:txBody>
      </p:sp>
      <p:pic>
        <p:nvPicPr>
          <p:cNvPr id="6" name="Audio 5">
            <a:hlinkClick r:id="" action="ppaction://media"/>
            <a:extLst>
              <a:ext uri="{FF2B5EF4-FFF2-40B4-BE49-F238E27FC236}">
                <a16:creationId xmlns:a16="http://schemas.microsoft.com/office/drawing/2014/main" id="{6C39B601-03DF-1ADF-A724-D33DCA7BD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29"/>
    </mc:Choice>
    <mc:Fallback xmlns="">
      <p:transition spd="slow" advTm="1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ལས་ལྡོག་སྟེ་ཁོ་ཚོ་དང་འདྲ་བར་ང་ཚོའང་གཙོ་བོ་ཡེ་ཤུའི་ཐུགས་རྗེའི་སྒོ་ནས་ཐར་བར་འགྱུར་བར་ཡིད་ཆེ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11On the contrary, we believe it is through the grace of the Lord Jesus that we are saved, just as they are.”</a:t>
            </a:r>
            <a:endParaRPr lang="en-IN" dirty="0"/>
          </a:p>
        </p:txBody>
      </p:sp>
      <p:pic>
        <p:nvPicPr>
          <p:cNvPr id="6" name="Audio 5">
            <a:hlinkClick r:id="" action="ppaction://media"/>
            <a:extLst>
              <a:ext uri="{FF2B5EF4-FFF2-40B4-BE49-F238E27FC236}">
                <a16:creationId xmlns:a16="http://schemas.microsoft.com/office/drawing/2014/main" id="{60BCA069-B2FA-5F14-3E75-98733F4B67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586"/>
    </mc:Choice>
    <mc:Fallback xmlns="">
      <p:transition spd="slow" advTm="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དེ་ནས་དེར་ཚོགས་པའི་མི་ཀུན་ཁ་ཁུ་སིམ་པོར་བསྡད་དེ་པར་ན་པཱ་དང་པའུ་ལུའི་གཏམ་ལ་ཉན། དཀོན་མཆོག་གིས་ཁོང་གཉིས་བརྒྱུད་ནས་ཡ་ཧུ་དཱ་པ་མིན་པ་རྣམས་ཀྱི་ཁྲོད་དུ་རྟགས་དང་ངོ་མཚར་བའི་དོན་ཅི་ལྟར་མཛད་པའི་སྐོ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12The whole assembly fell silent as they listened to Barnabas and Paul describing the signs and wonders God had done among the Gentiles through them.</a:t>
            </a:r>
            <a:endParaRPr lang="en-IN" dirty="0"/>
          </a:p>
        </p:txBody>
      </p:sp>
      <p:pic>
        <p:nvPicPr>
          <p:cNvPr id="6" name="Audio 5">
            <a:hlinkClick r:id="" action="ppaction://media"/>
            <a:extLst>
              <a:ext uri="{FF2B5EF4-FFF2-40B4-BE49-F238E27FC236}">
                <a16:creationId xmlns:a16="http://schemas.microsoft.com/office/drawing/2014/main" id="{9352C9B1-C05E-07F1-D92B-63C666B441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382"/>
    </mc:Choice>
    <mc:Fallback xmlns="">
      <p:transition spd="slow" advTm="1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ཁོང་ཚོས་གསུངས་པའི་རྗེས་སུ་ཡ་ཀོབ་ཀྱིས་ལན་དུ་“སྤུན་ཟླ་རྣམས། ང་ལ་ཉོན་དང༌།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ལྟ་སི་མེ་ཡོན་གྱིས་གསུངས་པ་ལྟར་ཐོག་མར་དཀོན་མཆོག་གིས་ཡ་ཧུ་དཱ་པ་མིན་པ་རྣམས་ལ་ཐུགས་རྗེས་གཟིགས་ཏེ་ཁོ་རྣམས་ལས་རང་གི་དོན་དུ་འབངས་མི་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had finished speaking, James declared, “Brothers, listen to me! 14Simon  has told us how God first visited the Gentiles to take from them a people to be His own. </a:t>
            </a:r>
            <a:endParaRPr lang="en-IN" dirty="0"/>
          </a:p>
        </p:txBody>
      </p:sp>
      <p:pic>
        <p:nvPicPr>
          <p:cNvPr id="6" name="Audio 5">
            <a:hlinkClick r:id="" action="ppaction://media"/>
            <a:extLst>
              <a:ext uri="{FF2B5EF4-FFF2-40B4-BE49-F238E27FC236}">
                <a16:creationId xmlns:a16="http://schemas.microsoft.com/office/drawing/2014/main" id="{004E34A8-2B90-20D4-8FEF-8077321AA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465"/>
    </mc:Choice>
    <mc:Fallback xmlns="">
      <p:transition spd="slow" advTm="1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དེའི་ཕྱིར་ངའི་བསམ་ཚུལ་ལ་དཀོན་མཆོག་གི་ཕྱོགས་སུ་སེམས་བསྒྱུར་བའི་ཡ་ཧུ་དཱ་པ་མིན་པ་རྣམས་ལ་དཀའ་ངལ་མི་བཟོ་བ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19It is my judgment, therefore, that we should not cause trouble for the Gentiles who are turning to God.</a:t>
            </a:r>
            <a:endParaRPr lang="en-IN" dirty="0"/>
          </a:p>
        </p:txBody>
      </p:sp>
      <p:pic>
        <p:nvPicPr>
          <p:cNvPr id="11" name="Audio 10">
            <a:hlinkClick r:id="" action="ppaction://media"/>
            <a:extLst>
              <a:ext uri="{FF2B5EF4-FFF2-40B4-BE49-F238E27FC236}">
                <a16:creationId xmlns:a16="http://schemas.microsoft.com/office/drawing/2014/main" id="{5710B82C-F12E-C8E6-1B8D-27F0FCCB94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320"/>
    </mc:Choice>
    <mc:Fallback xmlns="">
      <p:transition spd="slow" advTm="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20</a:t>
            </a:r>
            <a:r>
              <a:rPr lang="bo-CN" sz="7200" b="0" i="0" dirty="0">
                <a:solidFill>
                  <a:srgbClr val="121212"/>
                </a:solidFill>
                <a:effectLst/>
                <a:latin typeface="Arial" panose="020B0604020202020204" pitchFamily="34" charset="0"/>
              </a:rPr>
              <a:t>ལྷ་སྐུ་དང་འབྲེལ་བའི་མི་གཙང་བ་དང༌། ལོག་གཡེམ། སྐེ་བཙིར་ནས་གསོད་པའི་དུད་འགྲོའི་ཤ ཁྲག་བཅས་ལ་འཛེམ་དགོས་ཞེས་པའི་ཡི་གེ་ཞིག་བྲིས་ན་ལེགས།</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20Instead, we should write and tell them to abstain from food polluted by idols, from sexual immorality, from the meat of strangled animals, and from blood. </a:t>
            </a:r>
            <a:endParaRPr lang="en-IN" dirty="0"/>
          </a:p>
        </p:txBody>
      </p:sp>
      <p:pic>
        <p:nvPicPr>
          <p:cNvPr id="6" name="Audio 5">
            <a:hlinkClick r:id="" action="ppaction://media"/>
            <a:extLst>
              <a:ext uri="{FF2B5EF4-FFF2-40B4-BE49-F238E27FC236}">
                <a16:creationId xmlns:a16="http://schemas.microsoft.com/office/drawing/2014/main" id="{B72B6392-D851-6DEF-2187-B19B160CE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551"/>
    </mc:Choice>
    <mc:Fallback xmlns="">
      <p:transition spd="slow" advTm="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15</a:t>
            </a:r>
          </a:p>
          <a:p>
            <a:r>
              <a:rPr lang="bo-CN" sz="8000" b="1" dirty="0">
                <a:solidFill>
                  <a:srgbClr val="121212"/>
                </a:solidFill>
                <a:latin typeface="Arial" panose="020B0604020202020204" pitchFamily="34" charset="0"/>
              </a:rPr>
              <a:t>ཡེ་རུ་ཤ་ལེམ་གྱི་གྲོས་ཚོགས།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pic>
        <p:nvPicPr>
          <p:cNvPr id="6" name="Audio 5">
            <a:hlinkClick r:id="" action="ppaction://media"/>
            <a:extLst>
              <a:ext uri="{FF2B5EF4-FFF2-40B4-BE49-F238E27FC236}">
                <a16:creationId xmlns:a16="http://schemas.microsoft.com/office/drawing/2014/main" id="{AEF149C6-F105-04B6-2D88-E44A8656F2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53"/>
    </mc:Choice>
    <mc:Fallback xmlns="">
      <p:transition spd="slow" advTm="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གང་ལགས་ཤེ་ན། གནའ་བོ་ནས་བཟུང་ངལ་གསོ་བའི་ཉིན་རེར་ལུང་སྟོན་པ་མོ་ཤེའི་ཆོས་ཁྲིམས་ནི་གྲོང་ཁྱེར་རེའི་འདུ་ཁང་ལ་བཀླགས་ཡོ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21For Moses has been proclaimed in every city from ancient times and is read in the synagogues on every Sabbath.”</a:t>
            </a:r>
            <a:endParaRPr lang="en-IN" dirty="0"/>
          </a:p>
        </p:txBody>
      </p:sp>
      <p:pic>
        <p:nvPicPr>
          <p:cNvPr id="6" name="Audio 5">
            <a:hlinkClick r:id="" action="ppaction://media"/>
            <a:extLst>
              <a:ext uri="{FF2B5EF4-FFF2-40B4-BE49-F238E27FC236}">
                <a16:creationId xmlns:a16="http://schemas.microsoft.com/office/drawing/2014/main" id="{5ADE0261-D9C3-3C68-C2E7-72A7E52C0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དེ་ནས་སྐུ་ཚབ་དང་འགན་འཁུར་བ་རྣམས་དང༌། ཆོས་ཚོགས་ཡོངས་ཀྱིས་རང་གི་མི་རྣམས་ལས་ཁ་ཤས་བདམས་ནས་པའུ་ལུ་དང་པར་ན་པཱ་གཉིས་དང་མཉམ་དུ་སི་རི་ཡཱ་ཡུལ་གྱི་ཨན་ཏི་ཡོག་ཡཱ་གྲོང་ཁྱེར་ལ་མངག་པར་ཐག་གཅོད་བྱས་པས། སྤུན་ཟླ་རྣམས་ཀྱི་ནང་ནས་འགོ་ཁྲིད་ཡིན་པའི་ཡུ་དཱའམ་པར་ས་པཱ་ཡང་ཟེར་བ་ཞིག་དང༌། སི་ལཱ་བདམས།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22Then the apostles and elders, with the whole church, decided to select men from among them to send to Antioch with Paul and Barnabas. They chose Judas called Barsabbas and Silas, two leaders among the brothers, </a:t>
            </a:r>
            <a:endParaRPr lang="en-IN" dirty="0"/>
          </a:p>
        </p:txBody>
      </p:sp>
      <p:pic>
        <p:nvPicPr>
          <p:cNvPr id="6" name="Audio 5">
            <a:hlinkClick r:id="" action="ppaction://media"/>
            <a:extLst>
              <a:ext uri="{FF2B5EF4-FFF2-40B4-BE49-F238E27FC236}">
                <a16:creationId xmlns:a16="http://schemas.microsoft.com/office/drawing/2014/main" id="{296ABEF3-59BF-220F-D572-9E088FE54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22789"/>
    </mc:Choice>
    <mc:Fallback xmlns="">
      <p:transition spd="slow" advTm="2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དེ་རྗེས་ཁོང་གཉིས་བརྒྱུད་ཁོ་ཚོ་ལ་གཤམ་གྱི་ཡི་གེ་དེ་བསྐུར།</a:t>
            </a:r>
          </a:p>
          <a:p>
            <a:r>
              <a:rPr lang="bo-CN" sz="4800" dirty="0">
                <a:solidFill>
                  <a:srgbClr val="121212"/>
                </a:solidFill>
                <a:latin typeface="Arial" panose="020B0604020202020204" pitchFamily="34" charset="0"/>
              </a:rPr>
              <a:t>ཁྱེད་རྣམས་ཀྱི་སྤུན་ཟླ་ཡིན་པའི་སྐུ་ཚབ་དང་འགན་འཁུར་བ་རྣམས་ཀྱིས། ཨན་ཏི་ཡོག་ཡཱ་གྲོང་ཁྱེར་དང༌། སི་རི་ཡཱ་ཡུལ། ཀི་ལིག་ཡཱ་ཡུལ་བཅས་སུ་གནས་པའི་ཡ་ཧུ་དཱ་པ་མིན་པའི་མི་རིགས་ལས་བྱུང་བའི་དད་ལྡན་རྣམས་ལ་འཚམས་འདྲི་ཞུ།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sent them with this letter:</a:t>
            </a:r>
          </a:p>
          <a:p>
            <a:r>
              <a:rPr lang="en-US" sz="4000" dirty="0">
                <a:solidFill>
                  <a:srgbClr val="777A7B"/>
                </a:solidFill>
                <a:latin typeface="Arial" panose="020B0604020202020204" pitchFamily="34" charset="0"/>
              </a:rPr>
              <a:t>The apostles and the elders, your brothers,</a:t>
            </a:r>
          </a:p>
          <a:p>
            <a:r>
              <a:rPr lang="en-US" sz="4000" dirty="0">
                <a:solidFill>
                  <a:srgbClr val="777A7B"/>
                </a:solidFill>
                <a:latin typeface="Arial" panose="020B0604020202020204" pitchFamily="34" charset="0"/>
              </a:rPr>
              <a:t>To the brothers among the Gentiles in Antioch, Syria, and Cilicia:</a:t>
            </a:r>
          </a:p>
          <a:p>
            <a:r>
              <a:rPr lang="en-US" sz="4000" dirty="0">
                <a:solidFill>
                  <a:srgbClr val="777A7B"/>
                </a:solidFill>
                <a:latin typeface="Arial" panose="020B0604020202020204" pitchFamily="34" charset="0"/>
              </a:rPr>
              <a:t>Greetings.</a:t>
            </a:r>
            <a:endParaRPr lang="en-IN" dirty="0"/>
          </a:p>
        </p:txBody>
      </p:sp>
      <p:pic>
        <p:nvPicPr>
          <p:cNvPr id="10" name="Audio 9">
            <a:hlinkClick r:id="" action="ppaction://media"/>
            <a:extLst>
              <a:ext uri="{FF2B5EF4-FFF2-40B4-BE49-F238E27FC236}">
                <a16:creationId xmlns:a16="http://schemas.microsoft.com/office/drawing/2014/main" id="{6B39DAA1-5483-722B-8A21-97EAEFCC94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21128"/>
    </mc:Choice>
    <mc:Fallback xmlns="">
      <p:transition spd="slow" advTm="2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གང་ཡིན་ཟེར་ན། དཀོན་མཆོག་གི་དམ་པའི་ཐུགས་ཉིད་ཀྱི་དགོངས་པ་དང་མཚུངས་པར་དོན་གལ་ཆེ་བ་འདི་ཚོ་ལས་ལྷག་པའི་ཁུར་པོ་ཁྱེད་རྣམས་ཀྱི་ཕྲག་པར་འགེལ་བར་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28It seemed good to the Holy Spirit and to us not to burden you with anything beyond these essential requirements: </a:t>
            </a:r>
            <a:endParaRPr lang="en-IN" dirty="0"/>
          </a:p>
        </p:txBody>
      </p:sp>
      <p:pic>
        <p:nvPicPr>
          <p:cNvPr id="6" name="Audio 5">
            <a:hlinkClick r:id="" action="ppaction://media"/>
            <a:extLst>
              <a:ext uri="{FF2B5EF4-FFF2-40B4-BE49-F238E27FC236}">
                <a16:creationId xmlns:a16="http://schemas.microsoft.com/office/drawing/2014/main" id="{FE344BCD-90D4-69CD-7136-944CD0EF3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ཁྱེད་ཚོས་ལྷ་སྐུའི་མདུན་དུ་ཕུལ་བའི་མཆོད་རྫས་མི་གཙང་བ་དང༌། ཁྲག སྐེ་བཙིར་ནས་གསོད་པའི་དུད་འགྲོའི་ཤ ལོག་གཡེམ་བཅས་ལ་འཛེམ་དགོས། དེ་ཚོ་དང་འབྲེལ་བ་ཅི་ཡང་མེད་ན་ལེགས། ཁྱེད་རྣམས་བདེ་བར་ཤོག ཅེས་པའོ།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29You must abstain from food sacrificed to idols, from blood, from the meat of strangled animals, and from sexual immorality. You will do well to avoid these things.</a:t>
            </a:r>
          </a:p>
          <a:p>
            <a:r>
              <a:rPr lang="en-US" sz="4000" dirty="0">
                <a:solidFill>
                  <a:srgbClr val="777A7B"/>
                </a:solidFill>
                <a:latin typeface="Arial" panose="020B0604020202020204" pitchFamily="34" charset="0"/>
              </a:rPr>
              <a:t>Farewell.</a:t>
            </a:r>
            <a:endParaRPr lang="en-IN" dirty="0"/>
          </a:p>
        </p:txBody>
      </p:sp>
      <p:pic>
        <p:nvPicPr>
          <p:cNvPr id="14" name="Audio 13">
            <a:hlinkClick r:id="" action="ppaction://media"/>
            <a:extLst>
              <a:ext uri="{FF2B5EF4-FFF2-40B4-BE49-F238E27FC236}">
                <a16:creationId xmlns:a16="http://schemas.microsoft.com/office/drawing/2014/main" id="{8C0E49BD-EBDA-30C3-DD00-873E2427D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70A9A600-CF70-B176-04CF-88A1C3417073}"/>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
        <p:nvSpPr>
          <p:cNvPr id="4" name="TextBox 2">
            <a:extLst>
              <a:ext uri="{FF2B5EF4-FFF2-40B4-BE49-F238E27FC236}">
                <a16:creationId xmlns:a16="http://schemas.microsoft.com/office/drawing/2014/main" id="{407F020A-E80F-F4EE-F9A7-BFE7DE93B17A}"/>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ཁོང་རྣམས་ཕར་མངགས་ཏེ་ཨན་ཏི་ཡོག་ཡཱ་གྲོང་ཁྱེར་དུ་སླེབས་པ་དང༌། དད་ལྡན་རྣམས་བསྡུས་ནས་འཕྲིན་ཡིག་དེ་ཁོ་ཚོར་སྤྲད།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དེ་བཀླགས་པས་སེམས་གསོ་བའི་གཏམ་གྱིས་ཁོ་ཚོ་དགའ་བར་གྱུར།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the men were sent off and went down to Antioch, where they assembled the congregation and delivered the letter. 31When the people read it, they rejoiced at its encouraging message.</a:t>
            </a:r>
            <a:endParaRPr lang="en-IN" dirty="0"/>
          </a:p>
        </p:txBody>
      </p:sp>
      <p:pic>
        <p:nvPicPr>
          <p:cNvPr id="6" name="Audio 5">
            <a:hlinkClick r:id="" action="ppaction://media"/>
            <a:extLst>
              <a:ext uri="{FF2B5EF4-FFF2-40B4-BE49-F238E27FC236}">
                <a16:creationId xmlns:a16="http://schemas.microsoft.com/office/drawing/2014/main" id="{800A7FB7-BAB7-C9BB-6966-952698A65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2663"/>
    </mc:Choice>
    <mc:Fallback xmlns="">
      <p:transition spd="slow" advTm="1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33</a:t>
            </a:r>
            <a:r>
              <a:rPr lang="bo-CN" sz="8000" dirty="0">
                <a:solidFill>
                  <a:srgbClr val="121212"/>
                </a:solidFill>
                <a:latin typeface="Arial" panose="020B0604020202020204" pitchFamily="34" charset="0"/>
              </a:rPr>
              <a:t>དེར་བཞུགས་པའི་རྗེས་སུ་སྤུན་ཟླ་རྣམས་ཀྱིས་ཁོ་ཚོ་མངག་མཁན་གྱི་དྲུང་དུ་ཞི་བདེའི་ངང་ནས་ཕྱིར་ལོ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pic>
        <p:nvPicPr>
          <p:cNvPr id="6" name="Audio 5">
            <a:hlinkClick r:id="" action="ppaction://media"/>
            <a:extLst>
              <a:ext uri="{FF2B5EF4-FFF2-40B4-BE49-F238E27FC236}">
                <a16:creationId xmlns:a16="http://schemas.microsoft.com/office/drawing/2014/main" id="{2EC85231-529A-1921-6BDB-BC1D7767B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6996"/>
    </mc:Choice>
    <mc:Fallback xmlns="">
      <p:transition spd="slow" advTm="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ཡང་པའུ་ལུ་དང་པར་ན་པཱ་ཨན་ཏི་ཡོག་ཡཱ་གྲོང་ཁྱེར་ལ་གནས་ཤིང༌། མི་གཞན་མང་པོ་དང་བཅས་པར་ཁོང་རྣམས་ཀྱིས་ཆོས་བསྟན་པ་དང༌། གཙོ་བོ་དཀོན་མཆོག་གི་འཕྲིན་བཟང་བསྒྲགས།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35But Paul and Barnabas remained at Antioch, along with many others, teaching and preaching the word of the Lord.</a:t>
            </a:r>
            <a:endParaRPr lang="en-IN" dirty="0"/>
          </a:p>
        </p:txBody>
      </p:sp>
      <p:pic>
        <p:nvPicPr>
          <p:cNvPr id="6" name="Audio 5">
            <a:hlinkClick r:id="" action="ppaction://media"/>
            <a:extLst>
              <a:ext uri="{FF2B5EF4-FFF2-40B4-BE49-F238E27FC236}">
                <a16:creationId xmlns:a16="http://schemas.microsoft.com/office/drawing/2014/main" id="{5CCB4C9C-5A4D-9247-3385-2713243A3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916"/>
    </mc:Choice>
    <mc:Fallback xmlns="">
      <p:transition spd="slow" advTm="1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ཧུ་དཱ་ཡུལ་ནས་ཡོང་བའི་མི་ཁ་ཅིག་གིས་སྤུན་ཟླ་རྣམས་ལ་“གལ་ཏེ་ལུང་སྟོན་པ་མོ་ཤེ་ཡི་ཆོས་ཁྲིམས་ལྟར་ཡ་ཧུ་དཱ་པའི་ཆོས་ཀྱི་རྟགས་མ་ལེན་ན། ཐར་བར་འགྱུར་མི་སྲིད་”ཅེས་བསྟན།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1Then some men came down from Judea and were teaching the brothers, “Unless you are circumcised according to the custom of Moses, you cannot be saved.” </a:t>
            </a:r>
            <a:endParaRPr lang="en-IN" dirty="0"/>
          </a:p>
        </p:txBody>
      </p:sp>
      <p:pic>
        <p:nvPicPr>
          <p:cNvPr id="6" name="Audio 5">
            <a:hlinkClick r:id="" action="ppaction://media"/>
            <a:extLst>
              <a:ext uri="{FF2B5EF4-FFF2-40B4-BE49-F238E27FC236}">
                <a16:creationId xmlns:a16="http://schemas.microsoft.com/office/drawing/2014/main" id="{C5119A09-2481-B9AB-203C-592341090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47"/>
    </mc:Choice>
    <mc:Fallback xmlns="">
      <p:transition spd="slow" advTm="1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པའུ་ལུ་དང་པར་ན་པཱ་ཁོ་ཚོ་དང་མི་མཐུན་ཏེ་རྩོད་གླེང་དྲག་པོ་བྱུང་བས། སྤུན་ཟླ་རྣམས་ཀྱིས་ཁོང་གཉིས་དང་དད་ལྡན་པ་ལས་གཞན་ཁ་ཅིག་དོན་དེའི་སྐོར་ལ་སྐུ་ཚབ་དང་འགན་འཁུར་བ་རྣམས་མཇལ་བར་ཡེ་རུ་ཤ་ལེམ་ལ་འགྲོ་དགོས་པའི་ཐག་གཅོད་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2And after engaging these men in sharp debate, Paul and Barnabas were appointed, along with some other believers, to go up to Jerusalem to see the apostles and elders about this question.</a:t>
            </a:r>
            <a:endParaRPr lang="en-IN" dirty="0"/>
          </a:p>
        </p:txBody>
      </p:sp>
      <p:pic>
        <p:nvPicPr>
          <p:cNvPr id="14" name="Audio 13">
            <a:hlinkClick r:id="" action="ppaction://media"/>
            <a:extLst>
              <a:ext uri="{FF2B5EF4-FFF2-40B4-BE49-F238E27FC236}">
                <a16:creationId xmlns:a16="http://schemas.microsoft.com/office/drawing/2014/main" id="{39225107-519E-5960-543D-84B01A9A7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པའུ་ལུ་དང་པར་ན་པཱ་ཡེ་རུ་ཤ་ལེམ་ལ་སླེབས་ནས་ཆོས་ཚོགས་དང༌། སྐུ་ཚབ། འགན་འཁུར་བ་བཅས་ཀྱིས་ཁོང་ཚོ་བསུས། དཀོན་མཆོག་གིས་ཁོང་གཉིས་བརྒྱུད་ནས་ཇི་མཛད་པ་ཐམས་ཅད་ཁོང་ཚོར་གསུངས།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4On their arrival in Jerusalem, they were welcomed by the church and apostles and elders, to whom they reported all that God had done through them.</a:t>
            </a:r>
            <a:endParaRPr lang="en-IN" dirty="0"/>
          </a:p>
        </p:txBody>
      </p:sp>
      <p:pic>
        <p:nvPicPr>
          <p:cNvPr id="11" name="Audio 10">
            <a:hlinkClick r:id="" action="ppaction://media"/>
            <a:extLst>
              <a:ext uri="{FF2B5EF4-FFF2-40B4-BE49-F238E27FC236}">
                <a16:creationId xmlns:a16="http://schemas.microsoft.com/office/drawing/2014/main" id="{B9F9E07D-905B-C2FE-C617-374E45B786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973"/>
    </mc:Choice>
    <mc:Fallback xmlns="">
      <p:transition spd="slow" advTm="1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5568</TotalTime>
  <Words>2043</Words>
  <Application>Microsoft Office PowerPoint</Application>
  <PresentationFormat>Widescreen</PresentationFormat>
  <Paragraphs>98</Paragraphs>
  <Slides>46</Slides>
  <Notes>1</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Arial</vt:lpstr>
      <vt:lpstr>ArialMT</vt:lpstr>
      <vt:lpstr>Calibri</vt:lpstr>
      <vt:lpstr>Calibri Light</vt:lpstr>
      <vt:lpstr>Microsoft Himalaya</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2024-07-25T11:28:29Z</dcterms:modified>
</cp:coreProperties>
</file>