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80" r:id="rId23"/>
    <p:sldId id="269" r:id="rId24"/>
    <p:sldId id="279" r:id="rId25"/>
    <p:sldId id="281" r:id="rId26"/>
    <p:sldId id="282" r:id="rId27"/>
    <p:sldId id="283" r:id="rId28"/>
    <p:sldId id="284" r:id="rId29"/>
    <p:sldId id="287"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A979D8-19C2-4EE3-8C83-544699E2D630}" v="1" dt="2025-05-06T08:51:24.8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44" d="100"/>
          <a:sy n="44" d="100"/>
        </p:scale>
        <p:origin x="1320"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38CAECB-94A6-4735-8DBE-B992139055B0}"/>
    <pc:docChg chg="delSld modSld">
      <pc:chgData name="Leonie Smith" userId="fed1330f33f5650e" providerId="LiveId" clId="{D38CAECB-94A6-4735-8DBE-B992139055B0}" dt="2024-01-23T04:35:01.027" v="80" actId="20577"/>
      <pc:docMkLst>
        <pc:docMk/>
      </pc:docMkLst>
      <pc:sldChg chg="addSp delSp modSp mod modTransition modAnim modNotesTx">
        <pc:chgData name="Leonie Smith" userId="fed1330f33f5650e" providerId="LiveId" clId="{D38CAECB-94A6-4735-8DBE-B992139055B0}" dt="2024-01-23T04:35:01.027" v="80" actId="20577"/>
        <pc:sldMkLst>
          <pc:docMk/>
          <pc:sldMk cId="1499918570" sldId="257"/>
        </pc:sldMkLst>
      </pc:sldChg>
      <pc:sldChg chg="addSp delSp modSp mod modTransition modAnim">
        <pc:chgData name="Leonie Smith" userId="fed1330f33f5650e" providerId="LiveId" clId="{D38CAECB-94A6-4735-8DBE-B992139055B0}" dt="2024-01-22T03:55:52.754" v="5"/>
        <pc:sldMkLst>
          <pc:docMk/>
          <pc:sldMk cId="454763615" sldId="259"/>
        </pc:sldMkLst>
      </pc:sldChg>
      <pc:sldChg chg="addSp delSp modSp mod modTransition modAnim">
        <pc:chgData name="Leonie Smith" userId="fed1330f33f5650e" providerId="LiveId" clId="{D38CAECB-94A6-4735-8DBE-B992139055B0}" dt="2024-01-22T03:56:14.603" v="8"/>
        <pc:sldMkLst>
          <pc:docMk/>
          <pc:sldMk cId="2346136586" sldId="260"/>
        </pc:sldMkLst>
      </pc:sldChg>
      <pc:sldChg chg="addSp delSp modSp mod modTransition modAnim">
        <pc:chgData name="Leonie Smith" userId="fed1330f33f5650e" providerId="LiveId" clId="{D38CAECB-94A6-4735-8DBE-B992139055B0}" dt="2024-01-22T03:56:40.467" v="11"/>
        <pc:sldMkLst>
          <pc:docMk/>
          <pc:sldMk cId="4037329247" sldId="261"/>
        </pc:sldMkLst>
      </pc:sldChg>
      <pc:sldChg chg="addSp delSp modSp mod modTransition modAnim">
        <pc:chgData name="Leonie Smith" userId="fed1330f33f5650e" providerId="LiveId" clId="{D38CAECB-94A6-4735-8DBE-B992139055B0}" dt="2024-01-22T03:56:58.003" v="14"/>
        <pc:sldMkLst>
          <pc:docMk/>
          <pc:sldMk cId="1909638311" sldId="262"/>
        </pc:sldMkLst>
      </pc:sldChg>
      <pc:sldChg chg="addSp delSp modSp mod modTransition modAnim">
        <pc:chgData name="Leonie Smith" userId="fed1330f33f5650e" providerId="LiveId" clId="{D38CAECB-94A6-4735-8DBE-B992139055B0}" dt="2024-01-22T03:57:32.853" v="20"/>
        <pc:sldMkLst>
          <pc:docMk/>
          <pc:sldMk cId="641208035" sldId="263"/>
        </pc:sldMkLst>
      </pc:sldChg>
      <pc:sldChg chg="addSp delSp modSp mod modTransition modAnim">
        <pc:chgData name="Leonie Smith" userId="fed1330f33f5650e" providerId="LiveId" clId="{D38CAECB-94A6-4735-8DBE-B992139055B0}" dt="2024-01-22T03:59:25.255" v="37"/>
        <pc:sldMkLst>
          <pc:docMk/>
          <pc:sldMk cId="4044745628" sldId="264"/>
        </pc:sldMkLst>
      </pc:sldChg>
      <pc:sldChg chg="addSp delSp modSp mod modTransition modAnim">
        <pc:chgData name="Leonie Smith" userId="fed1330f33f5650e" providerId="LiveId" clId="{D38CAECB-94A6-4735-8DBE-B992139055B0}" dt="2024-01-22T04:00:01.541" v="40"/>
        <pc:sldMkLst>
          <pc:docMk/>
          <pc:sldMk cId="978260341" sldId="265"/>
        </pc:sldMkLst>
      </pc:sldChg>
      <pc:sldChg chg="addSp delSp modSp mod modTransition modAnim">
        <pc:chgData name="Leonie Smith" userId="fed1330f33f5650e" providerId="LiveId" clId="{D38CAECB-94A6-4735-8DBE-B992139055B0}" dt="2024-01-22T04:00:19.427" v="43"/>
        <pc:sldMkLst>
          <pc:docMk/>
          <pc:sldMk cId="3575870363" sldId="266"/>
        </pc:sldMkLst>
      </pc:sldChg>
      <pc:sldChg chg="addSp delSp modSp mod modTransition modAnim">
        <pc:chgData name="Leonie Smith" userId="fed1330f33f5650e" providerId="LiveId" clId="{D38CAECB-94A6-4735-8DBE-B992139055B0}" dt="2024-01-22T04:00:32.603" v="46"/>
        <pc:sldMkLst>
          <pc:docMk/>
          <pc:sldMk cId="4017137865" sldId="267"/>
        </pc:sldMkLst>
      </pc:sldChg>
      <pc:sldChg chg="addSp delSp modSp mod modTransition modAnim">
        <pc:chgData name="Leonie Smith" userId="fed1330f33f5650e" providerId="LiveId" clId="{D38CAECB-94A6-4735-8DBE-B992139055B0}" dt="2024-01-22T04:00:52.721" v="49"/>
        <pc:sldMkLst>
          <pc:docMk/>
          <pc:sldMk cId="3137811553" sldId="268"/>
        </pc:sldMkLst>
      </pc:sldChg>
      <pc:sldChg chg="addSp delSp modSp mod modTransition modAnim">
        <pc:chgData name="Leonie Smith" userId="fed1330f33f5650e" providerId="LiveId" clId="{D38CAECB-94A6-4735-8DBE-B992139055B0}" dt="2024-01-22T04:01:30.909" v="58"/>
        <pc:sldMkLst>
          <pc:docMk/>
          <pc:sldMk cId="100491716" sldId="269"/>
        </pc:sldMkLst>
      </pc:sldChg>
      <pc:sldChg chg="addSp delSp modSp mod modTransition modAnim">
        <pc:chgData name="Leonie Smith" userId="fed1330f33f5650e" providerId="LiveId" clId="{D38CAECB-94A6-4735-8DBE-B992139055B0}" dt="2024-01-22T04:02:07.186" v="64"/>
        <pc:sldMkLst>
          <pc:docMk/>
          <pc:sldMk cId="1922139011" sldId="281"/>
        </pc:sldMkLst>
      </pc:sldChg>
      <pc:sldChg chg="addSp delSp modSp mod modTransition modAnim">
        <pc:chgData name="Leonie Smith" userId="fed1330f33f5650e" providerId="LiveId" clId="{D38CAECB-94A6-4735-8DBE-B992139055B0}" dt="2024-01-22T04:02:26.367" v="67"/>
        <pc:sldMkLst>
          <pc:docMk/>
          <pc:sldMk cId="3166251957" sldId="283"/>
        </pc:sldMkLst>
      </pc:sldChg>
      <pc:sldChg chg="addSp delSp modSp mod modTransition modAnim">
        <pc:chgData name="Leonie Smith" userId="fed1330f33f5650e" providerId="LiveId" clId="{D38CAECB-94A6-4735-8DBE-B992139055B0}" dt="2024-01-22T04:02:51.387" v="70"/>
        <pc:sldMkLst>
          <pc:docMk/>
          <pc:sldMk cId="2332778949" sldId="287"/>
        </pc:sldMkLst>
      </pc:sldChg>
      <pc:sldChg chg="addSp delSp modSp del mod modTransition modAnim">
        <pc:chgData name="Leonie Smith" userId="fed1330f33f5650e" providerId="LiveId" clId="{D38CAECB-94A6-4735-8DBE-B992139055B0}" dt="2024-01-22T03:57:53.075" v="24" actId="47"/>
        <pc:sldMkLst>
          <pc:docMk/>
          <pc:sldMk cId="3950379428" sldId="289"/>
        </pc:sldMkLst>
      </pc:sldChg>
      <pc:sldChg chg="del">
        <pc:chgData name="Leonie Smith" userId="fed1330f33f5650e" providerId="LiveId" clId="{D38CAECB-94A6-4735-8DBE-B992139055B0}" dt="2024-01-22T03:57:57.760" v="25" actId="47"/>
        <pc:sldMkLst>
          <pc:docMk/>
          <pc:sldMk cId="3501090957" sldId="290"/>
        </pc:sldMkLst>
      </pc:sldChg>
    </pc:docChg>
  </pc:docChgLst>
  <pc:docChgLst>
    <pc:chgData name="Alfred Smith" userId="3c60a3631c0db8ad" providerId="LiveId" clId="{DB4F25D2-ED36-4526-BF2F-8DA8C8281205}"/>
    <pc:docChg chg="undo custSel delSld modSld">
      <pc:chgData name="Alfred Smith" userId="3c60a3631c0db8ad" providerId="LiveId" clId="{DB4F25D2-ED36-4526-BF2F-8DA8C8281205}" dt="2024-07-30T07:32:44.867" v="43" actId="47"/>
      <pc:docMkLst>
        <pc:docMk/>
      </pc:docMkLst>
      <pc:sldChg chg="modSp mod">
        <pc:chgData name="Alfred Smith" userId="3c60a3631c0db8ad" providerId="LiveId" clId="{DB4F25D2-ED36-4526-BF2F-8DA8C8281205}" dt="2024-07-25T12:40:48.029" v="6" actId="27636"/>
        <pc:sldMkLst>
          <pc:docMk/>
          <pc:sldMk cId="1499918570" sldId="257"/>
        </pc:sldMkLst>
      </pc:sldChg>
      <pc:sldChg chg="modSp mod">
        <pc:chgData name="Alfred Smith" userId="3c60a3631c0db8ad" providerId="LiveId" clId="{DB4F25D2-ED36-4526-BF2F-8DA8C8281205}" dt="2024-07-25T12:43:30.271" v="9"/>
        <pc:sldMkLst>
          <pc:docMk/>
          <pc:sldMk cId="2346136586" sldId="260"/>
        </pc:sldMkLst>
      </pc:sldChg>
      <pc:sldChg chg="modSp mod">
        <pc:chgData name="Alfred Smith" userId="3c60a3631c0db8ad" providerId="LiveId" clId="{DB4F25D2-ED36-4526-BF2F-8DA8C8281205}" dt="2024-07-25T12:43:45.259" v="11"/>
        <pc:sldMkLst>
          <pc:docMk/>
          <pc:sldMk cId="4037329247" sldId="261"/>
        </pc:sldMkLst>
      </pc:sldChg>
      <pc:sldChg chg="modSp mod">
        <pc:chgData name="Alfred Smith" userId="3c60a3631c0db8ad" providerId="LiveId" clId="{DB4F25D2-ED36-4526-BF2F-8DA8C8281205}" dt="2024-07-25T12:44:01.802" v="13"/>
        <pc:sldMkLst>
          <pc:docMk/>
          <pc:sldMk cId="1909638311" sldId="262"/>
        </pc:sldMkLst>
      </pc:sldChg>
      <pc:sldChg chg="modSp mod">
        <pc:chgData name="Alfred Smith" userId="3c60a3631c0db8ad" providerId="LiveId" clId="{DB4F25D2-ED36-4526-BF2F-8DA8C8281205}" dt="2024-07-25T12:44:18.275" v="15"/>
        <pc:sldMkLst>
          <pc:docMk/>
          <pc:sldMk cId="641208035" sldId="263"/>
        </pc:sldMkLst>
      </pc:sldChg>
      <pc:sldChg chg="modSp mod">
        <pc:chgData name="Alfred Smith" userId="3c60a3631c0db8ad" providerId="LiveId" clId="{DB4F25D2-ED36-4526-BF2F-8DA8C8281205}" dt="2024-07-25T12:44:35.217" v="17"/>
        <pc:sldMkLst>
          <pc:docMk/>
          <pc:sldMk cId="4044745628" sldId="264"/>
        </pc:sldMkLst>
      </pc:sldChg>
      <pc:sldChg chg="modSp mod">
        <pc:chgData name="Alfred Smith" userId="3c60a3631c0db8ad" providerId="LiveId" clId="{DB4F25D2-ED36-4526-BF2F-8DA8C8281205}" dt="2024-07-25T12:44:53.411" v="23" actId="5793"/>
        <pc:sldMkLst>
          <pc:docMk/>
          <pc:sldMk cId="978260341" sldId="265"/>
        </pc:sldMkLst>
      </pc:sldChg>
      <pc:sldChg chg="modSp mod">
        <pc:chgData name="Alfred Smith" userId="3c60a3631c0db8ad" providerId="LiveId" clId="{DB4F25D2-ED36-4526-BF2F-8DA8C8281205}" dt="2024-07-25T12:45:17.825" v="26"/>
        <pc:sldMkLst>
          <pc:docMk/>
          <pc:sldMk cId="3575870363" sldId="266"/>
        </pc:sldMkLst>
      </pc:sldChg>
      <pc:sldChg chg="modSp mod">
        <pc:chgData name="Alfred Smith" userId="3c60a3631c0db8ad" providerId="LiveId" clId="{DB4F25D2-ED36-4526-BF2F-8DA8C8281205}" dt="2024-07-25T12:45:30.114" v="28"/>
        <pc:sldMkLst>
          <pc:docMk/>
          <pc:sldMk cId="4017137865" sldId="267"/>
        </pc:sldMkLst>
      </pc:sldChg>
      <pc:sldChg chg="modSp mod">
        <pc:chgData name="Alfred Smith" userId="3c60a3631c0db8ad" providerId="LiveId" clId="{DB4F25D2-ED36-4526-BF2F-8DA8C8281205}" dt="2024-07-25T12:45:57.995" v="31" actId="6549"/>
        <pc:sldMkLst>
          <pc:docMk/>
          <pc:sldMk cId="3137811553" sldId="268"/>
        </pc:sldMkLst>
      </pc:sldChg>
      <pc:sldChg chg="modSp mod">
        <pc:chgData name="Alfred Smith" userId="3c60a3631c0db8ad" providerId="LiveId" clId="{DB4F25D2-ED36-4526-BF2F-8DA8C8281205}" dt="2024-07-25T12:46:12.204" v="33"/>
        <pc:sldMkLst>
          <pc:docMk/>
          <pc:sldMk cId="100491716" sldId="269"/>
        </pc:sldMkLst>
      </pc:sldChg>
      <pc:sldChg chg="addSp modSp">
        <pc:chgData name="Alfred Smith" userId="3c60a3631c0db8ad" providerId="LiveId" clId="{DB4F25D2-ED36-4526-BF2F-8DA8C8281205}" dt="2024-07-25T12:42:14.936" v="7"/>
        <pc:sldMkLst>
          <pc:docMk/>
          <pc:sldMk cId="4120481681" sldId="270"/>
        </pc:sldMkLst>
      </pc:sldChg>
      <pc:sldChg chg="modSp mod">
        <pc:chgData name="Alfred Smith" userId="3c60a3631c0db8ad" providerId="LiveId" clId="{DB4F25D2-ED36-4526-BF2F-8DA8C8281205}" dt="2024-07-25T12:46:27.488" v="35"/>
        <pc:sldMkLst>
          <pc:docMk/>
          <pc:sldMk cId="1922139011" sldId="281"/>
        </pc:sldMkLst>
      </pc:sldChg>
      <pc:sldChg chg="modSp mod">
        <pc:chgData name="Alfred Smith" userId="3c60a3631c0db8ad" providerId="LiveId" clId="{DB4F25D2-ED36-4526-BF2F-8DA8C8281205}" dt="2024-07-25T12:46:38.725" v="37"/>
        <pc:sldMkLst>
          <pc:docMk/>
          <pc:sldMk cId="3166251957" sldId="283"/>
        </pc:sldMkLst>
      </pc:sldChg>
      <pc:sldChg chg="addSp delSp mod">
        <pc:chgData name="Alfred Smith" userId="3c60a3631c0db8ad" providerId="LiveId" clId="{DB4F25D2-ED36-4526-BF2F-8DA8C8281205}" dt="2024-07-25T12:46:59.093" v="41" actId="478"/>
        <pc:sldMkLst>
          <pc:docMk/>
          <pc:sldMk cId="3922583308" sldId="284"/>
        </pc:sldMkLst>
      </pc:sldChg>
      <pc:sldChg chg="addSp delSp del mod">
        <pc:chgData name="Alfred Smith" userId="3c60a3631c0db8ad" providerId="LiveId" clId="{DB4F25D2-ED36-4526-BF2F-8DA8C8281205}" dt="2024-07-30T07:32:44.867" v="43" actId="47"/>
        <pc:sldMkLst>
          <pc:docMk/>
          <pc:sldMk cId="1850742486" sldId="286"/>
        </pc:sldMkLst>
      </pc:sldChg>
      <pc:sldChg chg="modSp mod">
        <pc:chgData name="Alfred Smith" userId="3c60a3631c0db8ad" providerId="LiveId" clId="{DB4F25D2-ED36-4526-BF2F-8DA8C8281205}" dt="2024-07-25T12:49:35.370" v="42"/>
        <pc:sldMkLst>
          <pc:docMk/>
          <pc:sldMk cId="2332778949" sldId="287"/>
        </pc:sldMkLst>
      </pc:sldChg>
    </pc:docChg>
  </pc:docChgLst>
  <pc:docChgLst>
    <pc:chgData name="Alfred Smith" userId="3c60a3631c0db8ad" providerId="LiveId" clId="{99F6A1BE-54EA-4F86-B205-0804949BEC0A}"/>
    <pc:docChg chg="undo redo custSel modSld">
      <pc:chgData name="Alfred Smith" userId="3c60a3631c0db8ad" providerId="LiveId" clId="{99F6A1BE-54EA-4F86-B205-0804949BEC0A}" dt="2025-04-22T07:47:12.112" v="11" actId="1076"/>
      <pc:docMkLst>
        <pc:docMk/>
      </pc:docMkLst>
      <pc:sldChg chg="addSp delSp modSp mod">
        <pc:chgData name="Alfred Smith" userId="3c60a3631c0db8ad" providerId="LiveId" clId="{99F6A1BE-54EA-4F86-B205-0804949BEC0A}" dt="2025-04-22T07:39:54.359" v="4" actId="478"/>
        <pc:sldMkLst>
          <pc:docMk/>
          <pc:sldMk cId="1499918570" sldId="257"/>
        </pc:sldMkLst>
        <pc:spChg chg="add mod">
          <ac:chgData name="Alfred Smith" userId="3c60a3631c0db8ad" providerId="LiveId" clId="{99F6A1BE-54EA-4F86-B205-0804949BEC0A}" dt="2025-04-22T07:38:01.306" v="2"/>
          <ac:spMkLst>
            <pc:docMk/>
            <pc:sldMk cId="1499918570" sldId="257"/>
            <ac:spMk id="6" creationId="{46612D5A-21C7-7FC6-0C08-0F6B61E1007E}"/>
          </ac:spMkLst>
        </pc:spChg>
      </pc:sldChg>
      <pc:sldChg chg="modSp mod">
        <pc:chgData name="Alfred Smith" userId="3c60a3631c0db8ad" providerId="LiveId" clId="{99F6A1BE-54EA-4F86-B205-0804949BEC0A}" dt="2025-04-22T07:44:01.783" v="6"/>
        <pc:sldMkLst>
          <pc:docMk/>
          <pc:sldMk cId="641208035" sldId="263"/>
        </pc:sldMkLst>
        <pc:spChg chg="mod">
          <ac:chgData name="Alfred Smith" userId="3c60a3631c0db8ad" providerId="LiveId" clId="{99F6A1BE-54EA-4F86-B205-0804949BEC0A}" dt="2025-04-22T07:44:01.783" v="6"/>
          <ac:spMkLst>
            <pc:docMk/>
            <pc:sldMk cId="641208035" sldId="263"/>
            <ac:spMk id="4" creationId="{EE2AC625-9141-A801-F431-DD5F79396320}"/>
          </ac:spMkLst>
        </pc:spChg>
      </pc:sldChg>
      <pc:sldChg chg="modSp mod">
        <pc:chgData name="Alfred Smith" userId="3c60a3631c0db8ad" providerId="LiveId" clId="{99F6A1BE-54EA-4F86-B205-0804949BEC0A}" dt="2025-04-22T07:46:49.442" v="10" actId="1076"/>
        <pc:sldMkLst>
          <pc:docMk/>
          <pc:sldMk cId="3137811553" sldId="268"/>
        </pc:sldMkLst>
        <pc:spChg chg="mod">
          <ac:chgData name="Alfred Smith" userId="3c60a3631c0db8ad" providerId="LiveId" clId="{99F6A1BE-54EA-4F86-B205-0804949BEC0A}" dt="2025-04-22T07:46:49.442" v="10" actId="1076"/>
          <ac:spMkLst>
            <pc:docMk/>
            <pc:sldMk cId="3137811553" sldId="268"/>
            <ac:spMk id="3" creationId="{A58184BD-88F1-BA02-40C1-D8403D0EEC0D}"/>
          </ac:spMkLst>
        </pc:spChg>
        <pc:spChg chg="mod">
          <ac:chgData name="Alfred Smith" userId="3c60a3631c0db8ad" providerId="LiveId" clId="{99F6A1BE-54EA-4F86-B205-0804949BEC0A}" dt="2025-04-22T07:46:49.442" v="10" actId="1076"/>
          <ac:spMkLst>
            <pc:docMk/>
            <pc:sldMk cId="3137811553" sldId="268"/>
            <ac:spMk id="4" creationId="{EE2AC625-9141-A801-F431-DD5F79396320}"/>
          </ac:spMkLst>
        </pc:spChg>
      </pc:sldChg>
      <pc:sldChg chg="modSp mod">
        <pc:chgData name="Alfred Smith" userId="3c60a3631c0db8ad" providerId="LiveId" clId="{99F6A1BE-54EA-4F86-B205-0804949BEC0A}" dt="2025-04-22T07:44:11.662" v="9" actId="20577"/>
        <pc:sldMkLst>
          <pc:docMk/>
          <pc:sldMk cId="2168401200" sldId="274"/>
        </pc:sldMkLst>
        <pc:spChg chg="mod">
          <ac:chgData name="Alfred Smith" userId="3c60a3631c0db8ad" providerId="LiveId" clId="{99F6A1BE-54EA-4F86-B205-0804949BEC0A}" dt="2025-04-22T07:44:11.662" v="9" actId="20577"/>
          <ac:spMkLst>
            <pc:docMk/>
            <pc:sldMk cId="2168401200" sldId="274"/>
            <ac:spMk id="4" creationId="{F5A2DD3E-E777-6A62-016D-082D4064884D}"/>
          </ac:spMkLst>
        </pc:spChg>
      </pc:sldChg>
      <pc:sldChg chg="modSp mod">
        <pc:chgData name="Alfred Smith" userId="3c60a3631c0db8ad" providerId="LiveId" clId="{99F6A1BE-54EA-4F86-B205-0804949BEC0A}" dt="2025-04-22T07:47:12.112" v="11" actId="1076"/>
        <pc:sldMkLst>
          <pc:docMk/>
          <pc:sldMk cId="1922139011" sldId="281"/>
        </pc:sldMkLst>
        <pc:spChg chg="mod">
          <ac:chgData name="Alfred Smith" userId="3c60a3631c0db8ad" providerId="LiveId" clId="{99F6A1BE-54EA-4F86-B205-0804949BEC0A}" dt="2025-04-22T07:47:12.112" v="11" actId="1076"/>
          <ac:spMkLst>
            <pc:docMk/>
            <pc:sldMk cId="1922139011" sldId="281"/>
            <ac:spMk id="3" creationId="{A58184BD-88F1-BA02-40C1-D8403D0EEC0D}"/>
          </ac:spMkLst>
        </pc:spChg>
        <pc:spChg chg="mod">
          <ac:chgData name="Alfred Smith" userId="3c60a3631c0db8ad" providerId="LiveId" clId="{99F6A1BE-54EA-4F86-B205-0804949BEC0A}" dt="2025-04-22T07:47:12.112" v="11" actId="1076"/>
          <ac:spMkLst>
            <pc:docMk/>
            <pc:sldMk cId="1922139011" sldId="281"/>
            <ac:spMk id="4" creationId="{EE2AC625-9141-A801-F431-DD5F79396320}"/>
          </ac:spMkLst>
        </pc:spChg>
      </pc:sldChg>
    </pc:docChg>
  </pc:docChgLst>
  <pc:docChgLst>
    <pc:chgData name="Leonie Smith" userId="fed1330f33f5650e" providerId="LiveId" clId="{75065315-F04F-4C9F-A6C0-7FEEF132B237}"/>
    <pc:docChg chg="undo redo custSel addSld delSld modSld sldOrd">
      <pc:chgData name="Leonie Smith" userId="fed1330f33f5650e" providerId="LiveId" clId="{75065315-F04F-4C9F-A6C0-7FEEF132B237}" dt="2023-07-05T05:19:08.267" v="154" actId="20577"/>
      <pc:docMkLst>
        <pc:docMk/>
      </pc:docMkLst>
      <pc:sldChg chg="addSp modSp modNotesTx">
        <pc:chgData name="Leonie Smith" userId="fed1330f33f5650e" providerId="LiveId" clId="{75065315-F04F-4C9F-A6C0-7FEEF132B237}" dt="2023-04-06T04:17:02.866" v="144" actId="5793"/>
        <pc:sldMkLst>
          <pc:docMk/>
          <pc:sldMk cId="1499918570" sldId="257"/>
        </pc:sldMkLst>
      </pc:sldChg>
      <pc:sldChg chg="addSp delSp modSp mod modTransition modAnim">
        <pc:chgData name="Leonie Smith" userId="fed1330f33f5650e" providerId="LiveId" clId="{75065315-F04F-4C9F-A6C0-7FEEF132B237}" dt="2023-04-05T05:21:33.117" v="32"/>
        <pc:sldMkLst>
          <pc:docMk/>
          <pc:sldMk cId="454763615" sldId="259"/>
        </pc:sldMkLst>
      </pc:sldChg>
      <pc:sldChg chg="addSp delSp modSp mod modTransition modAnim">
        <pc:chgData name="Leonie Smith" userId="fed1330f33f5650e" providerId="LiveId" clId="{75065315-F04F-4C9F-A6C0-7FEEF132B237}" dt="2023-04-05T05:32:14.882" v="42"/>
        <pc:sldMkLst>
          <pc:docMk/>
          <pc:sldMk cId="2346136586" sldId="260"/>
        </pc:sldMkLst>
      </pc:sldChg>
      <pc:sldChg chg="addSp delSp modSp mod modTransition modAnim">
        <pc:chgData name="Leonie Smith" userId="fed1330f33f5650e" providerId="LiveId" clId="{75065315-F04F-4C9F-A6C0-7FEEF132B237}" dt="2023-04-05T05:36:16.300" v="55"/>
        <pc:sldMkLst>
          <pc:docMk/>
          <pc:sldMk cId="4037329247" sldId="261"/>
        </pc:sldMkLst>
      </pc:sldChg>
      <pc:sldChg chg="addSp delSp modSp mod modTransition modAnim">
        <pc:chgData name="Leonie Smith" userId="fed1330f33f5650e" providerId="LiveId" clId="{75065315-F04F-4C9F-A6C0-7FEEF132B237}" dt="2023-04-05T05:38:04.943" v="59"/>
        <pc:sldMkLst>
          <pc:docMk/>
          <pc:sldMk cId="1909638311" sldId="262"/>
        </pc:sldMkLst>
      </pc:sldChg>
      <pc:sldChg chg="addSp delSp modSp mod modTransition modAnim">
        <pc:chgData name="Leonie Smith" userId="fed1330f33f5650e" providerId="LiveId" clId="{75065315-F04F-4C9F-A6C0-7FEEF132B237}" dt="2023-04-05T05:43:42.268" v="85"/>
        <pc:sldMkLst>
          <pc:docMk/>
          <pc:sldMk cId="641208035" sldId="263"/>
        </pc:sldMkLst>
      </pc:sldChg>
      <pc:sldChg chg="addSp delSp modSp mod modTransition modAnim">
        <pc:chgData name="Leonie Smith" userId="fed1330f33f5650e" providerId="LiveId" clId="{75065315-F04F-4C9F-A6C0-7FEEF132B237}" dt="2023-04-05T05:46:58.675" v="93"/>
        <pc:sldMkLst>
          <pc:docMk/>
          <pc:sldMk cId="4044745628" sldId="264"/>
        </pc:sldMkLst>
      </pc:sldChg>
      <pc:sldChg chg="addSp modSp">
        <pc:chgData name="Leonie Smith" userId="fed1330f33f5650e" providerId="LiveId" clId="{75065315-F04F-4C9F-A6C0-7FEEF132B237}" dt="2023-04-05T05:48:52.540" v="94"/>
        <pc:sldMkLst>
          <pc:docMk/>
          <pc:sldMk cId="978260341" sldId="265"/>
        </pc:sldMkLst>
      </pc:sldChg>
      <pc:sldChg chg="addSp delSp modSp mod modTransition modAnim">
        <pc:chgData name="Leonie Smith" userId="fed1330f33f5650e" providerId="LiveId" clId="{75065315-F04F-4C9F-A6C0-7FEEF132B237}" dt="2023-04-05T05:51:47.215" v="98"/>
        <pc:sldMkLst>
          <pc:docMk/>
          <pc:sldMk cId="3575870363" sldId="266"/>
        </pc:sldMkLst>
      </pc:sldChg>
      <pc:sldChg chg="addSp modSp">
        <pc:chgData name="Leonie Smith" userId="fed1330f33f5650e" providerId="LiveId" clId="{75065315-F04F-4C9F-A6C0-7FEEF132B237}" dt="2023-04-05T05:52:38.035" v="99"/>
        <pc:sldMkLst>
          <pc:docMk/>
          <pc:sldMk cId="4017137865" sldId="267"/>
        </pc:sldMkLst>
      </pc:sldChg>
      <pc:sldChg chg="addSp delSp modSp mod modTransition modAnim">
        <pc:chgData name="Leonie Smith" userId="fed1330f33f5650e" providerId="LiveId" clId="{75065315-F04F-4C9F-A6C0-7FEEF132B237}" dt="2023-04-05T05:54:57.440" v="106"/>
        <pc:sldMkLst>
          <pc:docMk/>
          <pc:sldMk cId="3137811553" sldId="268"/>
        </pc:sldMkLst>
      </pc:sldChg>
      <pc:sldChg chg="addSp modSp">
        <pc:chgData name="Leonie Smith" userId="fed1330f33f5650e" providerId="LiveId" clId="{75065315-F04F-4C9F-A6C0-7FEEF132B237}" dt="2023-04-05T05:56:24.788" v="107"/>
        <pc:sldMkLst>
          <pc:docMk/>
          <pc:sldMk cId="100491716" sldId="269"/>
        </pc:sldMkLst>
      </pc:sldChg>
      <pc:sldChg chg="modSp mod">
        <pc:chgData name="Leonie Smith" userId="fed1330f33f5650e" providerId="LiveId" clId="{75065315-F04F-4C9F-A6C0-7FEEF132B237}" dt="2023-07-05T05:19:08.267" v="154" actId="20577"/>
        <pc:sldMkLst>
          <pc:docMk/>
          <pc:sldMk cId="2168401200" sldId="274"/>
        </pc:sldMkLst>
      </pc:sldChg>
      <pc:sldChg chg="addSp delSp modSp mod modTransition modAnim">
        <pc:chgData name="Leonie Smith" userId="fed1330f33f5650e" providerId="LiveId" clId="{75065315-F04F-4C9F-A6C0-7FEEF132B237}" dt="2023-04-05T05:59:55.922" v="117"/>
        <pc:sldMkLst>
          <pc:docMk/>
          <pc:sldMk cId="1922139011" sldId="281"/>
        </pc:sldMkLst>
      </pc:sldChg>
      <pc:sldChg chg="addSp delSp modSp mod modTransition modAnim">
        <pc:chgData name="Leonie Smith" userId="fed1330f33f5650e" providerId="LiveId" clId="{75065315-F04F-4C9F-A6C0-7FEEF132B237}" dt="2023-04-05T06:05:20.428" v="130"/>
        <pc:sldMkLst>
          <pc:docMk/>
          <pc:sldMk cId="3166251957" sldId="283"/>
        </pc:sldMkLst>
      </pc:sldChg>
      <pc:sldChg chg="del">
        <pc:chgData name="Leonie Smith" userId="fed1330f33f5650e" providerId="LiveId" clId="{75065315-F04F-4C9F-A6C0-7FEEF132B237}" dt="2023-04-05T05:16:52.457" v="24" actId="2696"/>
        <pc:sldMkLst>
          <pc:docMk/>
          <pc:sldMk cId="1522780631" sldId="285"/>
        </pc:sldMkLst>
      </pc:sldChg>
      <pc:sldChg chg="addSp delSp modSp mod modTransition modAnim">
        <pc:chgData name="Leonie Smith" userId="fed1330f33f5650e" providerId="LiveId" clId="{75065315-F04F-4C9F-A6C0-7FEEF132B237}" dt="2023-04-05T06:08:58.918" v="140"/>
        <pc:sldMkLst>
          <pc:docMk/>
          <pc:sldMk cId="2332778949" sldId="287"/>
        </pc:sldMkLst>
      </pc:sldChg>
      <pc:sldChg chg="addSp modSp add del mod">
        <pc:chgData name="Leonie Smith" userId="fed1330f33f5650e" providerId="LiveId" clId="{75065315-F04F-4C9F-A6C0-7FEEF132B237}" dt="2023-04-05T05:44:45.659" v="86"/>
        <pc:sldMkLst>
          <pc:docMk/>
          <pc:sldMk cId="3950379428" sldId="289"/>
        </pc:sldMkLst>
      </pc:sldChg>
      <pc:sldChg chg="modSp add mod ord">
        <pc:chgData name="Leonie Smith" userId="fed1330f33f5650e" providerId="LiveId" clId="{75065315-F04F-4C9F-A6C0-7FEEF132B237}" dt="2023-07-05T05:18:37.986" v="150" actId="20577"/>
        <pc:sldMkLst>
          <pc:docMk/>
          <pc:sldMk cId="3501090957" sldId="290"/>
        </pc:sldMkLst>
      </pc:sldChg>
    </pc:docChg>
  </pc:docChgLst>
  <pc:docChgLst>
    <pc:chgData name="Alfred Smith" userId="3c60a3631c0db8ad" providerId="LiveId" clId="{B5A979D8-19C2-4EE3-8C83-544699E2D630}"/>
    <pc:docChg chg="custSel modSld">
      <pc:chgData name="Alfred Smith" userId="3c60a3631c0db8ad" providerId="LiveId" clId="{B5A979D8-19C2-4EE3-8C83-544699E2D630}" dt="2025-05-06T08:51:24.891" v="2"/>
      <pc:docMkLst>
        <pc:docMk/>
      </pc:docMkLst>
      <pc:sldChg chg="modSp mod">
        <pc:chgData name="Alfred Smith" userId="3c60a3631c0db8ad" providerId="LiveId" clId="{B5A979D8-19C2-4EE3-8C83-544699E2D630}" dt="2025-05-06T08:48:48.911" v="1" actId="27636"/>
        <pc:sldMkLst>
          <pc:docMk/>
          <pc:sldMk cId="1499918570" sldId="257"/>
        </pc:sldMkLst>
        <pc:spChg chg="mod">
          <ac:chgData name="Alfred Smith" userId="3c60a3631c0db8ad" providerId="LiveId" clId="{B5A979D8-19C2-4EE3-8C83-544699E2D630}" dt="2025-05-06T08:48:48.911" v="1" actId="27636"/>
          <ac:spMkLst>
            <pc:docMk/>
            <pc:sldMk cId="1499918570" sldId="257"/>
            <ac:spMk id="6" creationId="{46612D5A-21C7-7FC6-0C08-0F6B61E1007E}"/>
          </ac:spMkLst>
        </pc:spChg>
      </pc:sldChg>
      <pc:sldChg chg="modSp">
        <pc:chgData name="Alfred Smith" userId="3c60a3631c0db8ad" providerId="LiveId" clId="{B5A979D8-19C2-4EE3-8C83-544699E2D630}" dt="2025-05-06T08:51:24.891" v="2"/>
        <pc:sldMkLst>
          <pc:docMk/>
          <pc:sldMk cId="3788111665" sldId="258"/>
        </pc:sldMkLst>
        <pc:spChg chg="mod">
          <ac:chgData name="Alfred Smith" userId="3c60a3631c0db8ad" providerId="LiveId" clId="{B5A979D8-19C2-4EE3-8C83-544699E2D630}" dt="2025-05-06T08:51:24.891" v="2"/>
          <ac:spMkLst>
            <pc:docMk/>
            <pc:sldMk cId="3788111665" sldId="258"/>
            <ac:spMk id="4" creationId="{1880BE16-76CF-372B-055E-92A69A314851}"/>
          </ac:spMkLst>
        </pc:spChg>
      </pc:sldChg>
      <pc:sldChg chg="modSp">
        <pc:chgData name="Alfred Smith" userId="3c60a3631c0db8ad" providerId="LiveId" clId="{B5A979D8-19C2-4EE3-8C83-544699E2D630}" dt="2025-05-06T08:51:24.891" v="2"/>
        <pc:sldMkLst>
          <pc:docMk/>
          <pc:sldMk cId="454763615" sldId="259"/>
        </pc:sldMkLst>
        <pc:spChg chg="mod">
          <ac:chgData name="Alfred Smith" userId="3c60a3631c0db8ad" providerId="LiveId" clId="{B5A979D8-19C2-4EE3-8C83-544699E2D630}" dt="2025-05-06T08:51:24.891" v="2"/>
          <ac:spMkLst>
            <pc:docMk/>
            <pc:sldMk cId="454763615" sldId="259"/>
            <ac:spMk id="3" creationId="{A58184BD-88F1-BA02-40C1-D8403D0EEC0D}"/>
          </ac:spMkLst>
        </pc:spChg>
      </pc:sldChg>
      <pc:sldChg chg="modSp">
        <pc:chgData name="Alfred Smith" userId="3c60a3631c0db8ad" providerId="LiveId" clId="{B5A979D8-19C2-4EE3-8C83-544699E2D630}" dt="2025-05-06T08:51:24.891" v="2"/>
        <pc:sldMkLst>
          <pc:docMk/>
          <pc:sldMk cId="4120481681" sldId="270"/>
        </pc:sldMkLst>
        <pc:spChg chg="mod">
          <ac:chgData name="Alfred Smith" userId="3c60a3631c0db8ad" providerId="LiveId" clId="{B5A979D8-19C2-4EE3-8C83-544699E2D630}" dt="2025-05-06T08:51:24.891" v="2"/>
          <ac:spMkLst>
            <pc:docMk/>
            <pc:sldMk cId="4120481681" sldId="270"/>
            <ac:spMk id="3" creationId="{8D778025-9F07-29FE-CD7B-93AB2485DA19}"/>
          </ac:spMkLst>
        </pc:spChg>
      </pc:sldChg>
      <pc:sldChg chg="modSp">
        <pc:chgData name="Alfred Smith" userId="3c60a3631c0db8ad" providerId="LiveId" clId="{B5A979D8-19C2-4EE3-8C83-544699E2D630}" dt="2025-05-06T08:51:24.891" v="2"/>
        <pc:sldMkLst>
          <pc:docMk/>
          <pc:sldMk cId="939110669" sldId="271"/>
        </pc:sldMkLst>
        <pc:spChg chg="mod">
          <ac:chgData name="Alfred Smith" userId="3c60a3631c0db8ad" providerId="LiveId" clId="{B5A979D8-19C2-4EE3-8C83-544699E2D630}" dt="2025-05-06T08:51:24.891" v="2"/>
          <ac:spMkLst>
            <pc:docMk/>
            <pc:sldMk cId="939110669" sldId="271"/>
            <ac:spMk id="4" creationId="{63482A59-9ADF-15D1-AE16-3C22384B8671}"/>
          </ac:spMkLst>
        </pc:spChg>
      </pc:sldChg>
      <pc:sldChg chg="modSp">
        <pc:chgData name="Alfred Smith" userId="3c60a3631c0db8ad" providerId="LiveId" clId="{B5A979D8-19C2-4EE3-8C83-544699E2D630}" dt="2025-05-06T08:51:24.891" v="2"/>
        <pc:sldMkLst>
          <pc:docMk/>
          <pc:sldMk cId="4024569785" sldId="272"/>
        </pc:sldMkLst>
        <pc:spChg chg="mod">
          <ac:chgData name="Alfred Smith" userId="3c60a3631c0db8ad" providerId="LiveId" clId="{B5A979D8-19C2-4EE3-8C83-544699E2D630}" dt="2025-05-06T08:51:24.891" v="2"/>
          <ac:spMkLst>
            <pc:docMk/>
            <pc:sldMk cId="4024569785" sldId="272"/>
            <ac:spMk id="5" creationId="{E8D4F5C4-14B5-60E8-A837-3106F4D70BCC}"/>
          </ac:spMkLst>
        </pc:spChg>
      </pc:sldChg>
      <pc:sldChg chg="modSp">
        <pc:chgData name="Alfred Smith" userId="3c60a3631c0db8ad" providerId="LiveId" clId="{B5A979D8-19C2-4EE3-8C83-544699E2D630}" dt="2025-05-06T08:51:24.891" v="2"/>
        <pc:sldMkLst>
          <pc:docMk/>
          <pc:sldMk cId="487179600" sldId="273"/>
        </pc:sldMkLst>
        <pc:spChg chg="mod">
          <ac:chgData name="Alfred Smith" userId="3c60a3631c0db8ad" providerId="LiveId" clId="{B5A979D8-19C2-4EE3-8C83-544699E2D630}" dt="2025-05-06T08:51:24.891" v="2"/>
          <ac:spMkLst>
            <pc:docMk/>
            <pc:sldMk cId="487179600" sldId="273"/>
            <ac:spMk id="4" creationId="{8B5DF001-3898-E246-ADCA-B2A4CE821209}"/>
          </ac:spMkLst>
        </pc:spChg>
      </pc:sldChg>
      <pc:sldChg chg="modSp">
        <pc:chgData name="Alfred Smith" userId="3c60a3631c0db8ad" providerId="LiveId" clId="{B5A979D8-19C2-4EE3-8C83-544699E2D630}" dt="2025-05-06T08:51:24.891" v="2"/>
        <pc:sldMkLst>
          <pc:docMk/>
          <pc:sldMk cId="2168401200" sldId="274"/>
        </pc:sldMkLst>
        <pc:spChg chg="mod">
          <ac:chgData name="Alfred Smith" userId="3c60a3631c0db8ad" providerId="LiveId" clId="{B5A979D8-19C2-4EE3-8C83-544699E2D630}" dt="2025-05-06T08:51:24.891" v="2"/>
          <ac:spMkLst>
            <pc:docMk/>
            <pc:sldMk cId="2168401200" sldId="274"/>
            <ac:spMk id="4" creationId="{F5A2DD3E-E777-6A62-016D-082D4064884D}"/>
          </ac:spMkLst>
        </pc:spChg>
      </pc:sldChg>
      <pc:sldChg chg="modSp">
        <pc:chgData name="Alfred Smith" userId="3c60a3631c0db8ad" providerId="LiveId" clId="{B5A979D8-19C2-4EE3-8C83-544699E2D630}" dt="2025-05-06T08:51:24.891" v="2"/>
        <pc:sldMkLst>
          <pc:docMk/>
          <pc:sldMk cId="2996969115" sldId="275"/>
        </pc:sldMkLst>
        <pc:spChg chg="mod">
          <ac:chgData name="Alfred Smith" userId="3c60a3631c0db8ad" providerId="LiveId" clId="{B5A979D8-19C2-4EE3-8C83-544699E2D630}" dt="2025-05-06T08:51:24.891" v="2"/>
          <ac:spMkLst>
            <pc:docMk/>
            <pc:sldMk cId="2996969115" sldId="275"/>
            <ac:spMk id="4" creationId="{269C1426-AA40-93BA-DF25-FAC1F4AB5B25}"/>
          </ac:spMkLst>
        </pc:spChg>
      </pc:sldChg>
      <pc:sldChg chg="modSp">
        <pc:chgData name="Alfred Smith" userId="3c60a3631c0db8ad" providerId="LiveId" clId="{B5A979D8-19C2-4EE3-8C83-544699E2D630}" dt="2025-05-06T08:51:24.891" v="2"/>
        <pc:sldMkLst>
          <pc:docMk/>
          <pc:sldMk cId="2390376940" sldId="276"/>
        </pc:sldMkLst>
        <pc:spChg chg="mod">
          <ac:chgData name="Alfred Smith" userId="3c60a3631c0db8ad" providerId="LiveId" clId="{B5A979D8-19C2-4EE3-8C83-544699E2D630}" dt="2025-05-06T08:51:24.891" v="2"/>
          <ac:spMkLst>
            <pc:docMk/>
            <pc:sldMk cId="2390376940" sldId="276"/>
            <ac:spMk id="4" creationId="{E5FB6445-A1A1-CC1A-1F61-DEE03FED4494}"/>
          </ac:spMkLst>
        </pc:spChg>
      </pc:sldChg>
      <pc:sldChg chg="modSp">
        <pc:chgData name="Alfred Smith" userId="3c60a3631c0db8ad" providerId="LiveId" clId="{B5A979D8-19C2-4EE3-8C83-544699E2D630}" dt="2025-05-06T08:51:24.891" v="2"/>
        <pc:sldMkLst>
          <pc:docMk/>
          <pc:sldMk cId="4265919077" sldId="277"/>
        </pc:sldMkLst>
        <pc:spChg chg="mod">
          <ac:chgData name="Alfred Smith" userId="3c60a3631c0db8ad" providerId="LiveId" clId="{B5A979D8-19C2-4EE3-8C83-544699E2D630}" dt="2025-05-06T08:51:24.891" v="2"/>
          <ac:spMkLst>
            <pc:docMk/>
            <pc:sldMk cId="4265919077" sldId="277"/>
            <ac:spMk id="4" creationId="{F5B6E6CB-C646-9252-6715-DE0142AE1259}"/>
          </ac:spMkLst>
        </pc:spChg>
      </pc:sldChg>
      <pc:sldChg chg="modSp">
        <pc:chgData name="Alfred Smith" userId="3c60a3631c0db8ad" providerId="LiveId" clId="{B5A979D8-19C2-4EE3-8C83-544699E2D630}" dt="2025-05-06T08:51:24.891" v="2"/>
        <pc:sldMkLst>
          <pc:docMk/>
          <pc:sldMk cId="210266664" sldId="278"/>
        </pc:sldMkLst>
        <pc:spChg chg="mod">
          <ac:chgData name="Alfred Smith" userId="3c60a3631c0db8ad" providerId="LiveId" clId="{B5A979D8-19C2-4EE3-8C83-544699E2D630}" dt="2025-05-06T08:51:24.891" v="2"/>
          <ac:spMkLst>
            <pc:docMk/>
            <pc:sldMk cId="210266664" sldId="278"/>
            <ac:spMk id="4" creationId="{E82A3EC7-B469-C7A4-E7E4-FA6C7CB567A7}"/>
          </ac:spMkLst>
        </pc:spChg>
      </pc:sldChg>
      <pc:sldChg chg="modSp">
        <pc:chgData name="Alfred Smith" userId="3c60a3631c0db8ad" providerId="LiveId" clId="{B5A979D8-19C2-4EE3-8C83-544699E2D630}" dt="2025-05-06T08:51:24.891" v="2"/>
        <pc:sldMkLst>
          <pc:docMk/>
          <pc:sldMk cId="888433145" sldId="279"/>
        </pc:sldMkLst>
        <pc:spChg chg="mod">
          <ac:chgData name="Alfred Smith" userId="3c60a3631c0db8ad" providerId="LiveId" clId="{B5A979D8-19C2-4EE3-8C83-544699E2D630}" dt="2025-05-06T08:51:24.891" v="2"/>
          <ac:spMkLst>
            <pc:docMk/>
            <pc:sldMk cId="888433145" sldId="279"/>
            <ac:spMk id="6" creationId="{22C86371-0D3B-13A7-B17C-BEFE71043712}"/>
          </ac:spMkLst>
        </pc:spChg>
      </pc:sldChg>
      <pc:sldChg chg="modSp">
        <pc:chgData name="Alfred Smith" userId="3c60a3631c0db8ad" providerId="LiveId" clId="{B5A979D8-19C2-4EE3-8C83-544699E2D630}" dt="2025-05-06T08:51:24.891" v="2"/>
        <pc:sldMkLst>
          <pc:docMk/>
          <pc:sldMk cId="791300187" sldId="280"/>
        </pc:sldMkLst>
        <pc:spChg chg="mod">
          <ac:chgData name="Alfred Smith" userId="3c60a3631c0db8ad" providerId="LiveId" clId="{B5A979D8-19C2-4EE3-8C83-544699E2D630}" dt="2025-05-06T08:51:24.891" v="2"/>
          <ac:spMkLst>
            <pc:docMk/>
            <pc:sldMk cId="791300187" sldId="280"/>
            <ac:spMk id="4" creationId="{122F801E-16B2-68A2-E23E-362B823105B2}"/>
          </ac:spMkLst>
        </pc:spChg>
      </pc:sldChg>
      <pc:sldChg chg="modSp">
        <pc:chgData name="Alfred Smith" userId="3c60a3631c0db8ad" providerId="LiveId" clId="{B5A979D8-19C2-4EE3-8C83-544699E2D630}" dt="2025-05-06T08:51:24.891" v="2"/>
        <pc:sldMkLst>
          <pc:docMk/>
          <pc:sldMk cId="1126511635" sldId="282"/>
        </pc:sldMkLst>
        <pc:spChg chg="mod">
          <ac:chgData name="Alfred Smith" userId="3c60a3631c0db8ad" providerId="LiveId" clId="{B5A979D8-19C2-4EE3-8C83-544699E2D630}" dt="2025-05-06T08:51:24.891" v="2"/>
          <ac:spMkLst>
            <pc:docMk/>
            <pc:sldMk cId="1126511635" sldId="282"/>
            <ac:spMk id="6" creationId="{E5744FFF-640A-6729-366E-D9957D0CA95B}"/>
          </ac:spMkLst>
        </pc:spChg>
      </pc:sldChg>
      <pc:sldChg chg="modSp">
        <pc:chgData name="Alfred Smith" userId="3c60a3631c0db8ad" providerId="LiveId" clId="{B5A979D8-19C2-4EE3-8C83-544699E2D630}" dt="2025-05-06T08:51:24.891" v="2"/>
        <pc:sldMkLst>
          <pc:docMk/>
          <pc:sldMk cId="3922583308" sldId="284"/>
        </pc:sldMkLst>
        <pc:spChg chg="mod">
          <ac:chgData name="Alfred Smith" userId="3c60a3631c0db8ad" providerId="LiveId" clId="{B5A979D8-19C2-4EE3-8C83-544699E2D630}" dt="2025-05-06T08:51:24.891" v="2"/>
          <ac:spMkLst>
            <pc:docMk/>
            <pc:sldMk cId="3922583308" sldId="284"/>
            <ac:spMk id="4" creationId="{9222A151-77E5-931A-BA0B-01677AC0BDBF}"/>
          </ac:spMkLst>
        </pc:spChg>
      </pc:sldChg>
      <pc:sldChg chg="modSp">
        <pc:chgData name="Alfred Smith" userId="3c60a3631c0db8ad" providerId="LiveId" clId="{B5A979D8-19C2-4EE3-8C83-544699E2D630}" dt="2025-05-06T08:51:24.891" v="2"/>
        <pc:sldMkLst>
          <pc:docMk/>
          <pc:sldMk cId="1828872212" sldId="288"/>
        </pc:sldMkLst>
        <pc:spChg chg="mod">
          <ac:chgData name="Alfred Smith" userId="3c60a3631c0db8ad" providerId="LiveId" clId="{B5A979D8-19C2-4EE3-8C83-544699E2D630}" dt="2025-05-06T08:51:24.891" v="2"/>
          <ac:spMkLst>
            <pc:docMk/>
            <pc:sldMk cId="1828872212" sldId="288"/>
            <ac:spMk id="3" creationId="{FCCD58D4-54C5-1286-CB97-91D835062772}"/>
          </ac:spMkLst>
        </pc:spChg>
      </pc:sldChg>
    </pc:docChg>
  </pc:docChgLst>
  <pc:docChgLst>
    <pc:chgData name="Leonie Smith" userId="fed1330f33f5650e" providerId="LiveId" clId="{9C04C99C-8255-4B2D-9787-F56F47D7F66D}"/>
    <pc:docChg chg="modSld">
      <pc:chgData name="Leonie Smith" userId="fed1330f33f5650e" providerId="LiveId" clId="{9C04C99C-8255-4B2D-9787-F56F47D7F66D}" dt="2023-02-17T04:02:54.574" v="76" actId="1076"/>
      <pc:docMkLst>
        <pc:docMk/>
      </pc:docMkLst>
      <pc:sldChg chg="addSp modSp mod">
        <pc:chgData name="Leonie Smith" userId="fed1330f33f5650e" providerId="LiveId" clId="{9C04C99C-8255-4B2D-9787-F56F47D7F66D}" dt="2023-02-17T03:55:31.288" v="29" actId="14100"/>
        <pc:sldMkLst>
          <pc:docMk/>
          <pc:sldMk cId="3788111665" sldId="258"/>
        </pc:sldMkLst>
      </pc:sldChg>
      <pc:sldChg chg="addSp modSp mod">
        <pc:chgData name="Leonie Smith" userId="fed1330f33f5650e" providerId="LiveId" clId="{9C04C99C-8255-4B2D-9787-F56F47D7F66D}" dt="2023-02-17T03:55:38.411" v="31" actId="20577"/>
        <pc:sldMkLst>
          <pc:docMk/>
          <pc:sldMk cId="4120481681" sldId="270"/>
        </pc:sldMkLst>
      </pc:sldChg>
      <pc:sldChg chg="addSp modSp mod">
        <pc:chgData name="Leonie Smith" userId="fed1330f33f5650e" providerId="LiveId" clId="{9C04C99C-8255-4B2D-9787-F56F47D7F66D}" dt="2023-02-17T03:55:51.543" v="33" actId="20577"/>
        <pc:sldMkLst>
          <pc:docMk/>
          <pc:sldMk cId="939110669" sldId="271"/>
        </pc:sldMkLst>
      </pc:sldChg>
      <pc:sldChg chg="addSp delSp modSp mod">
        <pc:chgData name="Leonie Smith" userId="fed1330f33f5650e" providerId="LiveId" clId="{9C04C99C-8255-4B2D-9787-F56F47D7F66D}" dt="2023-02-17T04:00:32.532" v="43" actId="20577"/>
        <pc:sldMkLst>
          <pc:docMk/>
          <pc:sldMk cId="4024569785" sldId="272"/>
        </pc:sldMkLst>
      </pc:sldChg>
      <pc:sldChg chg="addSp modSp mod">
        <pc:chgData name="Leonie Smith" userId="fed1330f33f5650e" providerId="LiveId" clId="{9C04C99C-8255-4B2D-9787-F56F47D7F66D}" dt="2023-02-17T04:00:43.974" v="48" actId="20577"/>
        <pc:sldMkLst>
          <pc:docMk/>
          <pc:sldMk cId="487179600" sldId="273"/>
        </pc:sldMkLst>
      </pc:sldChg>
      <pc:sldChg chg="addSp modSp mod">
        <pc:chgData name="Leonie Smith" userId="fed1330f33f5650e" providerId="LiveId" clId="{9C04C99C-8255-4B2D-9787-F56F47D7F66D}" dt="2023-02-17T04:00:55.399" v="53" actId="20577"/>
        <pc:sldMkLst>
          <pc:docMk/>
          <pc:sldMk cId="2168401200" sldId="274"/>
        </pc:sldMkLst>
      </pc:sldChg>
      <pc:sldChg chg="addSp modSp mod">
        <pc:chgData name="Leonie Smith" userId="fed1330f33f5650e" providerId="LiveId" clId="{9C04C99C-8255-4B2D-9787-F56F47D7F66D}" dt="2023-02-17T04:01:10.798" v="55" actId="20577"/>
        <pc:sldMkLst>
          <pc:docMk/>
          <pc:sldMk cId="2996969115" sldId="275"/>
        </pc:sldMkLst>
      </pc:sldChg>
      <pc:sldChg chg="addSp modSp mod">
        <pc:chgData name="Leonie Smith" userId="fed1330f33f5650e" providerId="LiveId" clId="{9C04C99C-8255-4B2D-9787-F56F47D7F66D}" dt="2023-02-17T04:01:34.382" v="59" actId="20577"/>
        <pc:sldMkLst>
          <pc:docMk/>
          <pc:sldMk cId="2390376940" sldId="276"/>
        </pc:sldMkLst>
      </pc:sldChg>
      <pc:sldChg chg="addSp modSp mod">
        <pc:chgData name="Leonie Smith" userId="fed1330f33f5650e" providerId="LiveId" clId="{9C04C99C-8255-4B2D-9787-F56F47D7F66D}" dt="2023-02-17T04:01:47.036" v="62" actId="1076"/>
        <pc:sldMkLst>
          <pc:docMk/>
          <pc:sldMk cId="4265919077" sldId="277"/>
        </pc:sldMkLst>
      </pc:sldChg>
      <pc:sldChg chg="addSp modSp mod">
        <pc:chgData name="Leonie Smith" userId="fed1330f33f5650e" providerId="LiveId" clId="{9C04C99C-8255-4B2D-9787-F56F47D7F66D}" dt="2023-02-17T04:01:54.644" v="63" actId="20577"/>
        <pc:sldMkLst>
          <pc:docMk/>
          <pc:sldMk cId="210266664" sldId="278"/>
        </pc:sldMkLst>
      </pc:sldChg>
      <pc:sldChg chg="addSp modSp mod">
        <pc:chgData name="Leonie Smith" userId="fed1330f33f5650e" providerId="LiveId" clId="{9C04C99C-8255-4B2D-9787-F56F47D7F66D}" dt="2023-02-17T04:02:17.869" v="67" actId="20577"/>
        <pc:sldMkLst>
          <pc:docMk/>
          <pc:sldMk cId="888433145" sldId="279"/>
        </pc:sldMkLst>
      </pc:sldChg>
      <pc:sldChg chg="addSp modSp mod">
        <pc:chgData name="Leonie Smith" userId="fed1330f33f5650e" providerId="LiveId" clId="{9C04C99C-8255-4B2D-9787-F56F47D7F66D}" dt="2023-02-17T04:02:01.752" v="64" actId="20577"/>
        <pc:sldMkLst>
          <pc:docMk/>
          <pc:sldMk cId="791300187" sldId="280"/>
        </pc:sldMkLst>
      </pc:sldChg>
      <pc:sldChg chg="addSp modSp mod">
        <pc:chgData name="Leonie Smith" userId="fed1330f33f5650e" providerId="LiveId" clId="{9C04C99C-8255-4B2D-9787-F56F47D7F66D}" dt="2023-02-17T04:02:26.680" v="68" actId="20577"/>
        <pc:sldMkLst>
          <pc:docMk/>
          <pc:sldMk cId="1126511635" sldId="282"/>
        </pc:sldMkLst>
      </pc:sldChg>
      <pc:sldChg chg="addSp modSp mod">
        <pc:chgData name="Leonie Smith" userId="fed1330f33f5650e" providerId="LiveId" clId="{9C04C99C-8255-4B2D-9787-F56F47D7F66D}" dt="2023-02-17T04:02:35.235" v="70" actId="20577"/>
        <pc:sldMkLst>
          <pc:docMk/>
          <pc:sldMk cId="3922583308" sldId="284"/>
        </pc:sldMkLst>
      </pc:sldChg>
      <pc:sldChg chg="addSp modSp mod">
        <pc:chgData name="Leonie Smith" userId="fed1330f33f5650e" providerId="LiveId" clId="{9C04C99C-8255-4B2D-9787-F56F47D7F66D}" dt="2023-02-17T04:02:42.457" v="72" actId="20577"/>
        <pc:sldMkLst>
          <pc:docMk/>
          <pc:sldMk cId="1850742486" sldId="286"/>
        </pc:sldMkLst>
      </pc:sldChg>
      <pc:sldChg chg="addSp modSp mod">
        <pc:chgData name="Leonie Smith" userId="fed1330f33f5650e" providerId="LiveId" clId="{9C04C99C-8255-4B2D-9787-F56F47D7F66D}" dt="2023-02-17T04:02:54.574" v="76" actId="1076"/>
        <pc:sldMkLst>
          <pc:docMk/>
          <pc:sldMk cId="1828872212"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52 Paul’s 2nd Journey</a:t>
            </a:r>
          </a:p>
          <a:p>
            <a:pPr algn="l"/>
            <a:r>
              <a:rPr lang="en-US" sz="1800" b="0" i="0" u="none" strike="noStrike" baseline="0" dirty="0">
                <a:latin typeface="TimesNewRomanPSMT"/>
              </a:rPr>
              <a:t>1. Paul and Barnabas go separate ways – Acts 15:36-41 (Left Top)</a:t>
            </a:r>
          </a:p>
          <a:p>
            <a:pPr algn="l"/>
            <a:r>
              <a:rPr lang="en-US" sz="1800" b="0" i="0" u="none" strike="noStrike" baseline="0" dirty="0">
                <a:latin typeface="TimesNewRomanPSMT"/>
              </a:rPr>
              <a:t>2. Led by the Holy Spirit – Acts 16:1-12 (Center Top)</a:t>
            </a:r>
          </a:p>
          <a:p>
            <a:pPr algn="l"/>
            <a:r>
              <a:rPr lang="en-US" sz="1800" b="0" i="0" u="none" strike="noStrike" baseline="0" dirty="0">
                <a:latin typeface="TimesNewRomanPSMT"/>
              </a:rPr>
              <a:t>3. Meeting Lydia in Philippi– Acts 16:13-15 (Right Top)</a:t>
            </a:r>
          </a:p>
          <a:p>
            <a:pPr algn="l"/>
            <a:r>
              <a:rPr lang="en-US" sz="1800" b="0" i="0" u="none" strike="noStrike" baseline="0" dirty="0">
                <a:latin typeface="TimesNewRomanPSMT"/>
              </a:rPr>
              <a:t>4. Demonized slave girl – Acts 16:16-19 (Right Center)</a:t>
            </a:r>
          </a:p>
          <a:p>
            <a:pPr algn="l"/>
            <a:r>
              <a:rPr lang="en-US" sz="1800" b="0" i="0" u="none" strike="noStrike" baseline="0" dirty="0">
                <a:latin typeface="TimesNewRomanPSMT"/>
              </a:rPr>
              <a:t>5. Paul and Silas beaten and imprisoned – Acts 16:20-24 (Right Bottom)</a:t>
            </a:r>
          </a:p>
          <a:p>
            <a:pPr algn="l"/>
            <a:r>
              <a:rPr lang="en-US" sz="1800" b="0" i="0" u="none" strike="noStrike" baseline="0" dirty="0">
                <a:latin typeface="TimesNewRomanPSMT"/>
              </a:rPr>
              <a:t>6. Worship in the Jail – Acts 16:25-27 (Center)</a:t>
            </a:r>
          </a:p>
          <a:p>
            <a:pPr algn="l"/>
            <a:r>
              <a:rPr lang="en-US" sz="1800" b="0" i="0" u="none" strike="noStrike" baseline="0" dirty="0">
                <a:latin typeface="TimesNewRomanPSMT"/>
              </a:rPr>
              <a:t>7. The Jailer believes – Acts 16:28-34 (Left Bottom)</a:t>
            </a:r>
          </a:p>
          <a:p>
            <a:pPr algn="l"/>
            <a:r>
              <a:rPr lang="en-US" sz="1800" b="0" i="0" u="none" strike="noStrike" baseline="0" dirty="0">
                <a:latin typeface="TimesNewRomanPSMT"/>
              </a:rPr>
              <a:t>8. The chief magistrates beg Paul and Silas to leave – Acts 16:35-40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US" dirty="0"/>
              <a:t>52-1</a:t>
            </a:r>
            <a:endParaRPr lang="en-IN" dirty="0"/>
          </a:p>
        </p:txBody>
      </p:sp>
      <p:pic>
        <p:nvPicPr>
          <p:cNvPr id="8" name="Audio 7">
            <a:hlinkClick r:id="" action="ppaction://media"/>
            <a:extLst>
              <a:ext uri="{FF2B5EF4-FFF2-40B4-BE49-F238E27FC236}">
                <a16:creationId xmlns:a16="http://schemas.microsoft.com/office/drawing/2014/main" id="{59CAE714-5BAB-36FC-5B9B-8D5B3E14725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46612D5A-21C7-7FC6-0C08-0F6B61E1007E}"/>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73"/>
    </mc:Choice>
    <mc:Fallback xmlns="">
      <p:transition spd="slow" advTm="4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2F877-4547-B262-157B-BC9CBB7EB0D6}"/>
              </a:ext>
            </a:extLst>
          </p:cNvPr>
          <p:cNvPicPr>
            <a:picLocks noChangeAspect="1"/>
          </p:cNvPicPr>
          <p:nvPr/>
        </p:nvPicPr>
        <p:blipFill>
          <a:blip r:embed="rId2"/>
          <a:stretch>
            <a:fillRect/>
          </a:stretch>
        </p:blipFill>
        <p:spPr>
          <a:xfrm>
            <a:off x="0" y="-95534"/>
            <a:ext cx="12196479" cy="7046480"/>
          </a:xfrm>
          <a:prstGeom prst="rect">
            <a:avLst/>
          </a:prstGeom>
        </p:spPr>
      </p:pic>
      <p:sp>
        <p:nvSpPr>
          <p:cNvPr id="4" name="TextBox 3">
            <a:extLst>
              <a:ext uri="{FF2B5EF4-FFF2-40B4-BE49-F238E27FC236}">
                <a16:creationId xmlns:a16="http://schemas.microsoft.com/office/drawing/2014/main" id="{8B5DF001-3898-E246-ADCA-B2A4CE82120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15:39</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40</a:t>
            </a:r>
            <a:r>
              <a:rPr lang="bo-CN" sz="6000" dirty="0">
                <a:solidFill>
                  <a:srgbClr val="121212"/>
                </a:solidFill>
                <a:latin typeface="Arial" panose="020B0604020202020204" pitchFamily="34" charset="0"/>
              </a:rPr>
              <a:t>འོན་ཀྱང་པའུ་ལུས་སི་ལཱ་བདམས་ནས་ཕར་ཕེབས་ཏེ། དད་ལྡན་རྣམས་ཀྱིས་ཁོང་གཉིས་གཙོ་བོའི་ཐུགས་རྗེ་ལ་བཅོལ། </a:t>
            </a:r>
            <a:r>
              <a:rPr lang="bo-CN" sz="6000" dirty="0">
                <a:solidFill>
                  <a:srgbClr val="777A7B"/>
                </a:solidFill>
                <a:latin typeface="Arial" panose="020B0604020202020204" pitchFamily="34" charset="0"/>
              </a:rPr>
              <a:t>41</a:t>
            </a:r>
            <a:r>
              <a:rPr lang="bo-CN" sz="6000" dirty="0">
                <a:solidFill>
                  <a:srgbClr val="121212"/>
                </a:solidFill>
                <a:latin typeface="Arial" panose="020B0604020202020204" pitchFamily="34" charset="0"/>
              </a:rPr>
              <a:t>པའུ་ལུས་སི་རི་ཡཱ་ཡུལ་དང་ཀི་ལིག་ཡཱ་ཡུལ་བརྒྱུད་ནས་ཕེབས་ཏེ་ཆོས་ཚོགས་རྣམས་ལ་བརྟན་པོར་བྱས་སོ།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40but Paul chose Silas and left, commended by the brothers to the grace of the Lord. 41And he traveled through Syria and Cilicia, strengthening the churches.</a:t>
            </a:r>
            <a:endParaRPr lang="en-IN" dirty="0"/>
          </a:p>
        </p:txBody>
      </p:sp>
      <p:pic>
        <p:nvPicPr>
          <p:cNvPr id="10" name="Audio 9">
            <a:hlinkClick r:id="" action="ppaction://media"/>
            <a:extLst>
              <a:ext uri="{FF2B5EF4-FFF2-40B4-BE49-F238E27FC236}">
                <a16:creationId xmlns:a16="http://schemas.microsoft.com/office/drawing/2014/main" id="{B5F804FD-EDA6-DF11-6719-46E3A94B6D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694"/>
    </mc:Choice>
    <mc:Fallback xmlns="">
      <p:transition spd="slow" advTm="14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93002-747B-DFDB-E028-2A557796DA9B}"/>
              </a:ext>
            </a:extLst>
          </p:cNvPr>
          <p:cNvPicPr>
            <a:picLocks noChangeAspect="1"/>
          </p:cNvPicPr>
          <p:nvPr/>
        </p:nvPicPr>
        <p:blipFill>
          <a:blip r:embed="rId2"/>
          <a:stretch>
            <a:fillRect/>
          </a:stretch>
        </p:blipFill>
        <p:spPr>
          <a:xfrm>
            <a:off x="-2903838" y="-1652459"/>
            <a:ext cx="15095838" cy="8510459"/>
          </a:xfrm>
          <a:prstGeom prst="rect">
            <a:avLst/>
          </a:prstGeom>
        </p:spPr>
      </p:pic>
      <p:sp>
        <p:nvSpPr>
          <p:cNvPr id="4" name="TextBox 3">
            <a:extLst>
              <a:ext uri="{FF2B5EF4-FFF2-40B4-BE49-F238E27FC236}">
                <a16:creationId xmlns:a16="http://schemas.microsoft.com/office/drawing/2014/main" id="{F5A2DD3E-E777-6A62-016D-082D4064884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15:40,41</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ཡང་དེ་ནས་པའུ་ལུ་ཌེར་པེ་དང་ལིས་ཏྲཱ་གྲོང་ཁྱེར་དུ་སླེབས། དེར་ཐི་མོ་ཐེ་ཞེས་བྱ་བའི་ཉེ་གནས་ཤིག་ཡོད་དེ། ཁོའི་ཨ་མ་ནི་དད་ལྡན་པའི་ཡ་ཧུ་དཱ་པ་ཞིག་ཡིན་ཡང༌། ཕ་གྷི་རིག་པ་ཡིན།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1Paul came to </a:t>
            </a:r>
            <a:r>
              <a:rPr lang="en-US" sz="4000" dirty="0" err="1">
                <a:solidFill>
                  <a:srgbClr val="777A7B"/>
                </a:solidFill>
                <a:latin typeface="Arial" panose="020B0604020202020204" pitchFamily="34" charset="0"/>
              </a:rPr>
              <a:t>Derbe</a:t>
            </a:r>
            <a:r>
              <a:rPr lang="en-US" sz="4000" dirty="0">
                <a:solidFill>
                  <a:srgbClr val="777A7B"/>
                </a:solidFill>
                <a:latin typeface="Arial" panose="020B0604020202020204" pitchFamily="34" charset="0"/>
              </a:rPr>
              <a:t> and then to Lystra, where he found a disciple named Timothy, the son of a believing Jewish woman and a Greek father. </a:t>
            </a:r>
            <a:endParaRPr lang="en-IN" dirty="0"/>
          </a:p>
        </p:txBody>
      </p:sp>
      <p:pic>
        <p:nvPicPr>
          <p:cNvPr id="21" name="Audio 20">
            <a:hlinkClick r:id="" action="ppaction://media"/>
            <a:extLst>
              <a:ext uri="{FF2B5EF4-FFF2-40B4-BE49-F238E27FC236}">
                <a16:creationId xmlns:a16="http://schemas.microsoft.com/office/drawing/2014/main" id="{DB58070A-0433-7883-8F35-AE446900EC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6095"/>
    </mc:Choice>
    <mc:Fallback xmlns="">
      <p:transition spd="slow" advTm="16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A0EB66-D501-4DCC-C1E2-25C7493C7682}"/>
              </a:ext>
            </a:extLst>
          </p:cNvPr>
          <p:cNvPicPr>
            <a:picLocks noChangeAspect="1"/>
          </p:cNvPicPr>
          <p:nvPr/>
        </p:nvPicPr>
        <p:blipFill>
          <a:blip r:embed="rId2"/>
          <a:stretch>
            <a:fillRect/>
          </a:stretch>
        </p:blipFill>
        <p:spPr>
          <a:xfrm>
            <a:off x="-153205" y="-13648"/>
            <a:ext cx="12345205" cy="6871647"/>
          </a:xfrm>
          <a:prstGeom prst="rect">
            <a:avLst/>
          </a:prstGeom>
        </p:spPr>
      </p:pic>
      <p:sp>
        <p:nvSpPr>
          <p:cNvPr id="4" name="TextBox 3">
            <a:extLst>
              <a:ext uri="{FF2B5EF4-FFF2-40B4-BE49-F238E27FC236}">
                <a16:creationId xmlns:a16="http://schemas.microsoft.com/office/drawing/2014/main" id="{269C1426-AA40-93BA-DF25-FAC1F4AB5B25}"/>
              </a:ext>
            </a:extLst>
          </p:cNvPr>
          <p:cNvSpPr txBox="1"/>
          <p:nvPr/>
        </p:nvSpPr>
        <p:spPr>
          <a:xfrm>
            <a:off x="189011" y="583853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121212"/>
                </a:solidFill>
                <a:latin typeface="Arial" panose="020B0604020202020204" pitchFamily="34" charset="0"/>
              </a:rPr>
              <a:t> </a:t>
            </a:r>
            <a:r>
              <a:rPr lang="bo-CN" sz="4800" dirty="0">
                <a:solidFill>
                  <a:srgbClr val="777A7B"/>
                </a:solidFill>
                <a:latin typeface="Arial" panose="020B0604020202020204" pitchFamily="34" charset="0"/>
              </a:rPr>
              <a:t>2</a:t>
            </a:r>
            <a:r>
              <a:rPr lang="bo-CN" sz="4800" dirty="0">
                <a:solidFill>
                  <a:srgbClr val="121212"/>
                </a:solidFill>
                <a:latin typeface="Arial" panose="020B0604020202020204" pitchFamily="34" charset="0"/>
              </a:rPr>
              <a:t>ལིས་ཏྲཱ་དང་ཨི་ཀོན་ཡཱུ་གྲོང་ཁྱེར་ལ་སྡོད་པའི་སྤུན་ཟླ་རྣམས་ཀྱིས་ཁོ་ལ་བསྟོད་པར་བྱས། </a:t>
            </a:r>
            <a:r>
              <a:rPr lang="bo-CN" sz="4800" dirty="0">
                <a:solidFill>
                  <a:srgbClr val="777A7B"/>
                </a:solidFill>
                <a:latin typeface="Arial" panose="020B0604020202020204" pitchFamily="34" charset="0"/>
              </a:rPr>
              <a:t>3</a:t>
            </a:r>
            <a:r>
              <a:rPr lang="bo-CN" sz="4800" dirty="0">
                <a:solidFill>
                  <a:srgbClr val="121212"/>
                </a:solidFill>
                <a:latin typeface="Arial" panose="020B0604020202020204" pitchFamily="34" charset="0"/>
              </a:rPr>
              <a:t>པའུ་ལུས་ཐི་མོ་ཐེ་ཁོང་དང་མཉམ་དུ་འགྲོ་བར་འདོད་པས་ཁོང་གིས་ཁོ་ལ་ཡ་ཧུ་དཱ་པའི་ཆོས་ཀྱི་རྟགས་རྒྱག་ཏུ་བཅུག གང་ལགས་ཤེ་ན། ཡུལ་དེར་ཡ་ཧུ་དཱ་པ་མང་པོ་ཡོད་ཅིང༌། ཁོ་ཚོ་ཚང་མས་ཐི་མོ་ཐེའི་ཕ་ནི་གྷི་རིག་པ་ཡིན་པར་ཤེས་པའི་ཕྱིར་རོ།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2The brothers in Lystra and Iconium spoke well of him. 3Paul wanted Timothy to accompany him, …</a:t>
            </a:r>
            <a:endParaRPr lang="en-IN" dirty="0"/>
          </a:p>
        </p:txBody>
      </p:sp>
      <p:pic>
        <p:nvPicPr>
          <p:cNvPr id="6" name="Audio 5">
            <a:hlinkClick r:id="" action="ppaction://media"/>
            <a:extLst>
              <a:ext uri="{FF2B5EF4-FFF2-40B4-BE49-F238E27FC236}">
                <a16:creationId xmlns:a16="http://schemas.microsoft.com/office/drawing/2014/main" id="{49F46347-4EE1-7D0B-C67A-354BD0456F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24725"/>
    </mc:Choice>
    <mc:Fallback xmlns="">
      <p:transition spd="slow" advTm="24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7F912D-BA32-64DE-E0CA-8D5F3A1B6954}"/>
              </a:ext>
            </a:extLst>
          </p:cNvPr>
          <p:cNvPicPr>
            <a:picLocks noChangeAspect="1"/>
          </p:cNvPicPr>
          <p:nvPr/>
        </p:nvPicPr>
        <p:blipFill>
          <a:blip r:embed="rId2"/>
          <a:stretch>
            <a:fillRect/>
          </a:stretch>
        </p:blipFill>
        <p:spPr>
          <a:xfrm>
            <a:off x="0" y="-297419"/>
            <a:ext cx="12192000" cy="7155419"/>
          </a:xfrm>
          <a:prstGeom prst="rect">
            <a:avLst/>
          </a:prstGeom>
        </p:spPr>
      </p:pic>
      <p:sp>
        <p:nvSpPr>
          <p:cNvPr id="4" name="TextBox 3">
            <a:extLst>
              <a:ext uri="{FF2B5EF4-FFF2-40B4-BE49-F238E27FC236}">
                <a16:creationId xmlns:a16="http://schemas.microsoft.com/office/drawing/2014/main" id="{E5FB6445-A1A1-CC1A-1F61-DEE03FED4494}"/>
              </a:ext>
            </a:extLst>
          </p:cNvPr>
          <p:cNvSpPr txBox="1"/>
          <p:nvPr/>
        </p:nvSpPr>
        <p:spPr>
          <a:xfrm>
            <a:off x="339136" y="567476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16:2,3</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གྲོང་ཁྱེར་རྣམས་བརྒྱུད་ནས་འགྲོ་དུས་ཡེ་རུ་ཤ་ལེམ་གྱི་སྐུ་ཚབ་དང་འགན་འཁུར་བ་རྣམས་ཀྱིས་ཐག་བཅད་པའི་བཀའ་སྲུང་བའི་ཕྱིར་དད་ལྡན་རྣམས་ལ་བསྒྲག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4As they went from town to town, they delivered the decisions handed down by the apostles and elders in Jerusalem for the people to obey. </a:t>
            </a:r>
            <a:endParaRPr lang="en-IN" dirty="0"/>
          </a:p>
        </p:txBody>
      </p:sp>
      <p:pic>
        <p:nvPicPr>
          <p:cNvPr id="6" name="Audio 5">
            <a:hlinkClick r:id="" action="ppaction://media"/>
            <a:extLst>
              <a:ext uri="{FF2B5EF4-FFF2-40B4-BE49-F238E27FC236}">
                <a16:creationId xmlns:a16="http://schemas.microsoft.com/office/drawing/2014/main" id="{AD265B02-38E3-576C-29A4-68FC39B33F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525"/>
    </mc:Choice>
    <mc:Fallback xmlns="">
      <p:transition spd="slow" advTm="9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A152AD-5CF1-ED37-A6BF-7EA7B1B82C32}"/>
              </a:ext>
            </a:extLst>
          </p:cNvPr>
          <p:cNvPicPr>
            <a:picLocks noChangeAspect="1"/>
          </p:cNvPicPr>
          <p:nvPr/>
        </p:nvPicPr>
        <p:blipFill>
          <a:blip r:embed="rId2"/>
          <a:stretch>
            <a:fillRect/>
          </a:stretch>
        </p:blipFill>
        <p:spPr>
          <a:xfrm>
            <a:off x="-100194" y="0"/>
            <a:ext cx="12292194" cy="6858000"/>
          </a:xfrm>
          <a:prstGeom prst="rect">
            <a:avLst/>
          </a:prstGeom>
        </p:spPr>
      </p:pic>
      <p:sp>
        <p:nvSpPr>
          <p:cNvPr id="4" name="TextBox 3">
            <a:extLst>
              <a:ext uri="{FF2B5EF4-FFF2-40B4-BE49-F238E27FC236}">
                <a16:creationId xmlns:a16="http://schemas.microsoft.com/office/drawing/2014/main" id="{F5B6E6CB-C646-9252-6715-DE0142AE1259}"/>
              </a:ext>
            </a:extLst>
          </p:cNvPr>
          <p:cNvSpPr txBox="1"/>
          <p:nvPr/>
        </p:nvSpPr>
        <p:spPr>
          <a:xfrm>
            <a:off x="120772" y="578394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16:4</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a:t>
            </a:r>
            <a:r>
              <a:rPr lang="bo-CN" sz="7200" dirty="0">
                <a:solidFill>
                  <a:srgbClr val="121212"/>
                </a:solidFill>
                <a:latin typeface="Arial" panose="020B0604020202020204" pitchFamily="34" charset="0"/>
              </a:rPr>
              <a:t>ཆོས་ཚོགས་རྣམས་ཀྱི་དད་སེམས་བརྟན་པོར་གྱུར་ཞིང༌། དད་ལྡན་རྣམས་ཀྱི་གྲངས་ཉིན་རེ་བཞིན་མང་དུ་འཕེལ།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5So the churches were strengthened in the faith and grew daily in numbers.</a:t>
            </a:r>
            <a:endParaRPr lang="en-IN" dirty="0"/>
          </a:p>
        </p:txBody>
      </p:sp>
      <p:pic>
        <p:nvPicPr>
          <p:cNvPr id="6" name="Audio 5">
            <a:hlinkClick r:id="" action="ppaction://media"/>
            <a:extLst>
              <a:ext uri="{FF2B5EF4-FFF2-40B4-BE49-F238E27FC236}">
                <a16:creationId xmlns:a16="http://schemas.microsoft.com/office/drawing/2014/main" id="{4EB91682-7208-E758-DBB5-1C255E06DF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6638"/>
    </mc:Choice>
    <mc:Fallback xmlns="">
      <p:transition spd="slow" advTm="6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35883-9863-62BC-A30D-EF0550E6378B}"/>
              </a:ext>
            </a:extLst>
          </p:cNvPr>
          <p:cNvPicPr>
            <a:picLocks noChangeAspect="1"/>
          </p:cNvPicPr>
          <p:nvPr/>
        </p:nvPicPr>
        <p:blipFill>
          <a:blip r:embed="rId2"/>
          <a:stretch>
            <a:fillRect/>
          </a:stretch>
        </p:blipFill>
        <p:spPr>
          <a:xfrm>
            <a:off x="0" y="0"/>
            <a:ext cx="12196456" cy="7383780"/>
          </a:xfrm>
          <a:prstGeom prst="rect">
            <a:avLst/>
          </a:prstGeom>
        </p:spPr>
      </p:pic>
      <p:sp>
        <p:nvSpPr>
          <p:cNvPr id="4" name="TextBox 3">
            <a:extLst>
              <a:ext uri="{FF2B5EF4-FFF2-40B4-BE49-F238E27FC236}">
                <a16:creationId xmlns:a16="http://schemas.microsoft.com/office/drawing/2014/main" id="{1880BE16-76CF-372B-055E-92A69A314851}"/>
              </a:ext>
            </a:extLst>
          </p:cNvPr>
          <p:cNvSpPr txBox="1"/>
          <p:nvPr/>
        </p:nvSpPr>
        <p:spPr>
          <a:xfrm>
            <a:off x="4230805" y="4067034"/>
            <a:ext cx="7961195" cy="2988860"/>
          </a:xfrm>
          <a:prstGeom prst="rect">
            <a:avLst/>
          </a:prstGeom>
          <a:noFill/>
        </p:spPr>
        <p:txBody>
          <a:bodyPr wrap="square" rtlCol="0">
            <a:noAutofit/>
          </a:bodyPr>
          <a:lstStyle/>
          <a:p>
            <a:r>
              <a:rPr lang="en-IN" dirty="0">
                <a:solidFill>
                  <a:schemeClr val="bg1"/>
                </a:solidFill>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མཛད་པ 15</a:t>
            </a:r>
            <a:r>
              <a:rPr lang="en-US"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16</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པའུ་ལུ་དང་པར་ན་པཱ་ཁ་བྲལ་བ།</a:t>
            </a:r>
            <a:endPar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BB1864-4484-1DF8-26CB-4462260BF889}"/>
              </a:ext>
            </a:extLst>
          </p:cNvPr>
          <p:cNvPicPr>
            <a:picLocks noChangeAspect="1"/>
          </p:cNvPicPr>
          <p:nvPr/>
        </p:nvPicPr>
        <p:blipFill>
          <a:blip r:embed="rId2"/>
          <a:stretch>
            <a:fillRect/>
          </a:stretch>
        </p:blipFill>
        <p:spPr>
          <a:xfrm>
            <a:off x="-106240" y="0"/>
            <a:ext cx="12298240" cy="6858000"/>
          </a:xfrm>
          <a:prstGeom prst="rect">
            <a:avLst/>
          </a:prstGeom>
        </p:spPr>
      </p:pic>
      <p:sp>
        <p:nvSpPr>
          <p:cNvPr id="4" name="TextBox 3">
            <a:extLst>
              <a:ext uri="{FF2B5EF4-FFF2-40B4-BE49-F238E27FC236}">
                <a16:creationId xmlns:a16="http://schemas.microsoft.com/office/drawing/2014/main" id="{E82A3EC7-B469-C7A4-E7E4-FA6C7CB567A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16:5</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དཀོན་མཆོག་གི་དམ་པའི་ཐུགས་ཉིད་ཀྱིས་ཁོང་ཚོ་ཨེ་ཞེ་ཡཱ་ཞིང་ཆེན་ལ་བཀའ་སྒྲོག་ཏུ་མ་བཅུག་པས། ཁོང་རྣམས་ཕ་རུག་ཡཱ་དང་ག་ལད་ཡཱ་ཡུལ་བརྒྱུད་ནས་ཕེབས་ཤིང༌།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6After the Holy Spirit had prevented them from speaking the word in the province of Asia, they traveled through the region of Phrygia and Galatia.</a:t>
            </a:r>
            <a:endParaRPr lang="en-IN" dirty="0"/>
          </a:p>
        </p:txBody>
      </p:sp>
      <p:pic>
        <p:nvPicPr>
          <p:cNvPr id="6" name="Audio 5">
            <a:hlinkClick r:id="" action="ppaction://media"/>
            <a:extLst>
              <a:ext uri="{FF2B5EF4-FFF2-40B4-BE49-F238E27FC236}">
                <a16:creationId xmlns:a16="http://schemas.microsoft.com/office/drawing/2014/main" id="{5536B45F-5B1D-3BF5-5DBA-B69E7F16A4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176"/>
    </mc:Choice>
    <mc:Fallback xmlns="">
      <p:transition spd="slow" advTm="12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F39B5-8A6B-A6DF-405F-E28890FEF44E}"/>
              </a:ext>
            </a:extLst>
          </p:cNvPr>
          <p:cNvPicPr>
            <a:picLocks noChangeAspect="1"/>
          </p:cNvPicPr>
          <p:nvPr/>
        </p:nvPicPr>
        <p:blipFill>
          <a:blip r:embed="rId2"/>
          <a:stretch>
            <a:fillRect/>
          </a:stretch>
        </p:blipFill>
        <p:spPr>
          <a:xfrm>
            <a:off x="1" y="-1"/>
            <a:ext cx="12192000" cy="7059093"/>
          </a:xfrm>
          <a:prstGeom prst="rect">
            <a:avLst/>
          </a:prstGeom>
        </p:spPr>
      </p:pic>
      <p:sp>
        <p:nvSpPr>
          <p:cNvPr id="4" name="TextBox 3">
            <a:extLst>
              <a:ext uri="{FF2B5EF4-FFF2-40B4-BE49-F238E27FC236}">
                <a16:creationId xmlns:a16="http://schemas.microsoft.com/office/drawing/2014/main" id="{122F801E-16B2-68A2-E23E-362B823105B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16:6</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7</a:t>
            </a:r>
            <a:r>
              <a:rPr lang="bo-CN" sz="6600" dirty="0">
                <a:solidFill>
                  <a:srgbClr val="121212"/>
                </a:solidFill>
                <a:latin typeface="Arial" panose="020B0604020202020204" pitchFamily="34" charset="0"/>
              </a:rPr>
              <a:t>མོ་སི་ཡཱ་ཡུལ་དུ་སླེབས་དུས་པི་ཐིན་ཡཱ་ཞིང་ཆེན་ལ་ཞུགས་པར་བསམས་ཀྱང༌། ཡེ་ཤུའི་ཐུགས་ཉིད་ཀྱིས་འགྲོ་མ་བཅུག་པའི་རྐྱེན་གྱིས། </a:t>
            </a:r>
            <a:r>
              <a:rPr lang="bo-CN" sz="6600" dirty="0">
                <a:solidFill>
                  <a:srgbClr val="777A7B"/>
                </a:solidFill>
                <a:latin typeface="Arial" panose="020B0604020202020204" pitchFamily="34" charset="0"/>
              </a:rPr>
              <a:t>8</a:t>
            </a:r>
            <a:r>
              <a:rPr lang="bo-CN" sz="6600" dirty="0">
                <a:solidFill>
                  <a:srgbClr val="121212"/>
                </a:solidFill>
                <a:latin typeface="Arial" panose="020B0604020202020204" pitchFamily="34" charset="0"/>
              </a:rPr>
              <a:t>མོ་སི་ཡཱ་ཡུལ་བརྒྱུད་ནས་ཏྲོ་ཡཱ་གྲུ་ཁར་ཕེབས།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7And when they came to the border of </a:t>
            </a:r>
            <a:r>
              <a:rPr lang="en-US" sz="4000" dirty="0" err="1">
                <a:solidFill>
                  <a:srgbClr val="777A7B"/>
                </a:solidFill>
                <a:latin typeface="Arial" panose="020B0604020202020204" pitchFamily="34" charset="0"/>
              </a:rPr>
              <a:t>Mysia</a:t>
            </a:r>
            <a:r>
              <a:rPr lang="en-US" sz="4000" dirty="0">
                <a:solidFill>
                  <a:srgbClr val="777A7B"/>
                </a:solidFill>
                <a:latin typeface="Arial" panose="020B0604020202020204" pitchFamily="34" charset="0"/>
              </a:rPr>
              <a:t>, they tried to enter Bithynia, but the Spirit of Jesus would not permit them. 8So they passed by </a:t>
            </a:r>
            <a:r>
              <a:rPr lang="en-US" sz="4000" dirty="0" err="1">
                <a:solidFill>
                  <a:srgbClr val="777A7B"/>
                </a:solidFill>
                <a:latin typeface="Arial" panose="020B0604020202020204" pitchFamily="34" charset="0"/>
              </a:rPr>
              <a:t>Mysia</a:t>
            </a:r>
            <a:r>
              <a:rPr lang="en-US" sz="4000" dirty="0">
                <a:solidFill>
                  <a:srgbClr val="777A7B"/>
                </a:solidFill>
                <a:latin typeface="Arial" panose="020B0604020202020204" pitchFamily="34" charset="0"/>
              </a:rPr>
              <a:t> and went down to Troas.</a:t>
            </a:r>
            <a:endParaRPr lang="en-IN" dirty="0"/>
          </a:p>
        </p:txBody>
      </p:sp>
      <p:pic>
        <p:nvPicPr>
          <p:cNvPr id="15" name="Audio 14">
            <a:hlinkClick r:id="" action="ppaction://media"/>
            <a:extLst>
              <a:ext uri="{FF2B5EF4-FFF2-40B4-BE49-F238E27FC236}">
                <a16:creationId xmlns:a16="http://schemas.microsoft.com/office/drawing/2014/main" id="{9CF6D0DC-7096-3A72-4625-3A3F701E00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515"/>
    </mc:Choice>
    <mc:Fallback xmlns="">
      <p:transition spd="slow" advTm="12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D8D8E5-51FD-5C3F-2941-D78B6F30489D}"/>
              </a:ext>
            </a:extLst>
          </p:cNvPr>
          <p:cNvPicPr>
            <a:picLocks noChangeAspect="1"/>
          </p:cNvPicPr>
          <p:nvPr/>
        </p:nvPicPr>
        <p:blipFill>
          <a:blip r:embed="rId2"/>
          <a:stretch>
            <a:fillRect/>
          </a:stretch>
        </p:blipFill>
        <p:spPr>
          <a:xfrm>
            <a:off x="0" y="0"/>
            <a:ext cx="12396464" cy="6858000"/>
          </a:xfrm>
          <a:prstGeom prst="rect">
            <a:avLst/>
          </a:prstGeom>
        </p:spPr>
      </p:pic>
      <p:sp>
        <p:nvSpPr>
          <p:cNvPr id="6" name="TextBox 5">
            <a:extLst>
              <a:ext uri="{FF2B5EF4-FFF2-40B4-BE49-F238E27FC236}">
                <a16:creationId xmlns:a16="http://schemas.microsoft.com/office/drawing/2014/main" id="{22C86371-0D3B-13A7-B17C-BEFE7104371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16:7,8</a:t>
            </a: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མཚན་མོར་པའུ་ལུ་ལ་ཞལ་གཟིགས་གནང་སྟེ་མ་ཀེ་དོན་ཡཱ་ཞིང་ཆེན་གྱི་མི་ཞིག་ཁོང་གི་དྲུང་དུ་ལངས་ནས་ཁོང་ལ་“མ་ཀེ་དོན་ཡཱ་ལ་ཕེབས་ནས་ང་ཚོར་རོགས་པ་གནང་རོགས་”ཞེས་ནན་གྱིས་བསྐུ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9During the night, Paul had a vision of a man of Macedonia standing and pleading with him, “Come over to Macedonia and help us.”</a:t>
            </a:r>
            <a:endParaRPr lang="en-IN" dirty="0"/>
          </a:p>
        </p:txBody>
      </p:sp>
      <p:pic>
        <p:nvPicPr>
          <p:cNvPr id="10" name="Audio 9">
            <a:hlinkClick r:id="" action="ppaction://media"/>
            <a:extLst>
              <a:ext uri="{FF2B5EF4-FFF2-40B4-BE49-F238E27FC236}">
                <a16:creationId xmlns:a16="http://schemas.microsoft.com/office/drawing/2014/main" id="{DD991BAB-AE5C-BA2B-D11D-E65FBFB0CD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5323"/>
    </mc:Choice>
    <mc:Fallback xmlns="">
      <p:transition spd="slow" advTm="15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03C81-4120-65A0-B407-40B43670F6FD}"/>
              </a:ext>
            </a:extLst>
          </p:cNvPr>
          <p:cNvPicPr>
            <a:picLocks noChangeAspect="1"/>
          </p:cNvPicPr>
          <p:nvPr/>
        </p:nvPicPr>
        <p:blipFill>
          <a:blip r:embed="rId2"/>
          <a:stretch>
            <a:fillRect/>
          </a:stretch>
        </p:blipFill>
        <p:spPr>
          <a:xfrm>
            <a:off x="-397329" y="0"/>
            <a:ext cx="12589329" cy="6858000"/>
          </a:xfrm>
          <a:prstGeom prst="rect">
            <a:avLst/>
          </a:prstGeom>
        </p:spPr>
      </p:pic>
      <p:sp>
        <p:nvSpPr>
          <p:cNvPr id="6" name="TextBox 5">
            <a:extLst>
              <a:ext uri="{FF2B5EF4-FFF2-40B4-BE49-F238E27FC236}">
                <a16:creationId xmlns:a16="http://schemas.microsoft.com/office/drawing/2014/main" id="{E5744FFF-640A-6729-366E-D9957D0CA95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16:9</a:t>
            </a: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10</a:t>
            </a:r>
            <a:r>
              <a:rPr lang="bo-CN" sz="6600" dirty="0">
                <a:solidFill>
                  <a:srgbClr val="121212"/>
                </a:solidFill>
                <a:latin typeface="Arial" panose="020B0604020202020204" pitchFamily="34" charset="0"/>
              </a:rPr>
              <a:t>ཞལ་གཟིགས་དེ་མཐོང་བའི་རྗེས་དཀོན་མཆོག་གིས་ང་ཚོ་དངོས་སུ་མ་ཀེ་དོན་ཡཱ་པ་རྣམས་ལ་འཕྲིན་བཟང་སྒྲོག་ཏུ་བོས་པར་ཤེས་ནས། ང་ཚོས་འཕྲལ་དུ་ཁོ་ཚོའི་རྩར་འགྲོ་བའི་གྲ་སྒྲིག་བྱས།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10As soon as Paul had seen the vision, we got ready to leave for Macedonia, concluding that God had called us to preach the gospel to them.</a:t>
            </a:r>
            <a:endParaRPr lang="en-IN" dirty="0"/>
          </a:p>
        </p:txBody>
      </p:sp>
      <p:pic>
        <p:nvPicPr>
          <p:cNvPr id="6" name="Audio 5">
            <a:hlinkClick r:id="" action="ppaction://media"/>
            <a:extLst>
              <a:ext uri="{FF2B5EF4-FFF2-40B4-BE49-F238E27FC236}">
                <a16:creationId xmlns:a16="http://schemas.microsoft.com/office/drawing/2014/main" id="{DB44F182-2EDB-5D46-BCC4-6FE7C245F7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1823"/>
    </mc:Choice>
    <mc:Fallback xmlns="">
      <p:transition spd="slow" advTm="11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B60A47-1DD4-2C90-C896-A6662A9C1A80}"/>
              </a:ext>
            </a:extLst>
          </p:cNvPr>
          <p:cNvPicPr>
            <a:picLocks noChangeAspect="1"/>
          </p:cNvPicPr>
          <p:nvPr/>
        </p:nvPicPr>
        <p:blipFill>
          <a:blip r:embed="rId2"/>
          <a:stretch>
            <a:fillRect/>
          </a:stretch>
        </p:blipFill>
        <p:spPr>
          <a:xfrm>
            <a:off x="-222672" y="0"/>
            <a:ext cx="12414672" cy="6858000"/>
          </a:xfrm>
          <a:prstGeom prst="rect">
            <a:avLst/>
          </a:prstGeom>
        </p:spPr>
      </p:pic>
      <p:sp>
        <p:nvSpPr>
          <p:cNvPr id="4" name="TextBox 3">
            <a:extLst>
              <a:ext uri="{FF2B5EF4-FFF2-40B4-BE49-F238E27FC236}">
                <a16:creationId xmlns:a16="http://schemas.microsoft.com/office/drawing/2014/main" id="{9222A151-77E5-931A-BA0B-01677AC0BDB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16:10</a:t>
            </a: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12</a:t>
            </a:r>
            <a:r>
              <a:rPr lang="bo-CN" sz="6600" dirty="0">
                <a:solidFill>
                  <a:srgbClr val="121212"/>
                </a:solidFill>
                <a:latin typeface="Arial" panose="020B0604020202020204" pitchFamily="34" charset="0"/>
              </a:rPr>
              <a:t>དེ་ནས་མ་ཀེ་དོན་ཡཱ་ཡུལ་གྱི་གལ་ཆེན་གྲོང་ཁྱེར་ཕི་ལིབ་པཱི་ལ་སླེབས། གྲོང་ཁྱེར་དེ་ནི་རོ་མཱའི་རྒྱལ་ཁབ་ཀྱི་ཁོངས་གཏོགས་ཡིན་ཞིང་དེར་ང་ཚོ་ཉིན་ཤས་བསྡད།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They sailed to Macedonia</a:t>
            </a:r>
            <a:r>
              <a:rPr lang="en-US" sz="4000" dirty="0">
                <a:solidFill>
                  <a:srgbClr val="777A7B"/>
                </a:solidFill>
                <a:latin typeface="Arial" panose="020B0604020202020204" pitchFamily="34" charset="0"/>
              </a:rPr>
              <a:t>12From there we went to the Roman colony of Philippi, the leading city of that district of Macedonia. </a:t>
            </a:r>
            <a:r>
              <a:rPr lang="en-US" sz="4000">
                <a:solidFill>
                  <a:srgbClr val="777A7B"/>
                </a:solidFill>
                <a:latin typeface="Arial" panose="020B0604020202020204" pitchFamily="34" charset="0"/>
              </a:rPr>
              <a:t>And we stayed there several days.</a:t>
            </a:r>
            <a:endParaRPr lang="en-IN" dirty="0"/>
          </a:p>
        </p:txBody>
      </p:sp>
      <p:pic>
        <p:nvPicPr>
          <p:cNvPr id="6" name="Audio 5">
            <a:hlinkClick r:id="" action="ppaction://media"/>
            <a:extLst>
              <a:ext uri="{FF2B5EF4-FFF2-40B4-BE49-F238E27FC236}">
                <a16:creationId xmlns:a16="http://schemas.microsoft.com/office/drawing/2014/main" id="{F36347A8-CE56-C691-09D6-95C31F848E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1949"/>
    </mc:Choice>
    <mc:Fallback xmlns="">
      <p:transition spd="slow" advTm="11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en-IN" dirty="0"/>
              <a:t> </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མཛད་པ 15</a:t>
            </a:r>
            <a:r>
              <a:rPr lang="en-US"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 16</a:t>
            </a:r>
            <a:endPar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པའུ་ལུ་དང་པར་ན་པཱ་ཁ་བྲལ་བ།</a:t>
            </a:r>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6000" b="1" i="0" u="none" strike="noStrike" baseline="0" dirty="0">
                <a:latin typeface="TimesNewRomanPS-BoldMT"/>
              </a:rPr>
              <a:t> Paul’s 2nd Journey</a:t>
            </a:r>
          </a:p>
          <a:p>
            <a:pPr algn="l"/>
            <a:r>
              <a:rPr lang="en-US" sz="6000" b="0" i="0" u="none" strike="noStrike" baseline="0" dirty="0">
                <a:latin typeface="TimesNewRomanPSMT"/>
              </a:rPr>
              <a:t>Paul and Barnabas go separate ways – Acts 15:36-41– Acts 16:1-12 </a:t>
            </a:r>
            <a:endParaRPr lang="en-IN" sz="6000" dirty="0"/>
          </a:p>
        </p:txBody>
      </p:sp>
      <p:pic>
        <p:nvPicPr>
          <p:cNvPr id="6" name="Audio 5">
            <a:hlinkClick r:id="" action="ppaction://media"/>
            <a:extLst>
              <a:ext uri="{FF2B5EF4-FFF2-40B4-BE49-F238E27FC236}">
                <a16:creationId xmlns:a16="http://schemas.microsoft.com/office/drawing/2014/main" id="{9DF26118-3E87-D9E1-7303-28B484F799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835"/>
    </mc:Choice>
    <mc:Fallback xmlns="">
      <p:transition spd="slow" advTm="3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53DE11-DFED-A0BE-4304-54E87B8270E2}"/>
              </a:ext>
            </a:extLst>
          </p:cNvPr>
          <p:cNvPicPr>
            <a:picLocks noChangeAspect="1"/>
          </p:cNvPicPr>
          <p:nvPr/>
        </p:nvPicPr>
        <p:blipFill>
          <a:blip r:embed="rId2"/>
          <a:stretch>
            <a:fillRect/>
          </a:stretch>
        </p:blipFill>
        <p:spPr>
          <a:xfrm>
            <a:off x="0" y="0"/>
            <a:ext cx="12196456" cy="7383780"/>
          </a:xfrm>
          <a:prstGeom prst="rect">
            <a:avLst/>
          </a:prstGeom>
        </p:spPr>
      </p:pic>
      <p:sp>
        <p:nvSpPr>
          <p:cNvPr id="3" name="TextBox 2">
            <a:extLst>
              <a:ext uri="{FF2B5EF4-FFF2-40B4-BE49-F238E27FC236}">
                <a16:creationId xmlns:a16="http://schemas.microsoft.com/office/drawing/2014/main" id="{FCCD58D4-54C5-1286-CB97-91D835062772}"/>
              </a:ext>
            </a:extLst>
          </p:cNvPr>
          <p:cNvSpPr txBox="1"/>
          <p:nvPr/>
        </p:nvSpPr>
        <p:spPr>
          <a:xfrm>
            <a:off x="380080" y="586583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16:12</a:t>
            </a: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8A1892-CE4F-0E9C-6506-9C8D0094312B}"/>
              </a:ext>
            </a:extLst>
          </p:cNvPr>
          <p:cNvPicPr>
            <a:picLocks noChangeAspect="1"/>
          </p:cNvPicPr>
          <p:nvPr/>
        </p:nvPicPr>
        <p:blipFill>
          <a:blip r:embed="rId2"/>
          <a:stretch>
            <a:fillRect/>
          </a:stretch>
        </p:blipFill>
        <p:spPr>
          <a:xfrm>
            <a:off x="0" y="0"/>
            <a:ext cx="12196456" cy="7383780"/>
          </a:xfrm>
          <a:prstGeom prst="rect">
            <a:avLst/>
          </a:prstGeom>
        </p:spPr>
      </p:pic>
      <p:sp>
        <p:nvSpPr>
          <p:cNvPr id="3" name="TextBox 2">
            <a:extLst>
              <a:ext uri="{FF2B5EF4-FFF2-40B4-BE49-F238E27FC236}">
                <a16:creationId xmlns:a16="http://schemas.microsoft.com/office/drawing/2014/main" id="{8D778025-9F07-29FE-CD7B-93AB2485DA19}"/>
              </a:ext>
            </a:extLst>
          </p:cNvPr>
          <p:cNvSpPr txBox="1"/>
          <p:nvPr/>
        </p:nvSpPr>
        <p:spPr>
          <a:xfrm>
            <a:off x="4230805" y="4067034"/>
            <a:ext cx="7961195" cy="2988860"/>
          </a:xfrm>
          <a:prstGeom prst="rect">
            <a:avLst/>
          </a:prstGeom>
          <a:noFill/>
        </p:spPr>
        <p:txBody>
          <a:bodyPr wrap="square" rtlCol="0">
            <a:noAutofit/>
          </a:bodyPr>
          <a:lstStyle/>
          <a:p>
            <a:r>
              <a:rPr lang="en-IN" dirty="0">
                <a:solidFill>
                  <a:schemeClr val="bg1"/>
                </a:solidFill>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མཛད་པ 15</a:t>
            </a:r>
            <a:r>
              <a:rPr lang="en-US"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པའུ་ལུ་དང་པར་ན་པཱ་ཁ་བྲལ་བ།</a:t>
            </a:r>
            <a:endPar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299C4C7D-B7FB-5DBB-3C8A-023CA057CF00}"/>
              </a:ext>
            </a:extLst>
          </p:cNvPr>
          <p:cNvSpPr txBox="1"/>
          <p:nvPr/>
        </p:nvSpPr>
        <p:spPr>
          <a:xfrm>
            <a:off x="-91325" y="634316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དེའི་རྗེས་སུ་པའུ་ལུ་ཡིས་པར་ན་པཱ་ལ་“སྤུན་ཟླ་རྣམས་ཀྱི་དད་པ་ཇི་ལྟར་ཡིན་མིན་ཤེས་པའི་ཕྱིར་ང་ཚོས་སྔར་དཀོན་མཆོག་གི་བཀའ་བསྒྲགས་པའི་གྲོང་ཁྱེར་རེ་རེར་ཕྱིར་ལོག་བྱེད་”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36Some time later Paul said to Barnabas, “Let us go back and visit the brothers in every town where we proclaimed the word of the Lord, to see how they are doing.” </a:t>
            </a:r>
            <a:endParaRPr lang="en-IN" dirty="0"/>
          </a:p>
        </p:txBody>
      </p:sp>
      <p:pic>
        <p:nvPicPr>
          <p:cNvPr id="6" name="Audio 5">
            <a:hlinkClick r:id="" action="ppaction://media"/>
            <a:extLst>
              <a:ext uri="{FF2B5EF4-FFF2-40B4-BE49-F238E27FC236}">
                <a16:creationId xmlns:a16="http://schemas.microsoft.com/office/drawing/2014/main" id="{E7DACD83-8136-DBB7-D7C4-C8818D830D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802"/>
    </mc:Choice>
    <mc:Fallback xmlns="">
      <p:transition spd="slow" advTm="14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40C633-58EF-DA18-8197-5F616BFBDFBF}"/>
              </a:ext>
            </a:extLst>
          </p:cNvPr>
          <p:cNvPicPr>
            <a:picLocks noChangeAspect="1"/>
          </p:cNvPicPr>
          <p:nvPr/>
        </p:nvPicPr>
        <p:blipFill>
          <a:blip r:embed="rId2"/>
          <a:stretch>
            <a:fillRect/>
          </a:stretch>
        </p:blipFill>
        <p:spPr>
          <a:xfrm>
            <a:off x="0" y="-275072"/>
            <a:ext cx="12192000" cy="7408143"/>
          </a:xfrm>
          <a:prstGeom prst="rect">
            <a:avLst/>
          </a:prstGeom>
        </p:spPr>
      </p:pic>
      <p:sp>
        <p:nvSpPr>
          <p:cNvPr id="4" name="TextBox 3">
            <a:extLst>
              <a:ext uri="{FF2B5EF4-FFF2-40B4-BE49-F238E27FC236}">
                <a16:creationId xmlns:a16="http://schemas.microsoft.com/office/drawing/2014/main" id="{63482A59-9ADF-15D1-AE16-3C22384B867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15:36</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37</a:t>
            </a:r>
            <a:r>
              <a:rPr lang="bo-CN" sz="5400" dirty="0">
                <a:solidFill>
                  <a:srgbClr val="121212"/>
                </a:solidFill>
                <a:latin typeface="Arial" panose="020B0604020202020204" pitchFamily="34" charset="0"/>
              </a:rPr>
              <a:t>པར་ན་པཱ་ཡིས་ཡོ་ཧ་ནན་ཏེ་མར་ཀུ་ཡང་ཟེར་བ་མཉམ་དུ་འཁྲིད་པར་འདོད་ཀྱང༌། </a:t>
            </a:r>
            <a:r>
              <a:rPr lang="bo-CN" sz="5400" dirty="0">
                <a:solidFill>
                  <a:srgbClr val="777A7B"/>
                </a:solidFill>
                <a:latin typeface="Arial" panose="020B0604020202020204" pitchFamily="34" charset="0"/>
              </a:rPr>
              <a:t>38</a:t>
            </a:r>
            <a:r>
              <a:rPr lang="bo-CN" sz="5400" dirty="0">
                <a:solidFill>
                  <a:srgbClr val="121212"/>
                </a:solidFill>
                <a:latin typeface="Arial" panose="020B0604020202020204" pitchFamily="34" charset="0"/>
              </a:rPr>
              <a:t>མར་ཀུ་སྔར་ཕམ་ཕིལ་ཡཱ་ཡུལ་ལ་ཁོང་དང་ཁ་བྲལ་ནས་ཕྱིན་ཞིང༌། ལས་མ་སྒྲུབ་པའི་བར་དུ་མ་འགྲོགས་པས་པའུ་ལུས་ཁོ་མཉམ་དུ་འཁྲིད་ན་མི་འོས་པར་ནན་གྱིས་བསྐུལ།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37Barnabas wanted to take John, also called Mark. 38But Paul thought it best not to take him, because he had deserted them in Pamphylia and had not accompanied them in the work.</a:t>
            </a:r>
            <a:endParaRPr lang="en-IN" dirty="0"/>
          </a:p>
        </p:txBody>
      </p:sp>
      <p:pic>
        <p:nvPicPr>
          <p:cNvPr id="6" name="Audio 5">
            <a:hlinkClick r:id="" action="ppaction://media"/>
            <a:extLst>
              <a:ext uri="{FF2B5EF4-FFF2-40B4-BE49-F238E27FC236}">
                <a16:creationId xmlns:a16="http://schemas.microsoft.com/office/drawing/2014/main" id="{C70990EA-9363-2651-06B4-B8A47A0BBF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8939"/>
    </mc:Choice>
    <mc:Fallback xmlns="">
      <p:transition spd="slow" advTm="18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E3AB2-92E6-76C9-8B2E-0AAF5B4504DF}"/>
              </a:ext>
            </a:extLst>
          </p:cNvPr>
          <p:cNvPicPr>
            <a:picLocks noChangeAspect="1"/>
          </p:cNvPicPr>
          <p:nvPr/>
        </p:nvPicPr>
        <p:blipFill>
          <a:blip r:embed="rId2"/>
          <a:stretch>
            <a:fillRect/>
          </a:stretch>
        </p:blipFill>
        <p:spPr>
          <a:xfrm>
            <a:off x="0" y="-144408"/>
            <a:ext cx="12337576" cy="7002408"/>
          </a:xfrm>
          <a:prstGeom prst="rect">
            <a:avLst/>
          </a:prstGeom>
        </p:spPr>
      </p:pic>
      <p:sp>
        <p:nvSpPr>
          <p:cNvPr id="5" name="TextBox 4">
            <a:extLst>
              <a:ext uri="{FF2B5EF4-FFF2-40B4-BE49-F238E27FC236}">
                <a16:creationId xmlns:a16="http://schemas.microsoft.com/office/drawing/2014/main" id="{E8D4F5C4-14B5-60E8-A837-3106F4D70BC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15:37,38</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39</a:t>
            </a:r>
            <a:r>
              <a:rPr lang="bo-CN" sz="6600" dirty="0">
                <a:solidFill>
                  <a:srgbClr val="121212"/>
                </a:solidFill>
                <a:latin typeface="Arial" panose="020B0604020202020204" pitchFamily="34" charset="0"/>
              </a:rPr>
              <a:t>བསམ་འཆར་མི་མཐུན་པ་དྲག་པོ་བྱུང་བས་ཁོང་གཉིས་སོ་སོར་གྱེས་པ་དང༌། པར་ན་པཱས་མར་ཀུ་འཁྲིད་དེ་གྲུ་གཟིངས་ལ་བསྡད་ནས་ཀིབ་རུ་གླིང་ཕྲན་ལ་ཕེབས།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39Their disagreement was so sharp that they parted company. Barnabas took Mark and sailed for Cyprus,</a:t>
            </a:r>
            <a:endParaRPr lang="en-IN" dirty="0"/>
          </a:p>
        </p:txBody>
      </p:sp>
      <p:pic>
        <p:nvPicPr>
          <p:cNvPr id="6" name="Audio 5">
            <a:hlinkClick r:id="" action="ppaction://media"/>
            <a:extLst>
              <a:ext uri="{FF2B5EF4-FFF2-40B4-BE49-F238E27FC236}">
                <a16:creationId xmlns:a16="http://schemas.microsoft.com/office/drawing/2014/main" id="{0016070E-51FE-A726-4256-28844D7F7B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308"/>
    </mc:Choice>
    <mc:Fallback xmlns="">
      <p:transition spd="slow" advTm="10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4099</TotalTime>
  <Words>1339</Words>
  <Application>Microsoft Office PowerPoint</Application>
  <PresentationFormat>Widescreen</PresentationFormat>
  <Paragraphs>68</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2025-05-06T08:51:27Z</dcterms:modified>
</cp:coreProperties>
</file>