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88" r:id="rId3"/>
    <p:sldId id="259" r:id="rId4"/>
    <p:sldId id="289" r:id="rId5"/>
    <p:sldId id="260" r:id="rId6"/>
    <p:sldId id="290" r:id="rId7"/>
    <p:sldId id="287" r:id="rId8"/>
    <p:sldId id="291" r:id="rId9"/>
    <p:sldId id="261" r:id="rId10"/>
    <p:sldId id="292" r:id="rId11"/>
    <p:sldId id="262" r:id="rId12"/>
    <p:sldId id="293" r:id="rId13"/>
    <p:sldId id="263" r:id="rId14"/>
    <p:sldId id="294" r:id="rId15"/>
    <p:sldId id="264" r:id="rId16"/>
    <p:sldId id="295" r:id="rId17"/>
    <p:sldId id="265" r:id="rId18"/>
    <p:sldId id="296" r:id="rId19"/>
    <p:sldId id="266" r:id="rId20"/>
    <p:sldId id="297" r:id="rId21"/>
    <p:sldId id="267" r:id="rId22"/>
    <p:sldId id="298" r:id="rId23"/>
    <p:sldId id="268" r:id="rId24"/>
    <p:sldId id="299" r:id="rId25"/>
    <p:sldId id="269" r:id="rId26"/>
    <p:sldId id="300" r:id="rId27"/>
    <p:sldId id="281" r:id="rId28"/>
    <p:sldId id="301" r:id="rId29"/>
    <p:sldId id="283" r:id="rId30"/>
    <p:sldId id="30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38AD9C-2F7A-495C-8914-8594E1030FF5}" v="1" dt="2025-05-28T10:19:09.2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7354" autoAdjust="0"/>
  </p:normalViewPr>
  <p:slideViewPr>
    <p:cSldViewPr snapToGrid="0">
      <p:cViewPr varScale="1">
        <p:scale>
          <a:sx n="48" d="100"/>
          <a:sy n="48" d="100"/>
        </p:scale>
        <p:origin x="72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87F77B20-B031-4225-BFA1-0BC1D00BEDC5}"/>
    <pc:docChg chg="modSld">
      <pc:chgData name="Leonie Smith" userId="fed1330f33f5650e" providerId="LiveId" clId="{87F77B20-B031-4225-BFA1-0BC1D00BEDC5}" dt="2024-01-23T04:38:41.823" v="62" actId="20577"/>
      <pc:docMkLst>
        <pc:docMk/>
      </pc:docMkLst>
      <pc:sldChg chg="addSp delSp modSp mod modTransition modAnim modNotesTx">
        <pc:chgData name="Leonie Smith" userId="fed1330f33f5650e" providerId="LiveId" clId="{87F77B20-B031-4225-BFA1-0BC1D00BEDC5}" dt="2024-01-23T04:38:41.823" v="62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87F77B20-B031-4225-BFA1-0BC1D00BEDC5}" dt="2024-01-22T04:04:48.277" v="5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87F77B20-B031-4225-BFA1-0BC1D00BEDC5}" dt="2024-01-22T04:05:08.488" v="8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87F77B20-B031-4225-BFA1-0BC1D00BEDC5}" dt="2024-01-22T04:05:54.567" v="14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87F77B20-B031-4225-BFA1-0BC1D00BEDC5}" dt="2024-01-22T04:06:17.963" v="17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87F77B20-B031-4225-BFA1-0BC1D00BEDC5}" dt="2024-01-22T04:06:53.050" v="23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87F77B20-B031-4225-BFA1-0BC1D00BEDC5}" dt="2024-01-22T04:07:20.246" v="29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87F77B20-B031-4225-BFA1-0BC1D00BEDC5}" dt="2024-01-22T04:07:45.207" v="32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87F77B20-B031-4225-BFA1-0BC1D00BEDC5}" dt="2024-01-22T04:08:04.932" v="35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87F77B20-B031-4225-BFA1-0BC1D00BEDC5}" dt="2024-01-22T04:08:20.848" v="38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87F77B20-B031-4225-BFA1-0BC1D00BEDC5}" dt="2024-01-22T04:08:35.288" v="41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87F77B20-B031-4225-BFA1-0BC1D00BEDC5}" dt="2024-01-22T04:08:52.491" v="44"/>
        <pc:sldMkLst>
          <pc:docMk/>
          <pc:sldMk cId="100491716" sldId="269"/>
        </pc:sldMkLst>
      </pc:sldChg>
      <pc:sldChg chg="addSp delSp modSp mod modTransition modAnim">
        <pc:chgData name="Leonie Smith" userId="fed1330f33f5650e" providerId="LiveId" clId="{87F77B20-B031-4225-BFA1-0BC1D00BEDC5}" dt="2024-01-22T04:09:06.848" v="47"/>
        <pc:sldMkLst>
          <pc:docMk/>
          <pc:sldMk cId="1922139011" sldId="281"/>
        </pc:sldMkLst>
      </pc:sldChg>
      <pc:sldChg chg="addSp delSp modSp mod modTransition modAnim">
        <pc:chgData name="Leonie Smith" userId="fed1330f33f5650e" providerId="LiveId" clId="{87F77B20-B031-4225-BFA1-0BC1D00BEDC5}" dt="2024-01-22T04:09:22.249" v="50"/>
        <pc:sldMkLst>
          <pc:docMk/>
          <pc:sldMk cId="3166251957" sldId="283"/>
        </pc:sldMkLst>
      </pc:sldChg>
      <pc:sldChg chg="addSp delSp modSp mod modTransition modAnim">
        <pc:chgData name="Leonie Smith" userId="fed1330f33f5650e" providerId="LiveId" clId="{87F77B20-B031-4225-BFA1-0BC1D00BEDC5}" dt="2024-01-22T04:05:28.366" v="11"/>
        <pc:sldMkLst>
          <pc:docMk/>
          <pc:sldMk cId="1175485467" sldId="287"/>
        </pc:sldMkLst>
      </pc:sldChg>
    </pc:docChg>
  </pc:docChgLst>
  <pc:docChgLst>
    <pc:chgData name="Alfred Smith" userId="3c60a3631c0db8ad" providerId="LiveId" clId="{39B64D1E-4641-48DD-877A-96DB83BDC046}"/>
    <pc:docChg chg="custSel modSld">
      <pc:chgData name="Alfred Smith" userId="3c60a3631c0db8ad" providerId="LiveId" clId="{39B64D1E-4641-48DD-877A-96DB83BDC046}" dt="2024-07-25T12:56:59.070" v="33"/>
      <pc:docMkLst>
        <pc:docMk/>
      </pc:docMkLst>
      <pc:sldChg chg="modSp mod">
        <pc:chgData name="Alfred Smith" userId="3c60a3631c0db8ad" providerId="LiveId" clId="{39B64D1E-4641-48DD-877A-96DB83BDC046}" dt="2024-07-25T12:40:58.622" v="6" actId="27636"/>
        <pc:sldMkLst>
          <pc:docMk/>
          <pc:sldMk cId="1499918570" sldId="257"/>
        </pc:sldMkLst>
      </pc:sldChg>
      <pc:sldChg chg="modSp mod">
        <pc:chgData name="Alfred Smith" userId="3c60a3631c0db8ad" providerId="LiveId" clId="{39B64D1E-4641-48DD-877A-96DB83BDC046}" dt="2024-07-25T12:54:20.072" v="11"/>
        <pc:sldMkLst>
          <pc:docMk/>
          <pc:sldMk cId="4037329247" sldId="261"/>
        </pc:sldMkLst>
      </pc:sldChg>
      <pc:sldChg chg="modSp mod">
        <pc:chgData name="Alfred Smith" userId="3c60a3631c0db8ad" providerId="LiveId" clId="{39B64D1E-4641-48DD-877A-96DB83BDC046}" dt="2024-07-25T12:54:34.656" v="13"/>
        <pc:sldMkLst>
          <pc:docMk/>
          <pc:sldMk cId="1909638311" sldId="262"/>
        </pc:sldMkLst>
      </pc:sldChg>
      <pc:sldChg chg="modSp mod">
        <pc:chgData name="Alfred Smith" userId="3c60a3631c0db8ad" providerId="LiveId" clId="{39B64D1E-4641-48DD-877A-96DB83BDC046}" dt="2024-07-25T12:54:52.626" v="15"/>
        <pc:sldMkLst>
          <pc:docMk/>
          <pc:sldMk cId="641208035" sldId="263"/>
        </pc:sldMkLst>
      </pc:sldChg>
      <pc:sldChg chg="modSp mod">
        <pc:chgData name="Alfred Smith" userId="3c60a3631c0db8ad" providerId="LiveId" clId="{39B64D1E-4641-48DD-877A-96DB83BDC046}" dt="2024-07-25T12:55:11.987" v="17"/>
        <pc:sldMkLst>
          <pc:docMk/>
          <pc:sldMk cId="4044745628" sldId="264"/>
        </pc:sldMkLst>
      </pc:sldChg>
      <pc:sldChg chg="modSp mod">
        <pc:chgData name="Alfred Smith" userId="3c60a3631c0db8ad" providerId="LiveId" clId="{39B64D1E-4641-48DD-877A-96DB83BDC046}" dt="2024-07-25T12:55:25.769" v="19"/>
        <pc:sldMkLst>
          <pc:docMk/>
          <pc:sldMk cId="978260341" sldId="265"/>
        </pc:sldMkLst>
      </pc:sldChg>
      <pc:sldChg chg="modSp mod">
        <pc:chgData name="Alfred Smith" userId="3c60a3631c0db8ad" providerId="LiveId" clId="{39B64D1E-4641-48DD-877A-96DB83BDC046}" dt="2024-07-25T12:55:42.943" v="22" actId="6549"/>
        <pc:sldMkLst>
          <pc:docMk/>
          <pc:sldMk cId="3575870363" sldId="266"/>
        </pc:sldMkLst>
      </pc:sldChg>
      <pc:sldChg chg="modSp mod">
        <pc:chgData name="Alfred Smith" userId="3c60a3631c0db8ad" providerId="LiveId" clId="{39B64D1E-4641-48DD-877A-96DB83BDC046}" dt="2024-07-25T12:55:59.242" v="24"/>
        <pc:sldMkLst>
          <pc:docMk/>
          <pc:sldMk cId="4017137865" sldId="267"/>
        </pc:sldMkLst>
      </pc:sldChg>
      <pc:sldChg chg="modSp mod">
        <pc:chgData name="Alfred Smith" userId="3c60a3631c0db8ad" providerId="LiveId" clId="{39B64D1E-4641-48DD-877A-96DB83BDC046}" dt="2024-07-25T12:56:11.262" v="26"/>
        <pc:sldMkLst>
          <pc:docMk/>
          <pc:sldMk cId="3137811553" sldId="268"/>
        </pc:sldMkLst>
      </pc:sldChg>
      <pc:sldChg chg="modSp mod">
        <pc:chgData name="Alfred Smith" userId="3c60a3631c0db8ad" providerId="LiveId" clId="{39B64D1E-4641-48DD-877A-96DB83BDC046}" dt="2024-07-25T12:56:26.502" v="28"/>
        <pc:sldMkLst>
          <pc:docMk/>
          <pc:sldMk cId="100491716" sldId="269"/>
        </pc:sldMkLst>
      </pc:sldChg>
      <pc:sldChg chg="modSp mod">
        <pc:chgData name="Alfred Smith" userId="3c60a3631c0db8ad" providerId="LiveId" clId="{39B64D1E-4641-48DD-877A-96DB83BDC046}" dt="2024-07-25T12:56:39.578" v="31"/>
        <pc:sldMkLst>
          <pc:docMk/>
          <pc:sldMk cId="1922139011" sldId="281"/>
        </pc:sldMkLst>
      </pc:sldChg>
      <pc:sldChg chg="modSp mod">
        <pc:chgData name="Alfred Smith" userId="3c60a3631c0db8ad" providerId="LiveId" clId="{39B64D1E-4641-48DD-877A-96DB83BDC046}" dt="2024-07-25T12:56:59.070" v="33"/>
        <pc:sldMkLst>
          <pc:docMk/>
          <pc:sldMk cId="3166251957" sldId="283"/>
        </pc:sldMkLst>
      </pc:sldChg>
      <pc:sldChg chg="modSp mod">
        <pc:chgData name="Alfred Smith" userId="3c60a3631c0db8ad" providerId="LiveId" clId="{39B64D1E-4641-48DD-877A-96DB83BDC046}" dt="2024-07-25T12:54:06.041" v="9"/>
        <pc:sldMkLst>
          <pc:docMk/>
          <pc:sldMk cId="1175485467" sldId="287"/>
        </pc:sldMkLst>
      </pc:sldChg>
      <pc:sldChg chg="addSp modSp mod">
        <pc:chgData name="Alfred Smith" userId="3c60a3631c0db8ad" providerId="LiveId" clId="{39B64D1E-4641-48DD-877A-96DB83BDC046}" dt="2024-07-25T12:42:02.785" v="8" actId="1076"/>
        <pc:sldMkLst>
          <pc:docMk/>
          <pc:sldMk cId="248100270" sldId="289"/>
        </pc:sldMkLst>
      </pc:sldChg>
    </pc:docChg>
  </pc:docChgLst>
  <pc:docChgLst>
    <pc:chgData name="Leonie Smith" userId="fed1330f33f5650e" providerId="LiveId" clId="{27794B7F-5EC0-4EF2-B65C-932B69BACC08}"/>
    <pc:docChg chg="undo custSel addSld delSld modSld">
      <pc:chgData name="Leonie Smith" userId="fed1330f33f5650e" providerId="LiveId" clId="{27794B7F-5EC0-4EF2-B65C-932B69BACC08}" dt="2023-07-07T04:11:20.154" v="137" actId="21"/>
      <pc:docMkLst>
        <pc:docMk/>
      </pc:docMkLst>
      <pc:sldChg chg="addSp delSp modSp mod">
        <pc:chgData name="Leonie Smith" userId="fed1330f33f5650e" providerId="LiveId" clId="{27794B7F-5EC0-4EF2-B65C-932B69BACC08}" dt="2023-07-07T04:08:17.827" v="81" actId="21"/>
        <pc:sldMkLst>
          <pc:docMk/>
          <pc:sldMk cId="1499918570" sldId="257"/>
        </pc:sldMkLst>
      </pc:sldChg>
      <pc:sldChg chg="addSp delSp modSp mod">
        <pc:chgData name="Leonie Smith" userId="fed1330f33f5650e" providerId="LiveId" clId="{27794B7F-5EC0-4EF2-B65C-932B69BACC08}" dt="2023-07-07T04:08:34.805" v="85" actId="21"/>
        <pc:sldMkLst>
          <pc:docMk/>
          <pc:sldMk cId="454763615" sldId="259"/>
        </pc:sldMkLst>
      </pc:sldChg>
      <pc:sldChg chg="addSp delSp modSp mod">
        <pc:chgData name="Leonie Smith" userId="fed1330f33f5650e" providerId="LiveId" clId="{27794B7F-5EC0-4EF2-B65C-932B69BACC08}" dt="2023-07-07T04:08:39.803" v="86" actId="21"/>
        <pc:sldMkLst>
          <pc:docMk/>
          <pc:sldMk cId="2346136586" sldId="260"/>
        </pc:sldMkLst>
      </pc:sldChg>
      <pc:sldChg chg="addSp delSp modSp mod">
        <pc:chgData name="Leonie Smith" userId="fed1330f33f5650e" providerId="LiveId" clId="{27794B7F-5EC0-4EF2-B65C-932B69BACC08}" dt="2023-07-07T04:09:13.302" v="95" actId="21"/>
        <pc:sldMkLst>
          <pc:docMk/>
          <pc:sldMk cId="4037329247" sldId="261"/>
        </pc:sldMkLst>
      </pc:sldChg>
      <pc:sldChg chg="addSp delSp modSp mod">
        <pc:chgData name="Leonie Smith" userId="fed1330f33f5650e" providerId="LiveId" clId="{27794B7F-5EC0-4EF2-B65C-932B69BACC08}" dt="2023-07-07T04:09:24.430" v="99" actId="21"/>
        <pc:sldMkLst>
          <pc:docMk/>
          <pc:sldMk cId="1909638311" sldId="262"/>
        </pc:sldMkLst>
      </pc:sldChg>
      <pc:sldChg chg="addSp delSp modSp mod">
        <pc:chgData name="Leonie Smith" userId="fed1330f33f5650e" providerId="LiveId" clId="{27794B7F-5EC0-4EF2-B65C-932B69BACC08}" dt="2023-07-07T04:09:36.700" v="103" actId="21"/>
        <pc:sldMkLst>
          <pc:docMk/>
          <pc:sldMk cId="641208035" sldId="263"/>
        </pc:sldMkLst>
      </pc:sldChg>
      <pc:sldChg chg="addSp delSp modSp mod">
        <pc:chgData name="Leonie Smith" userId="fed1330f33f5650e" providerId="LiveId" clId="{27794B7F-5EC0-4EF2-B65C-932B69BACC08}" dt="2023-07-07T04:09:49.025" v="107" actId="21"/>
        <pc:sldMkLst>
          <pc:docMk/>
          <pc:sldMk cId="4044745628" sldId="264"/>
        </pc:sldMkLst>
      </pc:sldChg>
      <pc:sldChg chg="addSp delSp modSp mod">
        <pc:chgData name="Leonie Smith" userId="fed1330f33f5650e" providerId="LiveId" clId="{27794B7F-5EC0-4EF2-B65C-932B69BACC08}" dt="2023-07-07T04:10:01.314" v="111" actId="21"/>
        <pc:sldMkLst>
          <pc:docMk/>
          <pc:sldMk cId="978260341" sldId="265"/>
        </pc:sldMkLst>
      </pc:sldChg>
      <pc:sldChg chg="addSp delSp modSp mod">
        <pc:chgData name="Leonie Smith" userId="fed1330f33f5650e" providerId="LiveId" clId="{27794B7F-5EC0-4EF2-B65C-932B69BACC08}" dt="2023-07-07T04:10:12.843" v="115" actId="21"/>
        <pc:sldMkLst>
          <pc:docMk/>
          <pc:sldMk cId="3575870363" sldId="266"/>
        </pc:sldMkLst>
      </pc:sldChg>
      <pc:sldChg chg="addSp delSp modSp add del mod">
        <pc:chgData name="Leonie Smith" userId="fed1330f33f5650e" providerId="LiveId" clId="{27794B7F-5EC0-4EF2-B65C-932B69BACC08}" dt="2023-07-07T04:10:31.066" v="121" actId="21"/>
        <pc:sldMkLst>
          <pc:docMk/>
          <pc:sldMk cId="4017137865" sldId="267"/>
        </pc:sldMkLst>
      </pc:sldChg>
      <pc:sldChg chg="addSp delSp modSp mod">
        <pc:chgData name="Leonie Smith" userId="fed1330f33f5650e" providerId="LiveId" clId="{27794B7F-5EC0-4EF2-B65C-932B69BACC08}" dt="2023-07-07T04:10:43.286" v="125" actId="21"/>
        <pc:sldMkLst>
          <pc:docMk/>
          <pc:sldMk cId="3137811553" sldId="268"/>
        </pc:sldMkLst>
      </pc:sldChg>
      <pc:sldChg chg="addSp delSp modSp mod">
        <pc:chgData name="Leonie Smith" userId="fed1330f33f5650e" providerId="LiveId" clId="{27794B7F-5EC0-4EF2-B65C-932B69BACC08}" dt="2023-07-07T04:10:57.170" v="129" actId="21"/>
        <pc:sldMkLst>
          <pc:docMk/>
          <pc:sldMk cId="100491716" sldId="269"/>
        </pc:sldMkLst>
      </pc:sldChg>
      <pc:sldChg chg="delSp del mod">
        <pc:chgData name="Leonie Smith" userId="fed1330f33f5650e" providerId="LiveId" clId="{27794B7F-5EC0-4EF2-B65C-932B69BACC08}" dt="2023-07-07T04:02:34.839" v="9" actId="2696"/>
        <pc:sldMkLst>
          <pc:docMk/>
          <pc:sldMk cId="4120481681" sldId="270"/>
        </pc:sldMkLst>
      </pc:sldChg>
      <pc:sldChg chg="delSp del mod">
        <pc:chgData name="Leonie Smith" userId="fed1330f33f5650e" providerId="LiveId" clId="{27794B7F-5EC0-4EF2-B65C-932B69BACC08}" dt="2023-07-07T04:03:06.231" v="18" actId="2696"/>
        <pc:sldMkLst>
          <pc:docMk/>
          <pc:sldMk cId="939110669" sldId="271"/>
        </pc:sldMkLst>
      </pc:sldChg>
      <pc:sldChg chg="delSp del mod">
        <pc:chgData name="Leonie Smith" userId="fed1330f33f5650e" providerId="LiveId" clId="{27794B7F-5EC0-4EF2-B65C-932B69BACC08}" dt="2023-07-07T04:03:15.550" v="22" actId="2696"/>
        <pc:sldMkLst>
          <pc:docMk/>
          <pc:sldMk cId="4024569785" sldId="272"/>
        </pc:sldMkLst>
      </pc:sldChg>
      <pc:sldChg chg="delSp del mod">
        <pc:chgData name="Leonie Smith" userId="fed1330f33f5650e" providerId="LiveId" clId="{27794B7F-5EC0-4EF2-B65C-932B69BACC08}" dt="2023-07-07T04:03:24.252" v="26" actId="2696"/>
        <pc:sldMkLst>
          <pc:docMk/>
          <pc:sldMk cId="487179600" sldId="273"/>
        </pc:sldMkLst>
      </pc:sldChg>
      <pc:sldChg chg="delSp del mod">
        <pc:chgData name="Leonie Smith" userId="fed1330f33f5650e" providerId="LiveId" clId="{27794B7F-5EC0-4EF2-B65C-932B69BACC08}" dt="2023-07-07T04:03:32.920" v="30" actId="2696"/>
        <pc:sldMkLst>
          <pc:docMk/>
          <pc:sldMk cId="2168401200" sldId="274"/>
        </pc:sldMkLst>
      </pc:sldChg>
      <pc:sldChg chg="delSp del mod">
        <pc:chgData name="Leonie Smith" userId="fed1330f33f5650e" providerId="LiveId" clId="{27794B7F-5EC0-4EF2-B65C-932B69BACC08}" dt="2023-07-07T04:03:43.018" v="34" actId="2696"/>
        <pc:sldMkLst>
          <pc:docMk/>
          <pc:sldMk cId="2996969115" sldId="275"/>
        </pc:sldMkLst>
      </pc:sldChg>
      <pc:sldChg chg="delSp del mod">
        <pc:chgData name="Leonie Smith" userId="fed1330f33f5650e" providerId="LiveId" clId="{27794B7F-5EC0-4EF2-B65C-932B69BACC08}" dt="2023-07-07T04:03:51.433" v="38" actId="2696"/>
        <pc:sldMkLst>
          <pc:docMk/>
          <pc:sldMk cId="2390376940" sldId="276"/>
        </pc:sldMkLst>
      </pc:sldChg>
      <pc:sldChg chg="delSp del mod">
        <pc:chgData name="Leonie Smith" userId="fed1330f33f5650e" providerId="LiveId" clId="{27794B7F-5EC0-4EF2-B65C-932B69BACC08}" dt="2023-07-07T04:03:59.673" v="42" actId="2696"/>
        <pc:sldMkLst>
          <pc:docMk/>
          <pc:sldMk cId="4265919077" sldId="277"/>
        </pc:sldMkLst>
      </pc:sldChg>
      <pc:sldChg chg="delSp del mod">
        <pc:chgData name="Leonie Smith" userId="fed1330f33f5650e" providerId="LiveId" clId="{27794B7F-5EC0-4EF2-B65C-932B69BACC08}" dt="2023-07-07T04:04:07.891" v="46" actId="2696"/>
        <pc:sldMkLst>
          <pc:docMk/>
          <pc:sldMk cId="210266664" sldId="278"/>
        </pc:sldMkLst>
      </pc:sldChg>
      <pc:sldChg chg="delSp del mod">
        <pc:chgData name="Leonie Smith" userId="fed1330f33f5650e" providerId="LiveId" clId="{27794B7F-5EC0-4EF2-B65C-932B69BACC08}" dt="2023-07-07T04:04:16.079" v="50" actId="2696"/>
        <pc:sldMkLst>
          <pc:docMk/>
          <pc:sldMk cId="888433145" sldId="279"/>
        </pc:sldMkLst>
      </pc:sldChg>
      <pc:sldChg chg="addSp delSp modSp mod">
        <pc:chgData name="Leonie Smith" userId="fed1330f33f5650e" providerId="LiveId" clId="{27794B7F-5EC0-4EF2-B65C-932B69BACC08}" dt="2023-07-07T04:11:08.749" v="133" actId="21"/>
        <pc:sldMkLst>
          <pc:docMk/>
          <pc:sldMk cId="1922139011" sldId="281"/>
        </pc:sldMkLst>
      </pc:sldChg>
      <pc:sldChg chg="delSp del mod">
        <pc:chgData name="Leonie Smith" userId="fed1330f33f5650e" providerId="LiveId" clId="{27794B7F-5EC0-4EF2-B65C-932B69BACC08}" dt="2023-07-07T04:04:23.969" v="54" actId="2696"/>
        <pc:sldMkLst>
          <pc:docMk/>
          <pc:sldMk cId="1126511635" sldId="282"/>
        </pc:sldMkLst>
      </pc:sldChg>
      <pc:sldChg chg="addSp delSp modSp mod">
        <pc:chgData name="Leonie Smith" userId="fed1330f33f5650e" providerId="LiveId" clId="{27794B7F-5EC0-4EF2-B65C-932B69BACC08}" dt="2023-07-07T04:11:20.154" v="137" actId="21"/>
        <pc:sldMkLst>
          <pc:docMk/>
          <pc:sldMk cId="3166251957" sldId="283"/>
        </pc:sldMkLst>
      </pc:sldChg>
      <pc:sldChg chg="delSp del mod">
        <pc:chgData name="Leonie Smith" userId="fed1330f33f5650e" providerId="LiveId" clId="{27794B7F-5EC0-4EF2-B65C-932B69BACC08}" dt="2023-07-07T04:04:32.117" v="58" actId="2696"/>
        <pc:sldMkLst>
          <pc:docMk/>
          <pc:sldMk cId="3922583308" sldId="284"/>
        </pc:sldMkLst>
      </pc:sldChg>
      <pc:sldChg chg="delSp del mod">
        <pc:chgData name="Leonie Smith" userId="fed1330f33f5650e" providerId="LiveId" clId="{27794B7F-5EC0-4EF2-B65C-932B69BACC08}" dt="2023-07-07T04:02:24.625" v="5" actId="2696"/>
        <pc:sldMkLst>
          <pc:docMk/>
          <pc:sldMk cId="1005573579" sldId="285"/>
        </pc:sldMkLst>
      </pc:sldChg>
      <pc:sldChg chg="delSp del mod">
        <pc:chgData name="Leonie Smith" userId="fed1330f33f5650e" providerId="LiveId" clId="{27794B7F-5EC0-4EF2-B65C-932B69BACC08}" dt="2023-07-07T04:04:41.140" v="62" actId="2696"/>
        <pc:sldMkLst>
          <pc:docMk/>
          <pc:sldMk cId="1650193177" sldId="286"/>
        </pc:sldMkLst>
      </pc:sldChg>
      <pc:sldChg chg="addSp delSp modSp mod">
        <pc:chgData name="Leonie Smith" userId="fed1330f33f5650e" providerId="LiveId" clId="{27794B7F-5EC0-4EF2-B65C-932B69BACC08}" dt="2023-07-07T04:09:01.350" v="91" actId="21"/>
        <pc:sldMkLst>
          <pc:docMk/>
          <pc:sldMk cId="1175485467" sldId="287"/>
        </pc:sldMkLst>
      </pc:sldChg>
      <pc:sldChg chg="delSp add del mod">
        <pc:chgData name="Leonie Smith" userId="fed1330f33f5650e" providerId="LiveId" clId="{27794B7F-5EC0-4EF2-B65C-932B69BACC08}" dt="2023-07-07T04:02:43.956" v="11" actId="2696"/>
        <pc:sldMkLst>
          <pc:docMk/>
          <pc:sldMk cId="2328634745" sldId="288"/>
        </pc:sldMkLst>
      </pc:sldChg>
      <pc:sldChg chg="addSp modSp new">
        <pc:chgData name="Leonie Smith" userId="fed1330f33f5650e" providerId="LiveId" clId="{27794B7F-5EC0-4EF2-B65C-932B69BACC08}" dt="2023-07-07T04:08:13.402" v="80"/>
        <pc:sldMkLst>
          <pc:docMk/>
          <pc:sldMk cId="3940980528" sldId="288"/>
        </pc:sldMkLst>
      </pc:sldChg>
      <pc:sldChg chg="addSp modSp add">
        <pc:chgData name="Leonie Smith" userId="fed1330f33f5650e" providerId="LiveId" clId="{27794B7F-5EC0-4EF2-B65C-932B69BACC08}" dt="2023-07-07T04:08:31.653" v="84"/>
        <pc:sldMkLst>
          <pc:docMk/>
          <pc:sldMk cId="248100270" sldId="289"/>
        </pc:sldMkLst>
      </pc:sldChg>
      <pc:sldChg chg="addSp modSp add">
        <pc:chgData name="Leonie Smith" userId="fed1330f33f5650e" providerId="LiveId" clId="{27794B7F-5EC0-4EF2-B65C-932B69BACC08}" dt="2023-07-07T04:08:41.977" v="87"/>
        <pc:sldMkLst>
          <pc:docMk/>
          <pc:sldMk cId="1042051939" sldId="290"/>
        </pc:sldMkLst>
      </pc:sldChg>
      <pc:sldChg chg="addSp modSp add">
        <pc:chgData name="Leonie Smith" userId="fed1330f33f5650e" providerId="LiveId" clId="{27794B7F-5EC0-4EF2-B65C-932B69BACC08}" dt="2023-07-07T04:08:57.819" v="90"/>
        <pc:sldMkLst>
          <pc:docMk/>
          <pc:sldMk cId="2725275221" sldId="291"/>
        </pc:sldMkLst>
      </pc:sldChg>
      <pc:sldChg chg="addSp modSp add">
        <pc:chgData name="Leonie Smith" userId="fed1330f33f5650e" providerId="LiveId" clId="{27794B7F-5EC0-4EF2-B65C-932B69BACC08}" dt="2023-07-07T04:09:10.696" v="94"/>
        <pc:sldMkLst>
          <pc:docMk/>
          <pc:sldMk cId="3050392191" sldId="292"/>
        </pc:sldMkLst>
      </pc:sldChg>
      <pc:sldChg chg="addSp modSp add">
        <pc:chgData name="Leonie Smith" userId="fed1330f33f5650e" providerId="LiveId" clId="{27794B7F-5EC0-4EF2-B65C-932B69BACC08}" dt="2023-07-07T04:09:22.031" v="98"/>
        <pc:sldMkLst>
          <pc:docMk/>
          <pc:sldMk cId="1870158490" sldId="293"/>
        </pc:sldMkLst>
      </pc:sldChg>
      <pc:sldChg chg="addSp modSp add">
        <pc:chgData name="Leonie Smith" userId="fed1330f33f5650e" providerId="LiveId" clId="{27794B7F-5EC0-4EF2-B65C-932B69BACC08}" dt="2023-07-07T04:09:33.890" v="102"/>
        <pc:sldMkLst>
          <pc:docMk/>
          <pc:sldMk cId="705186656" sldId="294"/>
        </pc:sldMkLst>
      </pc:sldChg>
      <pc:sldChg chg="addSp modSp add">
        <pc:chgData name="Leonie Smith" userId="fed1330f33f5650e" providerId="LiveId" clId="{27794B7F-5EC0-4EF2-B65C-932B69BACC08}" dt="2023-07-07T04:09:46.490" v="106"/>
        <pc:sldMkLst>
          <pc:docMk/>
          <pc:sldMk cId="2503711048" sldId="295"/>
        </pc:sldMkLst>
      </pc:sldChg>
      <pc:sldChg chg="addSp modSp add">
        <pc:chgData name="Leonie Smith" userId="fed1330f33f5650e" providerId="LiveId" clId="{27794B7F-5EC0-4EF2-B65C-932B69BACC08}" dt="2023-07-07T04:09:58.178" v="110"/>
        <pc:sldMkLst>
          <pc:docMk/>
          <pc:sldMk cId="1711897922" sldId="296"/>
        </pc:sldMkLst>
      </pc:sldChg>
      <pc:sldChg chg="addSp modSp add">
        <pc:chgData name="Leonie Smith" userId="fed1330f33f5650e" providerId="LiveId" clId="{27794B7F-5EC0-4EF2-B65C-932B69BACC08}" dt="2023-07-07T04:10:09.980" v="114"/>
        <pc:sldMkLst>
          <pc:docMk/>
          <pc:sldMk cId="832856084" sldId="297"/>
        </pc:sldMkLst>
      </pc:sldChg>
      <pc:sldChg chg="addSp modSp add">
        <pc:chgData name="Leonie Smith" userId="fed1330f33f5650e" providerId="LiveId" clId="{27794B7F-5EC0-4EF2-B65C-932B69BACC08}" dt="2023-07-07T04:10:22.424" v="118"/>
        <pc:sldMkLst>
          <pc:docMk/>
          <pc:sldMk cId="579395022" sldId="298"/>
        </pc:sldMkLst>
      </pc:sldChg>
      <pc:sldChg chg="addSp modSp add">
        <pc:chgData name="Leonie Smith" userId="fed1330f33f5650e" providerId="LiveId" clId="{27794B7F-5EC0-4EF2-B65C-932B69BACC08}" dt="2023-07-07T04:10:39.827" v="124"/>
        <pc:sldMkLst>
          <pc:docMk/>
          <pc:sldMk cId="4242532812" sldId="299"/>
        </pc:sldMkLst>
      </pc:sldChg>
      <pc:sldChg chg="addSp modSp add">
        <pc:chgData name="Leonie Smith" userId="fed1330f33f5650e" providerId="LiveId" clId="{27794B7F-5EC0-4EF2-B65C-932B69BACC08}" dt="2023-07-07T04:10:54.939" v="128"/>
        <pc:sldMkLst>
          <pc:docMk/>
          <pc:sldMk cId="4140190397" sldId="300"/>
        </pc:sldMkLst>
      </pc:sldChg>
      <pc:sldChg chg="addSp modSp add">
        <pc:chgData name="Leonie Smith" userId="fed1330f33f5650e" providerId="LiveId" clId="{27794B7F-5EC0-4EF2-B65C-932B69BACC08}" dt="2023-07-07T04:11:06.099" v="132"/>
        <pc:sldMkLst>
          <pc:docMk/>
          <pc:sldMk cId="3728906042" sldId="301"/>
        </pc:sldMkLst>
      </pc:sldChg>
      <pc:sldChg chg="addSp modSp add">
        <pc:chgData name="Leonie Smith" userId="fed1330f33f5650e" providerId="LiveId" clId="{27794B7F-5EC0-4EF2-B65C-932B69BACC08}" dt="2023-07-07T04:11:17.872" v="136"/>
        <pc:sldMkLst>
          <pc:docMk/>
          <pc:sldMk cId="391738475" sldId="302"/>
        </pc:sldMkLst>
      </pc:sldChg>
    </pc:docChg>
  </pc:docChgLst>
  <pc:docChgLst>
    <pc:chgData name="Alfred Smith" userId="3c60a3631c0db8ad" providerId="LiveId" clId="{B338AD9C-2F7A-495C-8914-8594E1030FF5}"/>
    <pc:docChg chg="custSel modSld">
      <pc:chgData name="Alfred Smith" userId="3c60a3631c0db8ad" providerId="LiveId" clId="{B338AD9C-2F7A-495C-8914-8594E1030FF5}" dt="2025-05-28T10:24:35.932" v="30"/>
      <pc:docMkLst>
        <pc:docMk/>
      </pc:docMkLst>
      <pc:sldChg chg="modSp mod">
        <pc:chgData name="Alfred Smith" userId="3c60a3631c0db8ad" providerId="LiveId" clId="{B338AD9C-2F7A-495C-8914-8594E1030FF5}" dt="2025-05-28T10:11:12.500" v="1" actId="27636"/>
        <pc:sldMkLst>
          <pc:docMk/>
          <pc:sldMk cId="1499918570" sldId="257"/>
        </pc:sldMkLst>
        <pc:spChg chg="mod">
          <ac:chgData name="Alfred Smith" userId="3c60a3631c0db8ad" providerId="LiveId" clId="{B338AD9C-2F7A-495C-8914-8594E1030FF5}" dt="2025-05-28T10:11:12.500" v="1" actId="27636"/>
          <ac:spMkLst>
            <pc:docMk/>
            <pc:sldMk cId="1499918570" sldId="257"/>
            <ac:spMk id="6" creationId="{79E586B7-9B69-D224-7482-D3A9D715E8CB}"/>
          </ac:spMkLst>
        </pc:spChg>
      </pc:sldChg>
      <pc:sldChg chg="modSp">
        <pc:chgData name="Alfred Smith" userId="3c60a3631c0db8ad" providerId="LiveId" clId="{B338AD9C-2F7A-495C-8914-8594E1030FF5}" dt="2025-05-28T10:19:09.269" v="2"/>
        <pc:sldMkLst>
          <pc:docMk/>
          <pc:sldMk cId="454763615" sldId="259"/>
        </pc:sldMkLst>
        <pc:spChg chg="mod">
          <ac:chgData name="Alfred Smith" userId="3c60a3631c0db8ad" providerId="LiveId" clId="{B338AD9C-2F7A-495C-8914-8594E1030FF5}" dt="2025-05-28T10:19:09.269" v="2"/>
          <ac:spMkLst>
            <pc:docMk/>
            <pc:sldMk cId="454763615" sldId="259"/>
            <ac:spMk id="3" creationId="{A58184BD-88F1-BA02-40C1-D8403D0EEC0D}"/>
          </ac:spMkLst>
        </pc:spChg>
      </pc:sldChg>
      <pc:sldChg chg="modSp mod">
        <pc:chgData name="Alfred Smith" userId="3c60a3631c0db8ad" providerId="LiveId" clId="{B338AD9C-2F7A-495C-8914-8594E1030FF5}" dt="2025-05-28T10:19:58.885" v="4"/>
        <pc:sldMkLst>
          <pc:docMk/>
          <pc:sldMk cId="2346136586" sldId="260"/>
        </pc:sldMkLst>
        <pc:spChg chg="mod">
          <ac:chgData name="Alfred Smith" userId="3c60a3631c0db8ad" providerId="LiveId" clId="{B338AD9C-2F7A-495C-8914-8594E1030FF5}" dt="2025-05-28T10:19:58.885" v="4"/>
          <ac:spMkLst>
            <pc:docMk/>
            <pc:sldMk cId="2346136586" sldId="260"/>
            <ac:spMk id="3" creationId="{A58184BD-88F1-BA02-40C1-D8403D0EEC0D}"/>
          </ac:spMkLst>
        </pc:spChg>
      </pc:sldChg>
      <pc:sldChg chg="modSp mod">
        <pc:chgData name="Alfred Smith" userId="3c60a3631c0db8ad" providerId="LiveId" clId="{B338AD9C-2F7A-495C-8914-8594E1030FF5}" dt="2025-05-28T10:20:53.902" v="9" actId="404"/>
        <pc:sldMkLst>
          <pc:docMk/>
          <pc:sldMk cId="4037329247" sldId="261"/>
        </pc:sldMkLst>
        <pc:spChg chg="mod">
          <ac:chgData name="Alfred Smith" userId="3c60a3631c0db8ad" providerId="LiveId" clId="{B338AD9C-2F7A-495C-8914-8594E1030FF5}" dt="2025-05-28T10:20:53.902" v="9" actId="404"/>
          <ac:spMkLst>
            <pc:docMk/>
            <pc:sldMk cId="4037329247" sldId="261"/>
            <ac:spMk id="3" creationId="{A58184BD-88F1-BA02-40C1-D8403D0EEC0D}"/>
          </ac:spMkLst>
        </pc:spChg>
      </pc:sldChg>
      <pc:sldChg chg="modSp mod">
        <pc:chgData name="Alfred Smith" userId="3c60a3631c0db8ad" providerId="LiveId" clId="{B338AD9C-2F7A-495C-8914-8594E1030FF5}" dt="2025-05-28T10:21:14.161" v="11"/>
        <pc:sldMkLst>
          <pc:docMk/>
          <pc:sldMk cId="1909638311" sldId="262"/>
        </pc:sldMkLst>
        <pc:spChg chg="mod">
          <ac:chgData name="Alfred Smith" userId="3c60a3631c0db8ad" providerId="LiveId" clId="{B338AD9C-2F7A-495C-8914-8594E1030FF5}" dt="2025-05-28T10:21:14.161" v="11"/>
          <ac:spMkLst>
            <pc:docMk/>
            <pc:sldMk cId="1909638311" sldId="262"/>
            <ac:spMk id="3" creationId="{A58184BD-88F1-BA02-40C1-D8403D0EEC0D}"/>
          </ac:spMkLst>
        </pc:spChg>
      </pc:sldChg>
      <pc:sldChg chg="modSp mod">
        <pc:chgData name="Alfred Smith" userId="3c60a3631c0db8ad" providerId="LiveId" clId="{B338AD9C-2F7A-495C-8914-8594E1030FF5}" dt="2025-05-28T10:21:37.217" v="14" actId="404"/>
        <pc:sldMkLst>
          <pc:docMk/>
          <pc:sldMk cId="641208035" sldId="263"/>
        </pc:sldMkLst>
        <pc:spChg chg="mod">
          <ac:chgData name="Alfred Smith" userId="3c60a3631c0db8ad" providerId="LiveId" clId="{B338AD9C-2F7A-495C-8914-8594E1030FF5}" dt="2025-05-28T10:21:37.217" v="14" actId="404"/>
          <ac:spMkLst>
            <pc:docMk/>
            <pc:sldMk cId="641208035" sldId="263"/>
            <ac:spMk id="3" creationId="{A58184BD-88F1-BA02-40C1-D8403D0EEC0D}"/>
          </ac:spMkLst>
        </pc:spChg>
      </pc:sldChg>
      <pc:sldChg chg="modSp mod">
        <pc:chgData name="Alfred Smith" userId="3c60a3631c0db8ad" providerId="LiveId" clId="{B338AD9C-2F7A-495C-8914-8594E1030FF5}" dt="2025-05-28T10:22:03.081" v="16"/>
        <pc:sldMkLst>
          <pc:docMk/>
          <pc:sldMk cId="4044745628" sldId="264"/>
        </pc:sldMkLst>
        <pc:spChg chg="mod">
          <ac:chgData name="Alfred Smith" userId="3c60a3631c0db8ad" providerId="LiveId" clId="{B338AD9C-2F7A-495C-8914-8594E1030FF5}" dt="2025-05-28T10:22:03.081" v="16"/>
          <ac:spMkLst>
            <pc:docMk/>
            <pc:sldMk cId="4044745628" sldId="264"/>
            <ac:spMk id="3" creationId="{A58184BD-88F1-BA02-40C1-D8403D0EEC0D}"/>
          </ac:spMkLst>
        </pc:spChg>
      </pc:sldChg>
      <pc:sldChg chg="modSp mod">
        <pc:chgData name="Alfred Smith" userId="3c60a3631c0db8ad" providerId="LiveId" clId="{B338AD9C-2F7A-495C-8914-8594E1030FF5}" dt="2025-05-28T10:22:25.719" v="18"/>
        <pc:sldMkLst>
          <pc:docMk/>
          <pc:sldMk cId="978260341" sldId="265"/>
        </pc:sldMkLst>
        <pc:spChg chg="mod">
          <ac:chgData name="Alfred Smith" userId="3c60a3631c0db8ad" providerId="LiveId" clId="{B338AD9C-2F7A-495C-8914-8594E1030FF5}" dt="2025-05-28T10:22:25.719" v="18"/>
          <ac:spMkLst>
            <pc:docMk/>
            <pc:sldMk cId="978260341" sldId="265"/>
            <ac:spMk id="3" creationId="{A58184BD-88F1-BA02-40C1-D8403D0EEC0D}"/>
          </ac:spMkLst>
        </pc:spChg>
      </pc:sldChg>
      <pc:sldChg chg="modSp mod">
        <pc:chgData name="Alfred Smith" userId="3c60a3631c0db8ad" providerId="LiveId" clId="{B338AD9C-2F7A-495C-8914-8594E1030FF5}" dt="2025-05-28T10:22:57.986" v="21" actId="404"/>
        <pc:sldMkLst>
          <pc:docMk/>
          <pc:sldMk cId="3575870363" sldId="266"/>
        </pc:sldMkLst>
        <pc:spChg chg="mod">
          <ac:chgData name="Alfred Smith" userId="3c60a3631c0db8ad" providerId="LiveId" clId="{B338AD9C-2F7A-495C-8914-8594E1030FF5}" dt="2025-05-28T10:22:57.986" v="21" actId="404"/>
          <ac:spMkLst>
            <pc:docMk/>
            <pc:sldMk cId="3575870363" sldId="266"/>
            <ac:spMk id="3" creationId="{A58184BD-88F1-BA02-40C1-D8403D0EEC0D}"/>
          </ac:spMkLst>
        </pc:spChg>
      </pc:sldChg>
      <pc:sldChg chg="modSp mod">
        <pc:chgData name="Alfred Smith" userId="3c60a3631c0db8ad" providerId="LiveId" clId="{B338AD9C-2F7A-495C-8914-8594E1030FF5}" dt="2025-05-28T10:23:16.692" v="23"/>
        <pc:sldMkLst>
          <pc:docMk/>
          <pc:sldMk cId="4017137865" sldId="267"/>
        </pc:sldMkLst>
        <pc:spChg chg="mod">
          <ac:chgData name="Alfred Smith" userId="3c60a3631c0db8ad" providerId="LiveId" clId="{B338AD9C-2F7A-495C-8914-8594E1030FF5}" dt="2025-05-28T10:23:16.692" v="23"/>
          <ac:spMkLst>
            <pc:docMk/>
            <pc:sldMk cId="4017137865" sldId="267"/>
            <ac:spMk id="3" creationId="{A58184BD-88F1-BA02-40C1-D8403D0EEC0D}"/>
          </ac:spMkLst>
        </pc:spChg>
      </pc:sldChg>
      <pc:sldChg chg="modSp mod">
        <pc:chgData name="Alfred Smith" userId="3c60a3631c0db8ad" providerId="LiveId" clId="{B338AD9C-2F7A-495C-8914-8594E1030FF5}" dt="2025-05-28T10:23:39.620" v="24"/>
        <pc:sldMkLst>
          <pc:docMk/>
          <pc:sldMk cId="3137811553" sldId="268"/>
        </pc:sldMkLst>
        <pc:spChg chg="mod">
          <ac:chgData name="Alfred Smith" userId="3c60a3631c0db8ad" providerId="LiveId" clId="{B338AD9C-2F7A-495C-8914-8594E1030FF5}" dt="2025-05-28T10:23:39.620" v="24"/>
          <ac:spMkLst>
            <pc:docMk/>
            <pc:sldMk cId="3137811553" sldId="268"/>
            <ac:spMk id="3" creationId="{A58184BD-88F1-BA02-40C1-D8403D0EEC0D}"/>
          </ac:spMkLst>
        </pc:spChg>
      </pc:sldChg>
      <pc:sldChg chg="modSp mod">
        <pc:chgData name="Alfred Smith" userId="3c60a3631c0db8ad" providerId="LiveId" clId="{B338AD9C-2F7A-495C-8914-8594E1030FF5}" dt="2025-05-28T10:23:58.060" v="26"/>
        <pc:sldMkLst>
          <pc:docMk/>
          <pc:sldMk cId="100491716" sldId="269"/>
        </pc:sldMkLst>
        <pc:spChg chg="mod">
          <ac:chgData name="Alfred Smith" userId="3c60a3631c0db8ad" providerId="LiveId" clId="{B338AD9C-2F7A-495C-8914-8594E1030FF5}" dt="2025-05-28T10:23:58.060" v="26"/>
          <ac:spMkLst>
            <pc:docMk/>
            <pc:sldMk cId="100491716" sldId="269"/>
            <ac:spMk id="3" creationId="{A58184BD-88F1-BA02-40C1-D8403D0EEC0D}"/>
          </ac:spMkLst>
        </pc:spChg>
      </pc:sldChg>
      <pc:sldChg chg="modSp mod">
        <pc:chgData name="Alfred Smith" userId="3c60a3631c0db8ad" providerId="LiveId" clId="{B338AD9C-2F7A-495C-8914-8594E1030FF5}" dt="2025-05-28T10:24:16.955" v="28"/>
        <pc:sldMkLst>
          <pc:docMk/>
          <pc:sldMk cId="1922139011" sldId="281"/>
        </pc:sldMkLst>
        <pc:spChg chg="mod">
          <ac:chgData name="Alfred Smith" userId="3c60a3631c0db8ad" providerId="LiveId" clId="{B338AD9C-2F7A-495C-8914-8594E1030FF5}" dt="2025-05-28T10:24:16.955" v="28"/>
          <ac:spMkLst>
            <pc:docMk/>
            <pc:sldMk cId="1922139011" sldId="281"/>
            <ac:spMk id="3" creationId="{A58184BD-88F1-BA02-40C1-D8403D0EEC0D}"/>
          </ac:spMkLst>
        </pc:spChg>
      </pc:sldChg>
      <pc:sldChg chg="modSp mod">
        <pc:chgData name="Alfred Smith" userId="3c60a3631c0db8ad" providerId="LiveId" clId="{B338AD9C-2F7A-495C-8914-8594E1030FF5}" dt="2025-05-28T10:24:35.932" v="30"/>
        <pc:sldMkLst>
          <pc:docMk/>
          <pc:sldMk cId="3166251957" sldId="283"/>
        </pc:sldMkLst>
        <pc:spChg chg="mod">
          <ac:chgData name="Alfred Smith" userId="3c60a3631c0db8ad" providerId="LiveId" clId="{B338AD9C-2F7A-495C-8914-8594E1030FF5}" dt="2025-05-28T10:24:35.932" v="30"/>
          <ac:spMkLst>
            <pc:docMk/>
            <pc:sldMk cId="3166251957" sldId="283"/>
            <ac:spMk id="3" creationId="{A58184BD-88F1-BA02-40C1-D8403D0EEC0D}"/>
          </ac:spMkLst>
        </pc:spChg>
      </pc:sldChg>
      <pc:sldChg chg="modSp mod">
        <pc:chgData name="Alfred Smith" userId="3c60a3631c0db8ad" providerId="LiveId" clId="{B338AD9C-2F7A-495C-8914-8594E1030FF5}" dt="2025-05-28T10:20:27.166" v="6"/>
        <pc:sldMkLst>
          <pc:docMk/>
          <pc:sldMk cId="1175485467" sldId="287"/>
        </pc:sldMkLst>
        <pc:spChg chg="mod">
          <ac:chgData name="Alfred Smith" userId="3c60a3631c0db8ad" providerId="LiveId" clId="{B338AD9C-2F7A-495C-8914-8594E1030FF5}" dt="2025-05-28T10:20:27.166" v="6"/>
          <ac:spMkLst>
            <pc:docMk/>
            <pc:sldMk cId="1175485467" sldId="287"/>
            <ac:spMk id="3" creationId="{A58184BD-88F1-BA02-40C1-D8403D0EEC0D}"/>
          </ac:spMkLst>
        </pc:spChg>
      </pc:sldChg>
      <pc:sldChg chg="modSp">
        <pc:chgData name="Alfred Smith" userId="3c60a3631c0db8ad" providerId="LiveId" clId="{B338AD9C-2F7A-495C-8914-8594E1030FF5}" dt="2025-05-28T10:19:09.269" v="2"/>
        <pc:sldMkLst>
          <pc:docMk/>
          <pc:sldMk cId="3940980528" sldId="288"/>
        </pc:sldMkLst>
        <pc:spChg chg="mod">
          <ac:chgData name="Alfred Smith" userId="3c60a3631c0db8ad" providerId="LiveId" clId="{B338AD9C-2F7A-495C-8914-8594E1030FF5}" dt="2025-05-28T10:19:09.269" v="2"/>
          <ac:spMkLst>
            <pc:docMk/>
            <pc:sldMk cId="3940980528" sldId="288"/>
            <ac:spMk id="3" creationId="{43BD2BAF-9078-6784-D107-8F8377A1DBA2}"/>
          </ac:spMkLst>
        </pc:spChg>
      </pc:sldChg>
      <pc:sldChg chg="modSp">
        <pc:chgData name="Alfred Smith" userId="3c60a3631c0db8ad" providerId="LiveId" clId="{B338AD9C-2F7A-495C-8914-8594E1030FF5}" dt="2025-05-28T10:19:09.269" v="2"/>
        <pc:sldMkLst>
          <pc:docMk/>
          <pc:sldMk cId="248100270" sldId="289"/>
        </pc:sldMkLst>
        <pc:spChg chg="mod">
          <ac:chgData name="Alfred Smith" userId="3c60a3631c0db8ad" providerId="LiveId" clId="{B338AD9C-2F7A-495C-8914-8594E1030FF5}" dt="2025-05-28T10:19:09.269" v="2"/>
          <ac:spMkLst>
            <pc:docMk/>
            <pc:sldMk cId="248100270" sldId="289"/>
            <ac:spMk id="3" creationId="{9668017E-3E91-C443-90B0-002564A9F2A0}"/>
          </ac:spMkLst>
        </pc:spChg>
      </pc:sldChg>
      <pc:sldChg chg="modSp">
        <pc:chgData name="Alfred Smith" userId="3c60a3631c0db8ad" providerId="LiveId" clId="{B338AD9C-2F7A-495C-8914-8594E1030FF5}" dt="2025-05-28T10:19:09.269" v="2"/>
        <pc:sldMkLst>
          <pc:docMk/>
          <pc:sldMk cId="1042051939" sldId="290"/>
        </pc:sldMkLst>
        <pc:spChg chg="mod">
          <ac:chgData name="Alfred Smith" userId="3c60a3631c0db8ad" providerId="LiveId" clId="{B338AD9C-2F7A-495C-8914-8594E1030FF5}" dt="2025-05-28T10:19:09.269" v="2"/>
          <ac:spMkLst>
            <pc:docMk/>
            <pc:sldMk cId="1042051939" sldId="290"/>
            <ac:spMk id="3" creationId="{365DE5A7-720E-D2AA-39E0-C319780B7F9B}"/>
          </ac:spMkLst>
        </pc:spChg>
      </pc:sldChg>
      <pc:sldChg chg="modSp">
        <pc:chgData name="Alfred Smith" userId="3c60a3631c0db8ad" providerId="LiveId" clId="{B338AD9C-2F7A-495C-8914-8594E1030FF5}" dt="2025-05-28T10:19:09.269" v="2"/>
        <pc:sldMkLst>
          <pc:docMk/>
          <pc:sldMk cId="2725275221" sldId="291"/>
        </pc:sldMkLst>
        <pc:spChg chg="mod">
          <ac:chgData name="Alfred Smith" userId="3c60a3631c0db8ad" providerId="LiveId" clId="{B338AD9C-2F7A-495C-8914-8594E1030FF5}" dt="2025-05-28T10:19:09.269" v="2"/>
          <ac:spMkLst>
            <pc:docMk/>
            <pc:sldMk cId="2725275221" sldId="291"/>
            <ac:spMk id="3" creationId="{3AEFED8C-B521-7B5B-ADFA-08C4F93FD0F5}"/>
          </ac:spMkLst>
        </pc:spChg>
      </pc:sldChg>
      <pc:sldChg chg="modSp">
        <pc:chgData name="Alfred Smith" userId="3c60a3631c0db8ad" providerId="LiveId" clId="{B338AD9C-2F7A-495C-8914-8594E1030FF5}" dt="2025-05-28T10:19:09.269" v="2"/>
        <pc:sldMkLst>
          <pc:docMk/>
          <pc:sldMk cId="3050392191" sldId="292"/>
        </pc:sldMkLst>
        <pc:spChg chg="mod">
          <ac:chgData name="Alfred Smith" userId="3c60a3631c0db8ad" providerId="LiveId" clId="{B338AD9C-2F7A-495C-8914-8594E1030FF5}" dt="2025-05-28T10:19:09.269" v="2"/>
          <ac:spMkLst>
            <pc:docMk/>
            <pc:sldMk cId="3050392191" sldId="292"/>
            <ac:spMk id="3" creationId="{28820A5D-1397-A823-6ACE-B6652165011D}"/>
          </ac:spMkLst>
        </pc:spChg>
      </pc:sldChg>
      <pc:sldChg chg="modSp">
        <pc:chgData name="Alfred Smith" userId="3c60a3631c0db8ad" providerId="LiveId" clId="{B338AD9C-2F7A-495C-8914-8594E1030FF5}" dt="2025-05-28T10:19:09.269" v="2"/>
        <pc:sldMkLst>
          <pc:docMk/>
          <pc:sldMk cId="1870158490" sldId="293"/>
        </pc:sldMkLst>
        <pc:spChg chg="mod">
          <ac:chgData name="Alfred Smith" userId="3c60a3631c0db8ad" providerId="LiveId" clId="{B338AD9C-2F7A-495C-8914-8594E1030FF5}" dt="2025-05-28T10:19:09.269" v="2"/>
          <ac:spMkLst>
            <pc:docMk/>
            <pc:sldMk cId="1870158490" sldId="293"/>
            <ac:spMk id="3" creationId="{A3163B41-463F-E7DC-36F4-D8ED9190BA80}"/>
          </ac:spMkLst>
        </pc:spChg>
      </pc:sldChg>
      <pc:sldChg chg="modSp">
        <pc:chgData name="Alfred Smith" userId="3c60a3631c0db8ad" providerId="LiveId" clId="{B338AD9C-2F7A-495C-8914-8594E1030FF5}" dt="2025-05-28T10:19:09.269" v="2"/>
        <pc:sldMkLst>
          <pc:docMk/>
          <pc:sldMk cId="705186656" sldId="294"/>
        </pc:sldMkLst>
        <pc:spChg chg="mod">
          <ac:chgData name="Alfred Smith" userId="3c60a3631c0db8ad" providerId="LiveId" clId="{B338AD9C-2F7A-495C-8914-8594E1030FF5}" dt="2025-05-28T10:19:09.269" v="2"/>
          <ac:spMkLst>
            <pc:docMk/>
            <pc:sldMk cId="705186656" sldId="294"/>
            <ac:spMk id="3" creationId="{453785DD-FBBD-2CCB-6D26-92D49C5A215D}"/>
          </ac:spMkLst>
        </pc:spChg>
      </pc:sldChg>
      <pc:sldChg chg="modSp">
        <pc:chgData name="Alfred Smith" userId="3c60a3631c0db8ad" providerId="LiveId" clId="{B338AD9C-2F7A-495C-8914-8594E1030FF5}" dt="2025-05-28T10:19:09.269" v="2"/>
        <pc:sldMkLst>
          <pc:docMk/>
          <pc:sldMk cId="2503711048" sldId="295"/>
        </pc:sldMkLst>
        <pc:spChg chg="mod">
          <ac:chgData name="Alfred Smith" userId="3c60a3631c0db8ad" providerId="LiveId" clId="{B338AD9C-2F7A-495C-8914-8594E1030FF5}" dt="2025-05-28T10:19:09.269" v="2"/>
          <ac:spMkLst>
            <pc:docMk/>
            <pc:sldMk cId="2503711048" sldId="295"/>
            <ac:spMk id="3" creationId="{9959ED48-5E3A-D778-76C1-DCDF9B5CE1F0}"/>
          </ac:spMkLst>
        </pc:spChg>
      </pc:sldChg>
      <pc:sldChg chg="modSp">
        <pc:chgData name="Alfred Smith" userId="3c60a3631c0db8ad" providerId="LiveId" clId="{B338AD9C-2F7A-495C-8914-8594E1030FF5}" dt="2025-05-28T10:19:09.269" v="2"/>
        <pc:sldMkLst>
          <pc:docMk/>
          <pc:sldMk cId="1711897922" sldId="296"/>
        </pc:sldMkLst>
        <pc:spChg chg="mod">
          <ac:chgData name="Alfred Smith" userId="3c60a3631c0db8ad" providerId="LiveId" clId="{B338AD9C-2F7A-495C-8914-8594E1030FF5}" dt="2025-05-28T10:19:09.269" v="2"/>
          <ac:spMkLst>
            <pc:docMk/>
            <pc:sldMk cId="1711897922" sldId="296"/>
            <ac:spMk id="3" creationId="{2103CE8D-D1D0-5F6D-85B1-854EC128B24E}"/>
          </ac:spMkLst>
        </pc:spChg>
      </pc:sldChg>
      <pc:sldChg chg="modSp">
        <pc:chgData name="Alfred Smith" userId="3c60a3631c0db8ad" providerId="LiveId" clId="{B338AD9C-2F7A-495C-8914-8594E1030FF5}" dt="2025-05-28T10:19:09.269" v="2"/>
        <pc:sldMkLst>
          <pc:docMk/>
          <pc:sldMk cId="832856084" sldId="297"/>
        </pc:sldMkLst>
        <pc:spChg chg="mod">
          <ac:chgData name="Alfred Smith" userId="3c60a3631c0db8ad" providerId="LiveId" clId="{B338AD9C-2F7A-495C-8914-8594E1030FF5}" dt="2025-05-28T10:19:09.269" v="2"/>
          <ac:spMkLst>
            <pc:docMk/>
            <pc:sldMk cId="832856084" sldId="297"/>
            <ac:spMk id="3" creationId="{9A233769-05F9-9B03-ECDB-39D6B6277FBF}"/>
          </ac:spMkLst>
        </pc:spChg>
      </pc:sldChg>
      <pc:sldChg chg="modSp">
        <pc:chgData name="Alfred Smith" userId="3c60a3631c0db8ad" providerId="LiveId" clId="{B338AD9C-2F7A-495C-8914-8594E1030FF5}" dt="2025-05-28T10:19:09.269" v="2"/>
        <pc:sldMkLst>
          <pc:docMk/>
          <pc:sldMk cId="579395022" sldId="298"/>
        </pc:sldMkLst>
        <pc:spChg chg="mod">
          <ac:chgData name="Alfred Smith" userId="3c60a3631c0db8ad" providerId="LiveId" clId="{B338AD9C-2F7A-495C-8914-8594E1030FF5}" dt="2025-05-28T10:19:09.269" v="2"/>
          <ac:spMkLst>
            <pc:docMk/>
            <pc:sldMk cId="579395022" sldId="298"/>
            <ac:spMk id="3" creationId="{5D8A9189-ED80-7B80-1721-1714879C86AF}"/>
          </ac:spMkLst>
        </pc:spChg>
      </pc:sldChg>
      <pc:sldChg chg="modSp">
        <pc:chgData name="Alfred Smith" userId="3c60a3631c0db8ad" providerId="LiveId" clId="{B338AD9C-2F7A-495C-8914-8594E1030FF5}" dt="2025-05-28T10:19:09.269" v="2"/>
        <pc:sldMkLst>
          <pc:docMk/>
          <pc:sldMk cId="4242532812" sldId="299"/>
        </pc:sldMkLst>
        <pc:spChg chg="mod">
          <ac:chgData name="Alfred Smith" userId="3c60a3631c0db8ad" providerId="LiveId" clId="{B338AD9C-2F7A-495C-8914-8594E1030FF5}" dt="2025-05-28T10:19:09.269" v="2"/>
          <ac:spMkLst>
            <pc:docMk/>
            <pc:sldMk cId="4242532812" sldId="299"/>
            <ac:spMk id="3" creationId="{FBCA1AAD-54AA-DB6E-A388-BF2636C6B1E3}"/>
          </ac:spMkLst>
        </pc:spChg>
      </pc:sldChg>
      <pc:sldChg chg="modSp">
        <pc:chgData name="Alfred Smith" userId="3c60a3631c0db8ad" providerId="LiveId" clId="{B338AD9C-2F7A-495C-8914-8594E1030FF5}" dt="2025-05-28T10:19:09.269" v="2"/>
        <pc:sldMkLst>
          <pc:docMk/>
          <pc:sldMk cId="4140190397" sldId="300"/>
        </pc:sldMkLst>
        <pc:spChg chg="mod">
          <ac:chgData name="Alfred Smith" userId="3c60a3631c0db8ad" providerId="LiveId" clId="{B338AD9C-2F7A-495C-8914-8594E1030FF5}" dt="2025-05-28T10:19:09.269" v="2"/>
          <ac:spMkLst>
            <pc:docMk/>
            <pc:sldMk cId="4140190397" sldId="300"/>
            <ac:spMk id="3" creationId="{49DABD72-3A59-2AB0-5E7F-E79B73CF6671}"/>
          </ac:spMkLst>
        </pc:spChg>
      </pc:sldChg>
      <pc:sldChg chg="modSp">
        <pc:chgData name="Alfred Smith" userId="3c60a3631c0db8ad" providerId="LiveId" clId="{B338AD9C-2F7A-495C-8914-8594E1030FF5}" dt="2025-05-28T10:19:09.269" v="2"/>
        <pc:sldMkLst>
          <pc:docMk/>
          <pc:sldMk cId="3728906042" sldId="301"/>
        </pc:sldMkLst>
        <pc:spChg chg="mod">
          <ac:chgData name="Alfred Smith" userId="3c60a3631c0db8ad" providerId="LiveId" clId="{B338AD9C-2F7A-495C-8914-8594E1030FF5}" dt="2025-05-28T10:19:09.269" v="2"/>
          <ac:spMkLst>
            <pc:docMk/>
            <pc:sldMk cId="3728906042" sldId="301"/>
            <ac:spMk id="3" creationId="{F37F949E-D04D-6756-C04A-0CB631CB80B9}"/>
          </ac:spMkLst>
        </pc:spChg>
      </pc:sldChg>
      <pc:sldChg chg="modSp">
        <pc:chgData name="Alfred Smith" userId="3c60a3631c0db8ad" providerId="LiveId" clId="{B338AD9C-2F7A-495C-8914-8594E1030FF5}" dt="2025-05-28T10:19:09.269" v="2"/>
        <pc:sldMkLst>
          <pc:docMk/>
          <pc:sldMk cId="391738475" sldId="302"/>
        </pc:sldMkLst>
        <pc:spChg chg="mod">
          <ac:chgData name="Alfred Smith" userId="3c60a3631c0db8ad" providerId="LiveId" clId="{B338AD9C-2F7A-495C-8914-8594E1030FF5}" dt="2025-05-28T10:19:09.269" v="2"/>
          <ac:spMkLst>
            <pc:docMk/>
            <pc:sldMk cId="391738475" sldId="302"/>
            <ac:spMk id="3" creationId="{BE2AD4F3-ABEE-E5E7-B4A8-EF28D25527C2}"/>
          </ac:spMkLst>
        </pc:spChg>
      </pc:sldChg>
    </pc:docChg>
  </pc:docChgLst>
  <pc:docChgLst>
    <pc:chgData name="Leonie Smith" userId="fed1330f33f5650e" providerId="LiveId" clId="{71D6AB7A-A2BD-46D7-AF1A-3142699A5612}"/>
    <pc:docChg chg="custSel addSld modSld">
      <pc:chgData name="Leonie Smith" userId="fed1330f33f5650e" providerId="LiveId" clId="{71D6AB7A-A2BD-46D7-AF1A-3142699A5612}" dt="2023-04-10T03:54:56.687" v="163" actId="5793"/>
      <pc:docMkLst>
        <pc:docMk/>
      </pc:docMkLst>
      <pc:sldChg chg="addSp modSp modNotesTx">
        <pc:chgData name="Leonie Smith" userId="fed1330f33f5650e" providerId="LiveId" clId="{71D6AB7A-A2BD-46D7-AF1A-3142699A5612}" dt="2023-04-10T03:54:56.687" v="163" actId="5793"/>
        <pc:sldMkLst>
          <pc:docMk/>
          <pc:sldMk cId="1499918570" sldId="257"/>
        </pc:sldMkLst>
      </pc:sldChg>
      <pc:sldChg chg="addSp modSp mod">
        <pc:chgData name="Leonie Smith" userId="fed1330f33f5650e" providerId="LiveId" clId="{71D6AB7A-A2BD-46D7-AF1A-3142699A5612}" dt="2023-04-06T04:25:34.010" v="33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71D6AB7A-A2BD-46D7-AF1A-3142699A5612}" dt="2023-04-06T04:30:19.417" v="60" actId="403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71D6AB7A-A2BD-46D7-AF1A-3142699A5612}" dt="2023-04-06T04:39:47.417" v="74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71D6AB7A-A2BD-46D7-AF1A-3142699A5612}" dt="2023-04-06T04:43:01.315" v="84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71D6AB7A-A2BD-46D7-AF1A-3142699A5612}" dt="2023-04-06T04:46:30.333" v="88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71D6AB7A-A2BD-46D7-AF1A-3142699A5612}" dt="2023-04-06T04:51:45.767" v="104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71D6AB7A-A2BD-46D7-AF1A-3142699A5612}" dt="2023-04-06T04:55:56.624" v="114"/>
        <pc:sldMkLst>
          <pc:docMk/>
          <pc:sldMk cId="978260341" sldId="265"/>
        </pc:sldMkLst>
      </pc:sldChg>
      <pc:sldChg chg="addSp modSp">
        <pc:chgData name="Leonie Smith" userId="fed1330f33f5650e" providerId="LiveId" clId="{71D6AB7A-A2BD-46D7-AF1A-3142699A5612}" dt="2023-04-06T04:57:24.689" v="115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71D6AB7A-A2BD-46D7-AF1A-3142699A5612}" dt="2023-04-06T04:59:20.314" v="122"/>
        <pc:sldMkLst>
          <pc:docMk/>
          <pc:sldMk cId="4017137865" sldId="267"/>
        </pc:sldMkLst>
      </pc:sldChg>
      <pc:sldChg chg="addSp modSp">
        <pc:chgData name="Leonie Smith" userId="fed1330f33f5650e" providerId="LiveId" clId="{71D6AB7A-A2BD-46D7-AF1A-3142699A5612}" dt="2023-04-06T05:04:30.859" v="123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71D6AB7A-A2BD-46D7-AF1A-3142699A5612}" dt="2023-04-06T05:08:22.598" v="136"/>
        <pc:sldMkLst>
          <pc:docMk/>
          <pc:sldMk cId="100491716" sldId="269"/>
        </pc:sldMkLst>
      </pc:sldChg>
      <pc:sldChg chg="addSp modSp">
        <pc:chgData name="Leonie Smith" userId="fed1330f33f5650e" providerId="LiveId" clId="{71D6AB7A-A2BD-46D7-AF1A-3142699A5612}" dt="2023-04-06T05:09:15.934" v="137"/>
        <pc:sldMkLst>
          <pc:docMk/>
          <pc:sldMk cId="1922139011" sldId="281"/>
        </pc:sldMkLst>
      </pc:sldChg>
      <pc:sldChg chg="addSp delSp modSp mod modTransition modAnim">
        <pc:chgData name="Leonie Smith" userId="fed1330f33f5650e" providerId="LiveId" clId="{71D6AB7A-A2BD-46D7-AF1A-3142699A5612}" dt="2023-04-06T05:15:34.449" v="159"/>
        <pc:sldMkLst>
          <pc:docMk/>
          <pc:sldMk cId="3166251957" sldId="283"/>
        </pc:sldMkLst>
      </pc:sldChg>
      <pc:sldChg chg="addSp modSp add mod">
        <pc:chgData name="Leonie Smith" userId="fed1330f33f5650e" providerId="LiveId" clId="{71D6AB7A-A2BD-46D7-AF1A-3142699A5612}" dt="2023-04-06T04:31:56.927" v="61"/>
        <pc:sldMkLst>
          <pc:docMk/>
          <pc:sldMk cId="1175485467" sldId="287"/>
        </pc:sldMkLst>
      </pc:sldChg>
    </pc:docChg>
  </pc:docChgLst>
  <pc:docChgLst>
    <pc:chgData name="Alfred Smith" userId="3c60a3631c0db8ad" providerId="LiveId" clId="{8D3F20BE-CA3E-4274-83A1-1D8931925152}"/>
    <pc:docChg chg="custSel modSld">
      <pc:chgData name="Alfred Smith" userId="3c60a3631c0db8ad" providerId="LiveId" clId="{8D3F20BE-CA3E-4274-83A1-1D8931925152}" dt="2025-05-06T08:51:56.411" v="2"/>
      <pc:docMkLst>
        <pc:docMk/>
      </pc:docMkLst>
      <pc:sldChg chg="modSp mod">
        <pc:chgData name="Alfred Smith" userId="3c60a3631c0db8ad" providerId="LiveId" clId="{8D3F20BE-CA3E-4274-83A1-1D8931925152}" dt="2025-05-06T08:47:49.525" v="1" actId="27636"/>
        <pc:sldMkLst>
          <pc:docMk/>
          <pc:sldMk cId="1499918570" sldId="257"/>
        </pc:sldMkLst>
        <pc:spChg chg="mod">
          <ac:chgData name="Alfred Smith" userId="3c60a3631c0db8ad" providerId="LiveId" clId="{8D3F20BE-CA3E-4274-83A1-1D8931925152}" dt="2025-05-06T08:47:49.525" v="1" actId="27636"/>
          <ac:spMkLst>
            <pc:docMk/>
            <pc:sldMk cId="1499918570" sldId="257"/>
            <ac:spMk id="6" creationId="{79E586B7-9B69-D224-7482-D3A9D715E8CB}"/>
          </ac:spMkLst>
        </pc:spChg>
      </pc:sldChg>
      <pc:sldChg chg="modSp">
        <pc:chgData name="Alfred Smith" userId="3c60a3631c0db8ad" providerId="LiveId" clId="{8D3F20BE-CA3E-4274-83A1-1D8931925152}" dt="2025-05-06T08:51:56.411" v="2"/>
        <pc:sldMkLst>
          <pc:docMk/>
          <pc:sldMk cId="454763615" sldId="259"/>
        </pc:sldMkLst>
        <pc:spChg chg="mod">
          <ac:chgData name="Alfred Smith" userId="3c60a3631c0db8ad" providerId="LiveId" clId="{8D3F20BE-CA3E-4274-83A1-1D8931925152}" dt="2025-05-06T08:51:56.411" v="2"/>
          <ac:spMkLst>
            <pc:docMk/>
            <pc:sldMk cId="454763615" sldId="259"/>
            <ac:spMk id="3" creationId="{A58184BD-88F1-BA02-40C1-D8403D0EEC0D}"/>
          </ac:spMkLst>
        </pc:spChg>
      </pc:sldChg>
      <pc:sldChg chg="modSp">
        <pc:chgData name="Alfred Smith" userId="3c60a3631c0db8ad" providerId="LiveId" clId="{8D3F20BE-CA3E-4274-83A1-1D8931925152}" dt="2025-05-06T08:51:56.411" v="2"/>
        <pc:sldMkLst>
          <pc:docMk/>
          <pc:sldMk cId="3940980528" sldId="288"/>
        </pc:sldMkLst>
        <pc:spChg chg="mod">
          <ac:chgData name="Alfred Smith" userId="3c60a3631c0db8ad" providerId="LiveId" clId="{8D3F20BE-CA3E-4274-83A1-1D8931925152}" dt="2025-05-06T08:51:56.411" v="2"/>
          <ac:spMkLst>
            <pc:docMk/>
            <pc:sldMk cId="3940980528" sldId="288"/>
            <ac:spMk id="3" creationId="{43BD2BAF-9078-6784-D107-8F8377A1DBA2}"/>
          </ac:spMkLst>
        </pc:spChg>
      </pc:sldChg>
      <pc:sldChg chg="modSp">
        <pc:chgData name="Alfred Smith" userId="3c60a3631c0db8ad" providerId="LiveId" clId="{8D3F20BE-CA3E-4274-83A1-1D8931925152}" dt="2025-05-06T08:51:56.411" v="2"/>
        <pc:sldMkLst>
          <pc:docMk/>
          <pc:sldMk cId="248100270" sldId="289"/>
        </pc:sldMkLst>
        <pc:spChg chg="mod">
          <ac:chgData name="Alfred Smith" userId="3c60a3631c0db8ad" providerId="LiveId" clId="{8D3F20BE-CA3E-4274-83A1-1D8931925152}" dt="2025-05-06T08:51:56.411" v="2"/>
          <ac:spMkLst>
            <pc:docMk/>
            <pc:sldMk cId="248100270" sldId="289"/>
            <ac:spMk id="3" creationId="{9668017E-3E91-C443-90B0-002564A9F2A0}"/>
          </ac:spMkLst>
        </pc:spChg>
      </pc:sldChg>
      <pc:sldChg chg="modSp">
        <pc:chgData name="Alfred Smith" userId="3c60a3631c0db8ad" providerId="LiveId" clId="{8D3F20BE-CA3E-4274-83A1-1D8931925152}" dt="2025-05-06T08:51:56.411" v="2"/>
        <pc:sldMkLst>
          <pc:docMk/>
          <pc:sldMk cId="1042051939" sldId="290"/>
        </pc:sldMkLst>
        <pc:spChg chg="mod">
          <ac:chgData name="Alfred Smith" userId="3c60a3631c0db8ad" providerId="LiveId" clId="{8D3F20BE-CA3E-4274-83A1-1D8931925152}" dt="2025-05-06T08:51:56.411" v="2"/>
          <ac:spMkLst>
            <pc:docMk/>
            <pc:sldMk cId="1042051939" sldId="290"/>
            <ac:spMk id="3" creationId="{365DE5A7-720E-D2AA-39E0-C319780B7F9B}"/>
          </ac:spMkLst>
        </pc:spChg>
      </pc:sldChg>
      <pc:sldChg chg="modSp">
        <pc:chgData name="Alfred Smith" userId="3c60a3631c0db8ad" providerId="LiveId" clId="{8D3F20BE-CA3E-4274-83A1-1D8931925152}" dt="2025-05-06T08:51:56.411" v="2"/>
        <pc:sldMkLst>
          <pc:docMk/>
          <pc:sldMk cId="2725275221" sldId="291"/>
        </pc:sldMkLst>
        <pc:spChg chg="mod">
          <ac:chgData name="Alfred Smith" userId="3c60a3631c0db8ad" providerId="LiveId" clId="{8D3F20BE-CA3E-4274-83A1-1D8931925152}" dt="2025-05-06T08:51:56.411" v="2"/>
          <ac:spMkLst>
            <pc:docMk/>
            <pc:sldMk cId="2725275221" sldId="291"/>
            <ac:spMk id="3" creationId="{3AEFED8C-B521-7B5B-ADFA-08C4F93FD0F5}"/>
          </ac:spMkLst>
        </pc:spChg>
      </pc:sldChg>
      <pc:sldChg chg="modSp">
        <pc:chgData name="Alfred Smith" userId="3c60a3631c0db8ad" providerId="LiveId" clId="{8D3F20BE-CA3E-4274-83A1-1D8931925152}" dt="2025-05-06T08:51:56.411" v="2"/>
        <pc:sldMkLst>
          <pc:docMk/>
          <pc:sldMk cId="3050392191" sldId="292"/>
        </pc:sldMkLst>
        <pc:spChg chg="mod">
          <ac:chgData name="Alfred Smith" userId="3c60a3631c0db8ad" providerId="LiveId" clId="{8D3F20BE-CA3E-4274-83A1-1D8931925152}" dt="2025-05-06T08:51:56.411" v="2"/>
          <ac:spMkLst>
            <pc:docMk/>
            <pc:sldMk cId="3050392191" sldId="292"/>
            <ac:spMk id="3" creationId="{28820A5D-1397-A823-6ACE-B6652165011D}"/>
          </ac:spMkLst>
        </pc:spChg>
      </pc:sldChg>
      <pc:sldChg chg="modSp">
        <pc:chgData name="Alfred Smith" userId="3c60a3631c0db8ad" providerId="LiveId" clId="{8D3F20BE-CA3E-4274-83A1-1D8931925152}" dt="2025-05-06T08:51:56.411" v="2"/>
        <pc:sldMkLst>
          <pc:docMk/>
          <pc:sldMk cId="1870158490" sldId="293"/>
        </pc:sldMkLst>
        <pc:spChg chg="mod">
          <ac:chgData name="Alfred Smith" userId="3c60a3631c0db8ad" providerId="LiveId" clId="{8D3F20BE-CA3E-4274-83A1-1D8931925152}" dt="2025-05-06T08:51:56.411" v="2"/>
          <ac:spMkLst>
            <pc:docMk/>
            <pc:sldMk cId="1870158490" sldId="293"/>
            <ac:spMk id="3" creationId="{A3163B41-463F-E7DC-36F4-D8ED9190BA80}"/>
          </ac:spMkLst>
        </pc:spChg>
      </pc:sldChg>
      <pc:sldChg chg="modSp">
        <pc:chgData name="Alfred Smith" userId="3c60a3631c0db8ad" providerId="LiveId" clId="{8D3F20BE-CA3E-4274-83A1-1D8931925152}" dt="2025-05-06T08:51:56.411" v="2"/>
        <pc:sldMkLst>
          <pc:docMk/>
          <pc:sldMk cId="705186656" sldId="294"/>
        </pc:sldMkLst>
        <pc:spChg chg="mod">
          <ac:chgData name="Alfred Smith" userId="3c60a3631c0db8ad" providerId="LiveId" clId="{8D3F20BE-CA3E-4274-83A1-1D8931925152}" dt="2025-05-06T08:51:56.411" v="2"/>
          <ac:spMkLst>
            <pc:docMk/>
            <pc:sldMk cId="705186656" sldId="294"/>
            <ac:spMk id="3" creationId="{453785DD-FBBD-2CCB-6D26-92D49C5A215D}"/>
          </ac:spMkLst>
        </pc:spChg>
      </pc:sldChg>
      <pc:sldChg chg="modSp">
        <pc:chgData name="Alfred Smith" userId="3c60a3631c0db8ad" providerId="LiveId" clId="{8D3F20BE-CA3E-4274-83A1-1D8931925152}" dt="2025-05-06T08:51:56.411" v="2"/>
        <pc:sldMkLst>
          <pc:docMk/>
          <pc:sldMk cId="2503711048" sldId="295"/>
        </pc:sldMkLst>
        <pc:spChg chg="mod">
          <ac:chgData name="Alfred Smith" userId="3c60a3631c0db8ad" providerId="LiveId" clId="{8D3F20BE-CA3E-4274-83A1-1D8931925152}" dt="2025-05-06T08:51:56.411" v="2"/>
          <ac:spMkLst>
            <pc:docMk/>
            <pc:sldMk cId="2503711048" sldId="295"/>
            <ac:spMk id="3" creationId="{9959ED48-5E3A-D778-76C1-DCDF9B5CE1F0}"/>
          </ac:spMkLst>
        </pc:spChg>
      </pc:sldChg>
      <pc:sldChg chg="modSp">
        <pc:chgData name="Alfred Smith" userId="3c60a3631c0db8ad" providerId="LiveId" clId="{8D3F20BE-CA3E-4274-83A1-1D8931925152}" dt="2025-05-06T08:51:56.411" v="2"/>
        <pc:sldMkLst>
          <pc:docMk/>
          <pc:sldMk cId="1711897922" sldId="296"/>
        </pc:sldMkLst>
        <pc:spChg chg="mod">
          <ac:chgData name="Alfred Smith" userId="3c60a3631c0db8ad" providerId="LiveId" clId="{8D3F20BE-CA3E-4274-83A1-1D8931925152}" dt="2025-05-06T08:51:56.411" v="2"/>
          <ac:spMkLst>
            <pc:docMk/>
            <pc:sldMk cId="1711897922" sldId="296"/>
            <ac:spMk id="3" creationId="{2103CE8D-D1D0-5F6D-85B1-854EC128B24E}"/>
          </ac:spMkLst>
        </pc:spChg>
      </pc:sldChg>
      <pc:sldChg chg="modSp">
        <pc:chgData name="Alfred Smith" userId="3c60a3631c0db8ad" providerId="LiveId" clId="{8D3F20BE-CA3E-4274-83A1-1D8931925152}" dt="2025-05-06T08:51:56.411" v="2"/>
        <pc:sldMkLst>
          <pc:docMk/>
          <pc:sldMk cId="832856084" sldId="297"/>
        </pc:sldMkLst>
        <pc:spChg chg="mod">
          <ac:chgData name="Alfred Smith" userId="3c60a3631c0db8ad" providerId="LiveId" clId="{8D3F20BE-CA3E-4274-83A1-1D8931925152}" dt="2025-05-06T08:51:56.411" v="2"/>
          <ac:spMkLst>
            <pc:docMk/>
            <pc:sldMk cId="832856084" sldId="297"/>
            <ac:spMk id="3" creationId="{9A233769-05F9-9B03-ECDB-39D6B6277FBF}"/>
          </ac:spMkLst>
        </pc:spChg>
      </pc:sldChg>
      <pc:sldChg chg="modSp">
        <pc:chgData name="Alfred Smith" userId="3c60a3631c0db8ad" providerId="LiveId" clId="{8D3F20BE-CA3E-4274-83A1-1D8931925152}" dt="2025-05-06T08:51:56.411" v="2"/>
        <pc:sldMkLst>
          <pc:docMk/>
          <pc:sldMk cId="579395022" sldId="298"/>
        </pc:sldMkLst>
        <pc:spChg chg="mod">
          <ac:chgData name="Alfred Smith" userId="3c60a3631c0db8ad" providerId="LiveId" clId="{8D3F20BE-CA3E-4274-83A1-1D8931925152}" dt="2025-05-06T08:51:56.411" v="2"/>
          <ac:spMkLst>
            <pc:docMk/>
            <pc:sldMk cId="579395022" sldId="298"/>
            <ac:spMk id="3" creationId="{5D8A9189-ED80-7B80-1721-1714879C86AF}"/>
          </ac:spMkLst>
        </pc:spChg>
      </pc:sldChg>
      <pc:sldChg chg="modSp">
        <pc:chgData name="Alfred Smith" userId="3c60a3631c0db8ad" providerId="LiveId" clId="{8D3F20BE-CA3E-4274-83A1-1D8931925152}" dt="2025-05-06T08:51:56.411" v="2"/>
        <pc:sldMkLst>
          <pc:docMk/>
          <pc:sldMk cId="4242532812" sldId="299"/>
        </pc:sldMkLst>
        <pc:spChg chg="mod">
          <ac:chgData name="Alfred Smith" userId="3c60a3631c0db8ad" providerId="LiveId" clId="{8D3F20BE-CA3E-4274-83A1-1D8931925152}" dt="2025-05-06T08:51:56.411" v="2"/>
          <ac:spMkLst>
            <pc:docMk/>
            <pc:sldMk cId="4242532812" sldId="299"/>
            <ac:spMk id="3" creationId="{FBCA1AAD-54AA-DB6E-A388-BF2636C6B1E3}"/>
          </ac:spMkLst>
        </pc:spChg>
      </pc:sldChg>
      <pc:sldChg chg="modSp">
        <pc:chgData name="Alfred Smith" userId="3c60a3631c0db8ad" providerId="LiveId" clId="{8D3F20BE-CA3E-4274-83A1-1D8931925152}" dt="2025-05-06T08:51:56.411" v="2"/>
        <pc:sldMkLst>
          <pc:docMk/>
          <pc:sldMk cId="4140190397" sldId="300"/>
        </pc:sldMkLst>
        <pc:spChg chg="mod">
          <ac:chgData name="Alfred Smith" userId="3c60a3631c0db8ad" providerId="LiveId" clId="{8D3F20BE-CA3E-4274-83A1-1D8931925152}" dt="2025-05-06T08:51:56.411" v="2"/>
          <ac:spMkLst>
            <pc:docMk/>
            <pc:sldMk cId="4140190397" sldId="300"/>
            <ac:spMk id="3" creationId="{49DABD72-3A59-2AB0-5E7F-E79B73CF6671}"/>
          </ac:spMkLst>
        </pc:spChg>
      </pc:sldChg>
      <pc:sldChg chg="modSp">
        <pc:chgData name="Alfred Smith" userId="3c60a3631c0db8ad" providerId="LiveId" clId="{8D3F20BE-CA3E-4274-83A1-1D8931925152}" dt="2025-05-06T08:51:56.411" v="2"/>
        <pc:sldMkLst>
          <pc:docMk/>
          <pc:sldMk cId="3728906042" sldId="301"/>
        </pc:sldMkLst>
        <pc:spChg chg="mod">
          <ac:chgData name="Alfred Smith" userId="3c60a3631c0db8ad" providerId="LiveId" clId="{8D3F20BE-CA3E-4274-83A1-1D8931925152}" dt="2025-05-06T08:51:56.411" v="2"/>
          <ac:spMkLst>
            <pc:docMk/>
            <pc:sldMk cId="3728906042" sldId="301"/>
            <ac:spMk id="3" creationId="{F37F949E-D04D-6756-C04A-0CB631CB80B9}"/>
          </ac:spMkLst>
        </pc:spChg>
      </pc:sldChg>
      <pc:sldChg chg="modSp">
        <pc:chgData name="Alfred Smith" userId="3c60a3631c0db8ad" providerId="LiveId" clId="{8D3F20BE-CA3E-4274-83A1-1D8931925152}" dt="2025-05-06T08:51:56.411" v="2"/>
        <pc:sldMkLst>
          <pc:docMk/>
          <pc:sldMk cId="391738475" sldId="302"/>
        </pc:sldMkLst>
        <pc:spChg chg="mod">
          <ac:chgData name="Alfred Smith" userId="3c60a3631c0db8ad" providerId="LiveId" clId="{8D3F20BE-CA3E-4274-83A1-1D8931925152}" dt="2025-05-06T08:51:56.411" v="2"/>
          <ac:spMkLst>
            <pc:docMk/>
            <pc:sldMk cId="391738475" sldId="302"/>
            <ac:spMk id="3" creationId="{BE2AD4F3-ABEE-E5E7-B4A8-EF28D25527C2}"/>
          </ac:spMkLst>
        </pc:spChg>
      </pc:sldChg>
    </pc:docChg>
  </pc:docChgLst>
  <pc:docChgLst>
    <pc:chgData name="Alfred Smith" userId="3c60a3631c0db8ad" providerId="LiveId" clId="{872BF29F-DD2A-45FC-9AFF-001F7F9A2424}"/>
    <pc:docChg chg="custSel modSld">
      <pc:chgData name="Alfred Smith" userId="3c60a3631c0db8ad" providerId="LiveId" clId="{872BF29F-DD2A-45FC-9AFF-001F7F9A2424}" dt="2025-04-22T07:57:45.035" v="12" actId="1076"/>
      <pc:docMkLst>
        <pc:docMk/>
      </pc:docMkLst>
      <pc:sldChg chg="addSp delSp modSp mod">
        <pc:chgData name="Alfred Smith" userId="3c60a3631c0db8ad" providerId="LiveId" clId="{872BF29F-DD2A-45FC-9AFF-001F7F9A2424}" dt="2025-04-22T07:50:36.111" v="2"/>
        <pc:sldMkLst>
          <pc:docMk/>
          <pc:sldMk cId="1499918570" sldId="257"/>
        </pc:sldMkLst>
        <pc:spChg chg="add mod">
          <ac:chgData name="Alfred Smith" userId="3c60a3631c0db8ad" providerId="LiveId" clId="{872BF29F-DD2A-45FC-9AFF-001F7F9A2424}" dt="2025-04-22T07:50:36.111" v="2"/>
          <ac:spMkLst>
            <pc:docMk/>
            <pc:sldMk cId="1499918570" sldId="257"/>
            <ac:spMk id="6" creationId="{79E586B7-9B69-D224-7482-D3A9D715E8CB}"/>
          </ac:spMkLst>
        </pc:spChg>
      </pc:sldChg>
      <pc:sldChg chg="modSp mod">
        <pc:chgData name="Alfred Smith" userId="3c60a3631c0db8ad" providerId="LiveId" clId="{872BF29F-DD2A-45FC-9AFF-001F7F9A2424}" dt="2025-04-22T07:54:55.144" v="10"/>
        <pc:sldMkLst>
          <pc:docMk/>
          <pc:sldMk cId="2346136586" sldId="260"/>
        </pc:sldMkLst>
        <pc:spChg chg="mod">
          <ac:chgData name="Alfred Smith" userId="3c60a3631c0db8ad" providerId="LiveId" clId="{872BF29F-DD2A-45FC-9AFF-001F7F9A2424}" dt="2025-04-22T07:54:55.144" v="10"/>
          <ac:spMkLst>
            <pc:docMk/>
            <pc:sldMk cId="2346136586" sldId="260"/>
            <ac:spMk id="4" creationId="{EE2AC625-9141-A801-F431-DD5F79396320}"/>
          </ac:spMkLst>
        </pc:spChg>
      </pc:sldChg>
      <pc:sldChg chg="modSp mod">
        <pc:chgData name="Alfred Smith" userId="3c60a3631c0db8ad" providerId="LiveId" clId="{872BF29F-DD2A-45FC-9AFF-001F7F9A2424}" dt="2025-04-22T07:57:45.035" v="12" actId="1076"/>
        <pc:sldMkLst>
          <pc:docMk/>
          <pc:sldMk cId="3137811553" sldId="268"/>
        </pc:sldMkLst>
        <pc:spChg chg="mod">
          <ac:chgData name="Alfred Smith" userId="3c60a3631c0db8ad" providerId="LiveId" clId="{872BF29F-DD2A-45FC-9AFF-001F7F9A2424}" dt="2025-04-22T07:57:45.035" v="12" actId="1076"/>
          <ac:spMkLst>
            <pc:docMk/>
            <pc:sldMk cId="3137811553" sldId="268"/>
            <ac:spMk id="3" creationId="{A58184BD-88F1-BA02-40C1-D8403D0EEC0D}"/>
          </ac:spMkLst>
        </pc:spChg>
        <pc:spChg chg="mod">
          <ac:chgData name="Alfred Smith" userId="3c60a3631c0db8ad" providerId="LiveId" clId="{872BF29F-DD2A-45FC-9AFF-001F7F9A2424}" dt="2025-04-22T07:57:45.035" v="12" actId="1076"/>
          <ac:spMkLst>
            <pc:docMk/>
            <pc:sldMk cId="3137811553" sldId="268"/>
            <ac:spMk id="4" creationId="{EE2AC625-9141-A801-F431-DD5F79396320}"/>
          </ac:spMkLst>
        </pc:spChg>
      </pc:sldChg>
      <pc:sldChg chg="addSp modSp">
        <pc:chgData name="Alfred Smith" userId="3c60a3631c0db8ad" providerId="LiveId" clId="{872BF29F-DD2A-45FC-9AFF-001F7F9A2424}" dt="2025-04-22T07:55:56.375" v="11"/>
        <pc:sldMkLst>
          <pc:docMk/>
          <pc:sldMk cId="1042051939" sldId="290"/>
        </pc:sldMkLst>
        <pc:spChg chg="add mod">
          <ac:chgData name="Alfred Smith" userId="3c60a3631c0db8ad" providerId="LiveId" clId="{872BF29F-DD2A-45FC-9AFF-001F7F9A2424}" dt="2025-04-22T07:55:56.375" v="11"/>
          <ac:spMkLst>
            <pc:docMk/>
            <pc:sldMk cId="1042051939" sldId="290"/>
            <ac:spMk id="3" creationId="{365DE5A7-720E-D2AA-39E0-C319780B7F9B}"/>
          </ac:spMkLst>
        </pc:spChg>
      </pc:sldChg>
    </pc:docChg>
  </pc:docChgLst>
  <pc:docChgLst>
    <pc:chgData name="Leonie Smith" userId="fed1330f33f5650e" providerId="LiveId" clId="{3D7409D2-B7A7-455F-96F9-026D42A3F9DC}"/>
    <pc:docChg chg="modSld">
      <pc:chgData name="Leonie Smith" userId="fed1330f33f5650e" providerId="LiveId" clId="{3D7409D2-B7A7-455F-96F9-026D42A3F9DC}" dt="2023-02-17T05:21:26.463" v="54"/>
      <pc:docMkLst>
        <pc:docMk/>
      </pc:docMkLst>
      <pc:sldChg chg="modSp mod">
        <pc:chgData name="Leonie Smith" userId="fed1330f33f5650e" providerId="LiveId" clId="{3D7409D2-B7A7-455F-96F9-026D42A3F9DC}" dt="2023-02-17T04:59:50.856" v="0" actId="20577"/>
        <pc:sldMkLst>
          <pc:docMk/>
          <pc:sldMk cId="1499918570" sldId="257"/>
        </pc:sldMkLst>
      </pc:sldChg>
      <pc:sldChg chg="modSp mod">
        <pc:chgData name="Leonie Smith" userId="fed1330f33f5650e" providerId="LiveId" clId="{3D7409D2-B7A7-455F-96F9-026D42A3F9DC}" dt="2023-02-17T05:21:26.463" v="54"/>
        <pc:sldMkLst>
          <pc:docMk/>
          <pc:sldMk cId="454763615" sldId="259"/>
        </pc:sldMkLst>
      </pc:sldChg>
      <pc:sldChg chg="addSp modSp">
        <pc:chgData name="Leonie Smith" userId="fed1330f33f5650e" providerId="LiveId" clId="{3D7409D2-B7A7-455F-96F9-026D42A3F9DC}" dt="2023-02-17T05:02:39.249" v="13"/>
        <pc:sldMkLst>
          <pc:docMk/>
          <pc:sldMk cId="4120481681" sldId="270"/>
        </pc:sldMkLst>
      </pc:sldChg>
      <pc:sldChg chg="addSp modSp mod">
        <pc:chgData name="Leonie Smith" userId="fed1330f33f5650e" providerId="LiveId" clId="{3D7409D2-B7A7-455F-96F9-026D42A3F9DC}" dt="2023-02-17T05:03:15.096" v="29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3D7409D2-B7A7-455F-96F9-026D42A3F9DC}" dt="2023-02-17T05:03:26.211" v="31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3D7409D2-B7A7-455F-96F9-026D42A3F9DC}" dt="2023-02-17T05:03:34.694" v="33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3D7409D2-B7A7-455F-96F9-026D42A3F9DC}" dt="2023-02-17T05:03:44.187" v="35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3D7409D2-B7A7-455F-96F9-026D42A3F9DC}" dt="2023-02-17T05:03:54.588" v="37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3D7409D2-B7A7-455F-96F9-026D42A3F9DC}" dt="2023-02-17T05:04:01.755" v="39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3D7409D2-B7A7-455F-96F9-026D42A3F9DC}" dt="2023-02-17T05:04:08.240" v="41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3D7409D2-B7A7-455F-96F9-026D42A3F9DC}" dt="2023-02-17T05:04:16.536" v="43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3D7409D2-B7A7-455F-96F9-026D42A3F9DC}" dt="2023-02-17T05:04:23.124" v="45" actId="20577"/>
        <pc:sldMkLst>
          <pc:docMk/>
          <pc:sldMk cId="888433145" sldId="279"/>
        </pc:sldMkLst>
      </pc:sldChg>
      <pc:sldChg chg="addSp modSp mod">
        <pc:chgData name="Leonie Smith" userId="fed1330f33f5650e" providerId="LiveId" clId="{3D7409D2-B7A7-455F-96F9-026D42A3F9DC}" dt="2023-02-17T05:04:32.399" v="48" actId="1076"/>
        <pc:sldMkLst>
          <pc:docMk/>
          <pc:sldMk cId="1126511635" sldId="282"/>
        </pc:sldMkLst>
      </pc:sldChg>
      <pc:sldChg chg="addSp modSp mod">
        <pc:chgData name="Leonie Smith" userId="fed1330f33f5650e" providerId="LiveId" clId="{3D7409D2-B7A7-455F-96F9-026D42A3F9DC}" dt="2023-02-17T05:04:39.791" v="50" actId="20577"/>
        <pc:sldMkLst>
          <pc:docMk/>
          <pc:sldMk cId="3922583308" sldId="284"/>
        </pc:sldMkLst>
      </pc:sldChg>
      <pc:sldChg chg="addSp modSp mod">
        <pc:chgData name="Leonie Smith" userId="fed1330f33f5650e" providerId="LiveId" clId="{3D7409D2-B7A7-455F-96F9-026D42A3F9DC}" dt="2023-02-17T05:02:34.617" v="12" actId="14100"/>
        <pc:sldMkLst>
          <pc:docMk/>
          <pc:sldMk cId="1005573579" sldId="285"/>
        </pc:sldMkLst>
      </pc:sldChg>
      <pc:sldChg chg="addSp modSp mod">
        <pc:chgData name="Leonie Smith" userId="fed1330f33f5650e" providerId="LiveId" clId="{3D7409D2-B7A7-455F-96F9-026D42A3F9DC}" dt="2023-02-17T05:04:46.378" v="52" actId="20577"/>
        <pc:sldMkLst>
          <pc:docMk/>
          <pc:sldMk cId="1650193177" sldId="28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52 Paul’s 2nd Journey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Paul and Barnabas go separate ways – Acts 15:36-41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Led by the Holy Spirit – Acts 16:1-12 (Center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Meeting Lydia in Philippi– Acts 16:13-15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Demonized slave girl – Acts 16:16-19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Paul and Silas beaten and imprisoned – Acts 16:20-24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Worship in the Jail – Acts 16:25-27 (Center)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The Jailer believes – Acts 16:28-34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8. The chief magistrates beg Paul and Silas to leave – Acts 16:35-40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25503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52-2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B63F425-09C5-6CD6-858D-054EC19299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9E586B7-9B69-D224-7482-D3A9D715E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2"/>
    </mc:Choice>
    <mc:Fallback xmlns="">
      <p:transition spd="slow" advTm="4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799FDC-F4E2-034C-DF01-B5CC1FFAF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9958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820A5D-1397-A823-6ACE-B6652165011D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16:14</a:t>
            </a:r>
          </a:p>
        </p:txBody>
      </p:sp>
    </p:spTree>
    <p:extLst>
      <p:ext uri="{BB962C8B-B14F-4D97-AF65-F5344CB8AC3E}">
        <p14:creationId xmlns:p14="http://schemas.microsoft.com/office/powerpoint/2010/main" val="3050392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15དེ་ནས་ཁོ་མོ་དང་ཁོ་མོའི་ཁྱིམ་མི་རྣམས་ཁྲུས་གསོལ་ལ་ཞུགས་རྗེས་ཁོ་མོ་ན༌རེ། གལ་ཏེ་ཁྱེད་རྣམས་ཀྱིས་ང་རང་གཙོ་བོ་ལ་དད་པ་ཡོད་པ་བདེན་པར་དགོངས༌ན། ངའི་ཁྱིམ་དུ་ཕེབས་ཏེ་བཞུགས་པར་མཛོད་ཅེས་ཞུས་ཤིང་ངེད་ཅག་ནན་གྱིས་བཀག་པའོ།།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15And when she and her household had been baptized, she urged us, “If you consider me a believer in the Lord, come and stay at my house.” And she persuaded us.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FE29665-B745-1D6A-8EB1-E5FF0AC694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19"/>
    </mc:Choice>
    <mc:Fallback xmlns="">
      <p:transition spd="slow" advTm="15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A4322B-2ED3-C7F2-9A83-2E3EC48F8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87031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163B41-463F-E7DC-36F4-D8ED9190BA80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16:15</a:t>
            </a:r>
          </a:p>
        </p:txBody>
      </p:sp>
    </p:spTree>
    <p:extLst>
      <p:ext uri="{BB962C8B-B14F-4D97-AF65-F5344CB8AC3E}">
        <p14:creationId xmlns:p14="http://schemas.microsoft.com/office/powerpoint/2010/main" val="1870158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16དེའི་རྗེས༌སུ། ངེད་ཅག་གསོལ་བ་འདེབས་པའི་གནས་དེར་འགྲོ༌སྐབས། མངོན་ཤེས་ཀྱི་གདོན་འདྲེས་བཟུང་བའི་གཡོག་མོ་ཞིག་ངེད་ཅག་གི་མདུན་སར་སླེབས་ཤིང་། ཁོ་མོས་མོ་འདེབས་པ་ལ་བརྟེན་ནས་རང་གི་བདག་པོ་རྣམས་ལ་རྒྱུ་ནོར་མང་པོ་ཐོབ་པར་བྱས་མྱོང་། 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16One day as we were going to the place of prayer, we were met by a slave girl with a spirit of divination, who earned a large income for her masters by fortune-telling.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2D6B8E3-AD01-0558-2646-E2E6D81D19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80"/>
    </mc:Choice>
    <mc:Fallback xmlns="">
      <p:transition spd="slow" advTm="13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92F21A-BBBE-3B98-A68D-7488D25BA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72156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3785DD-FBBD-2CCB-6D26-92D49C5A215D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16:16</a:t>
            </a:r>
          </a:p>
        </p:txBody>
      </p:sp>
    </p:spTree>
    <p:extLst>
      <p:ext uri="{BB962C8B-B14F-4D97-AF65-F5344CB8AC3E}">
        <p14:creationId xmlns:p14="http://schemas.microsoft.com/office/powerpoint/2010/main" val="705186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17ཁོ་མོ་ཕོལ་ལོལ་དང་ངེད་ཅག་གི་རྗེས་སུ་འབྲངས་ནས་སྐད་ཆེན༌པོས། མི་འདི་རྣམས་ནི་བླ་ན་མེད་པའི་དཀོན་མཆོག་གི་ཞབས་ཕྱི་པ་ཡིན༌ཏེ། ཁོང་རྣམས་ཀྱིས་ཁྱོད་ཅག་ལ་ཐར་པའི་ལམ་གསུང་བཞིན་ཡོད་ཅེས་ཡང་ཡང་སྨྲས་པ༌དང༌།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17This girl followed Paul and the rest of us, shouting, “These men are servants of the Most High God, who are proclaiming to you the way of salvation!”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F101948-A69B-5BAD-78E7-C46A32FAF2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47"/>
    </mc:Choice>
    <mc:Fallback xmlns="">
      <p:transition spd="slow" advTm="12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E4F949-9EDA-2CC7-3260-41A80D5EF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2745"/>
            <a:ext cx="12192000" cy="71307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59ED48-5E3A-D778-76C1-DCDF9B5CE1F0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16:17</a:t>
            </a:r>
          </a:p>
        </p:txBody>
      </p:sp>
    </p:spTree>
    <p:extLst>
      <p:ext uri="{BB962C8B-B14F-4D97-AF65-F5344CB8AC3E}">
        <p14:creationId xmlns:p14="http://schemas.microsoft.com/office/powerpoint/2010/main" val="2503711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18ཁོ་མོས་དེ་ལྟར་ཉིན་མང་པོར་འུར་བརྒྱབ་པས་ཕོལ་ལོལ་སུན་སྣང་ཆེན་པོ་སྐྱེས༌ཏེ། ཁ་ཕྱིར་འཁོར་ནས་གདོན་འདྲེ་དེ་ལ་འདི་ལྟར། ངས་ཡེ་ཤུ་མཱ་ཤི་ཀའི་མཚན་ལ་བརྟེན་ནས་ཁྱོད་རང་ཁོ་མོ་ལས་ཕྱིར་བུད་ཅིག་ཅེས་བཀའ་བསྒྲགས་པ་ཡིན་ཞེས་གསུངས་མ་ཐག་གདོན་འདྲེ་དེ་ཁོ་མོ་ལས་ཕྱིར་ཐོན་ན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18She continued this for many days. Eventually Paul grew so aggravated that he turned and said to the spirit, “In the name of Jesus Christ I command you to come out of her!” And the spirit left her at that very moment.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A5E8594-3B06-7CF6-E106-18DE3A0313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76"/>
    </mc:Choice>
    <mc:Fallback xmlns="">
      <p:transition spd="slow" advTm="17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593618-A160-98E5-EC74-5C66E9539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0082" y="0"/>
            <a:ext cx="1243208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03CE8D-D1D0-5F6D-85B1-854EC128B24E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16:18</a:t>
            </a:r>
          </a:p>
        </p:txBody>
      </p:sp>
    </p:spTree>
    <p:extLst>
      <p:ext uri="{BB962C8B-B14F-4D97-AF65-F5344CB8AC3E}">
        <p14:creationId xmlns:p14="http://schemas.microsoft.com/office/powerpoint/2010/main" val="17118979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19དེ་ནས་གཡོག་མོ་དེའི་བདག་པོ་རྣམས་ཀྱིས་རྒྱུ་ནོར་འཐོབ་པའི་རེ་བ་མེད་པར་གྱུར་པ་མཐོང༌ནས། ཕོལ་ལོལ་དང་སི་ལཱ་གཉིས་བཟུང་སྟེ། གྲོང་ཁྱེར་གྱི་ཁྲོམ་རའི་ནང་དུ་ཡོད་པའི་འགོ་དཔོན་དག་གི་མདུན་དུ་བཙན་ཁྲིད་བྱས་པ་དང་། 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19When the girl’s owners saw that their hope of making money was gone, they seized Paul and Silas and dragged them before the authorities in the marketplace.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DCC53F3-A9D7-49FC-36EB-AC2B63EED5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11"/>
    </mc:Choice>
    <mc:Fallback xmlns="">
      <p:transition spd="slow" advTm="10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6B3FB8-2CA5-7865-FD89-1F760C7E9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8651"/>
            <a:ext cx="12192000" cy="70366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BD2BAF-9078-6784-D107-8F8377A1DBA2}"/>
              </a:ext>
            </a:extLst>
          </p:cNvPr>
          <p:cNvSpPr txBox="1"/>
          <p:nvPr/>
        </p:nvSpPr>
        <p:spPr>
          <a:xfrm>
            <a:off x="584200" y="4127500"/>
            <a:ext cx="8966200" cy="27305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མཛད་འཕྲིན 16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པའུ་ལུ་དང་སི་ལཱ་བཙོན་ཁང་དུ་བཅུག་པ།</a:t>
            </a:r>
            <a:endParaRPr lang="en-IN" sz="8000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980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EE02B1-8D54-DB20-AC91-236F76694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407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233769-05F9-9B03-ECDB-39D6B6277FBF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16:19</a:t>
            </a:r>
          </a:p>
        </p:txBody>
      </p:sp>
    </p:spTree>
    <p:extLst>
      <p:ext uri="{BB962C8B-B14F-4D97-AF65-F5344CB8AC3E}">
        <p14:creationId xmlns:p14="http://schemas.microsoft.com/office/powerpoint/2010/main" val="832856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20ཡང་ཁྲིམས་དཔོན་རྣམས་གྱི་མདུན་དུ་ཁྲིད་ནས་ན་རེ། མི་འདི་གཉིས་ནི་ཡ་ཧུ་དཱ་པ་ཡིན་ཞིང་རང་རེའི་གྲོང་ཁྱེར་ནང་དུ་ཟིང་ཆ་བསླངས༌ཏེ།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20They brought them to the magistrates and said, “These men are Jews and are throwing our city into turmoil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EE34662-3D07-2549-D3DA-EA9F87B322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4"/>
    </mc:Choice>
    <mc:Fallback xmlns="">
      <p:transition spd="slow" advTm="9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8C5B68-4F7D-6611-386A-5FB4A4805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06" y="-114299"/>
            <a:ext cx="12232906" cy="6972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8A9189-ED80-7B80-1721-1714879C86AF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16:20</a:t>
            </a:r>
          </a:p>
        </p:txBody>
      </p:sp>
    </p:spTree>
    <p:extLst>
      <p:ext uri="{BB962C8B-B14F-4D97-AF65-F5344CB8AC3E}">
        <p14:creationId xmlns:p14="http://schemas.microsoft.com/office/powerpoint/2010/main" val="5793950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21བདག་ཅག་རོ་མཱ་པ་རྣམས་ཀྱིས་ཁྲིམས༌ལྟར་ན་དང་དུ་ལེན་མི་རུང་བའམ་བསྲུང་མི་རུང་བའི་གོམས་སྲོལ་རྣམས་བསྒྲགས་པ་ཡིན་ཞེས་སྨྲས་པ༌ལ། </a:t>
            </a:r>
            <a:endParaRPr lang="en-IN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21by promoting customs that are unlawful for us Romans to adopt or practice.”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A8930A1-58CD-EC8B-8AEE-EBED1A3564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9"/>
    </mc:Choice>
    <mc:Fallback xmlns="">
      <p:transition spd="slow" advTm="7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CBBC5C-D61F-F347-233B-6443D9B62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55097"/>
            <a:ext cx="12192000" cy="70130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CA1AAD-54AA-DB6E-A388-BF2636C6B1E3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16:21</a:t>
            </a:r>
          </a:p>
        </p:txBody>
      </p:sp>
    </p:spTree>
    <p:extLst>
      <p:ext uri="{BB962C8B-B14F-4D97-AF65-F5344CB8AC3E}">
        <p14:creationId xmlns:p14="http://schemas.microsoft.com/office/powerpoint/2010/main" val="4242532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22མི་ཚོགས་ཀྱིས་ཀྱང་ལྷན་དུ་ཁོང་གཉིས་ལ་རྒོལ་ཅིང་དགག་པ༌དང༌། ཁྲིམས་དཔོན་དེ་དག་གིས་ཁོང་གཉིས་ཀྱི་ཕྱི་གོས་བཤུས་ཏེ་དབྱུག་པས་རྡེག་པའི་བཀའ་བསྒོས་སོ།།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22The crowd joined in the attack against Paul and Silas, and the magistrates ordered that they be stripped and beaten with rods.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19C3A96-2A75-7B56-E07A-185F271D4B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27"/>
    </mc:Choice>
    <mc:Fallback xmlns="">
      <p:transition spd="slow" advTm="10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978245-C90C-78E9-22B0-A5A6E62FD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5800" y="0"/>
            <a:ext cx="1306901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DABD72-3A59-2AB0-5E7F-E79B73CF6671}"/>
              </a:ext>
            </a:extLst>
          </p:cNvPr>
          <p:cNvSpPr txBox="1"/>
          <p:nvPr/>
        </p:nvSpPr>
        <p:spPr>
          <a:xfrm>
            <a:off x="903054" y="3191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16:22</a:t>
            </a:r>
          </a:p>
        </p:txBody>
      </p:sp>
    </p:spTree>
    <p:extLst>
      <p:ext uri="{BB962C8B-B14F-4D97-AF65-F5344CB8AC3E}">
        <p14:creationId xmlns:p14="http://schemas.microsoft.com/office/powerpoint/2010/main" val="41401903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23དེ་ནས་ཁོང་གཉིས་ལ་དབྱུག་པས་མང་དུ་བརྡེགས་པ་དང་བཙོན་དུ་བཅུག་ཅིང་བཙོན་སྲུང་དམག་ལ་དམ་པོར་བསྲུང་དགོས་པར་གདམས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23And after striking them with many blows, they threw them into prison and ordered the jailer to guard them securely.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0AE2016-EC6F-A939-B2F5-3202AC3CB0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8"/>
    </mc:Choice>
    <mc:Fallback xmlns="">
      <p:transition spd="slow" advTm="7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7778DE-2492-960E-CD2A-CEE17B4FF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9827"/>
            <a:ext cx="12192000" cy="72499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7F949E-D04D-6756-C04A-0CB631CB80B9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16:23</a:t>
            </a:r>
          </a:p>
        </p:txBody>
      </p:sp>
    </p:spTree>
    <p:extLst>
      <p:ext uri="{BB962C8B-B14F-4D97-AF65-F5344CB8AC3E}">
        <p14:creationId xmlns:p14="http://schemas.microsoft.com/office/powerpoint/2010/main" val="37289060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>
                <a:solidFill>
                  <a:srgbClr val="777A7B"/>
                </a:solidFill>
                <a:latin typeface="Arial" panose="020B0604020202020204" pitchFamily="34" charset="0"/>
              </a:rPr>
              <a:t>24བཙོན་སྲུང་དམག་གིས་ཀྱང་བཀའ་ལྟར་ཁོང་གཉིས་བཙོན་ཁང་གི་ཕུགས་སུ་བཅུག་པ་དང་ཨན་གཏད་བརྒྱབ་ནས་བཞག༌གོ།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24On receiving this order, he placed them in the inner cell and fastened their feet in the stocks.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953AE44-ED82-51BD-A7BB-676F51C2DD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42"/>
    </mc:Choice>
    <mc:Fallback xmlns="">
      <p:transition spd="slow" advTm="8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bo-CN" sz="8000" b="1" cap="all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མཛད་འཕྲིན 16</a:t>
            </a:r>
          </a:p>
          <a:p>
            <a:r>
              <a:rPr lang="bo-CN" sz="8000" b="1" i="0" dirty="0"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པའུ་ལུ་དང་སི་ལཱ་བཙོན་ཁང་དུ་བཅུག་པ།</a:t>
            </a:r>
            <a:endParaRPr lang="en-IN" sz="8000" dirty="0"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6000" b="0" i="0" u="none" strike="noStrike" baseline="0" dirty="0">
                <a:latin typeface="TimesNewRomanPSMT"/>
              </a:rPr>
              <a:t>Paul and Silas Put in Prison– Acts 16:13-24 </a:t>
            </a:r>
            <a:endParaRPr lang="en-IN" sz="6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C157C56-987A-4B5D-7ACF-3266C7F323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7"/>
    </mc:Choice>
    <mc:Fallback xmlns="">
      <p:transition spd="slow" advTm="4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B087C3-5D22-0BAE-3221-154144ECA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8651"/>
            <a:ext cx="12192000" cy="70366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2AD4F3-ABEE-E5E7-B4A8-EF28D25527C2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16:24</a:t>
            </a:r>
          </a:p>
        </p:txBody>
      </p:sp>
    </p:spTree>
    <p:extLst>
      <p:ext uri="{BB962C8B-B14F-4D97-AF65-F5344CB8AC3E}">
        <p14:creationId xmlns:p14="http://schemas.microsoft.com/office/powerpoint/2010/main" val="391738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5D6541-7E27-1E33-8046-CF5898027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8651"/>
            <a:ext cx="12192000" cy="70366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68017E-3E91-C443-90B0-002564A9F2A0}"/>
              </a:ext>
            </a:extLst>
          </p:cNvPr>
          <p:cNvSpPr txBox="1"/>
          <p:nvPr/>
        </p:nvSpPr>
        <p:spPr>
          <a:xfrm>
            <a:off x="633896" y="3792682"/>
            <a:ext cx="8966200" cy="27305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མཛད་འཕྲིན 16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པའུ་ལུ་དང་སི་ལཱ་བཙོན་ཁང་དུ་བཅུག་པ།</a:t>
            </a:r>
            <a:endParaRPr lang="en-IN" sz="8000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BA1F0E-2DED-1687-FD1F-D93C5181622B}"/>
              </a:ext>
            </a:extLst>
          </p:cNvPr>
          <p:cNvSpPr txBox="1"/>
          <p:nvPr/>
        </p:nvSpPr>
        <p:spPr>
          <a:xfrm>
            <a:off x="-91325" y="6343160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00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12དེ་ནས་ཕི་ལིབ་པི་རུ་སོང་བ་དང་དེ་ནི་མ་ཀེ་དོན་ཡཱ་ཡུལ་གྱི་གྲོང་ཁྱེར་ཆེན་པོ་ཞིག༌སྟེ། རོ་མཱ་གོང་མའི་རྒྱལ་ཁོངས་ཀྱི་གྲོང་ཁྱེར་ཡིན། ངེད་ཅག་གྲོང་ཁྱེར་དེ་རུ་ཉིན་འགར་བསྡད༌པ་ཡིན།</a:t>
            </a:r>
            <a:endParaRPr lang="en-IN" sz="6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600" dirty="0"/>
              <a:t> 16:</a:t>
            </a:r>
            <a:r>
              <a:rPr lang="en-US" sz="3600" dirty="0"/>
              <a:t>12From there we went to the Roman colony of Philippi, the leading city of that district of Macedonia. And we stayed there several days.</a:t>
            </a:r>
            <a:endParaRPr lang="en-IN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55757FA-23EE-B50E-4D86-D9AB494FBB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02"/>
    </mc:Choice>
    <mc:Fallback xmlns="">
      <p:transition spd="slow" advTm="11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CE2A40-1CF2-B47B-9F43-44076CA35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600" y="-195749"/>
            <a:ext cx="12801600" cy="70537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5DE5A7-720E-D2AA-39E0-C319780B7F9B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16:12</a:t>
            </a:r>
          </a:p>
        </p:txBody>
      </p:sp>
    </p:spTree>
    <p:extLst>
      <p:ext uri="{BB962C8B-B14F-4D97-AF65-F5344CB8AC3E}">
        <p14:creationId xmlns:p14="http://schemas.microsoft.com/office/powerpoint/2010/main" val="1042051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13དེ་ཡང་ངལ་གསོ་བའི་ཉིན་ལ་ངེད་རྣམས་གྲོང་ཁྱེར་གྱི་མཁར་སྒོའི་ཕྱི་རོལ་ཏུ་ཕྱིན༌ཅིང༌། ཆུ་འགྲམ་དུ་གསོལ་བ་འདེབས་ས་ཞིག་ཡོད་པར་བསམས༌ཏེ། གནས་དེར་སོང་ནས་བསྡད་པ༌དང༌། དེར་འཛོམས་པའི་བུད་མེད་རྣམས་ལ་བཀའ་གསུངས་སོ།།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13On the Sabbath we went outside the city gate along the river, where it was customary to find a place of prayer. After sitting down, we spoke to the women who had gathered there.</a:t>
            </a:r>
            <a:endParaRPr lang="en-IN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B448F96-E2F1-4976-518F-DFCA233EFB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7548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88"/>
    </mc:Choice>
    <mc:Fallback xmlns="">
      <p:transition spd="slow" advTm="12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7D8CA6-DD8A-55CD-0CA7-5CCC1DEA9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600" y="-195749"/>
            <a:ext cx="12801600" cy="70537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EFED8C-B521-7B5B-ADFA-08C4F93FD0F5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16:13</a:t>
            </a:r>
          </a:p>
        </p:txBody>
      </p:sp>
    </p:spTree>
    <p:extLst>
      <p:ext uri="{BB962C8B-B14F-4D97-AF65-F5344CB8AC3E}">
        <p14:creationId xmlns:p14="http://schemas.microsoft.com/office/powerpoint/2010/main" val="2725275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14ཡང་གནས་དེར་རས་རྒྱ་སྨུག་ཚོང་མཁན་མིང་ལ་ལིད་ཡཱ་ཞེས་པའི་བུད་མེད་ཅིག་ཡོད༌ལ། ཁོ་མོ་ནི་ཐི་ཨ་ཏེ་རཱ་གྲོང་ཁྱེར་གྱི་མི་ཡིན་པ་དང་དཀོན་མཆོག་ལ་བསྙེན་བཀུར་བྱེད་མཁན་ཞིག་ཀྱང༌ཡིན། ཁོ་མོས་ངེད་ཅག་གི་གཏམ་ཐོས་ཤིང་དཀོན་མཆོག་གིས་ཁོ་མོའི་བློ་སྒོ་ཕྱེས་པ་དང་ཁོ་མོས་ཀྱང་སེམས་གཏད་ནས་ཕོལ་ལོལ་གྱི་གསུང་ལ་མཉན་ཏོ།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14Among those listening was a woman named Lydia, a dealer in purple cloth from the city of Thyatira, who was a worshiper of God. The Lord opened her heart to respond to Paul’s message.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2BC1AA9-2BBA-1194-D19D-5065E125D7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45"/>
    </mc:Choice>
    <mc:Fallback xmlns="">
      <p:transition spd="slow" advTm="18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8437</TotalTime>
  <Words>1408</Words>
  <Application>Microsoft Office PowerPoint</Application>
  <PresentationFormat>Widescreen</PresentationFormat>
  <Paragraphs>69</Paragraphs>
  <Slides>30</Slides>
  <Notes>2</Notes>
  <HiddenSlides>0</HiddenSlides>
  <MMClips>15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52-2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2025-05-28T10:24:43Z</dcterms:modified>
</cp:coreProperties>
</file>