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88" r:id="rId3"/>
    <p:sldId id="259" r:id="rId4"/>
    <p:sldId id="289" r:id="rId5"/>
    <p:sldId id="260" r:id="rId6"/>
    <p:sldId id="290" r:id="rId7"/>
    <p:sldId id="287" r:id="rId8"/>
    <p:sldId id="291" r:id="rId9"/>
    <p:sldId id="261" r:id="rId10"/>
    <p:sldId id="292" r:id="rId11"/>
    <p:sldId id="262" r:id="rId12"/>
    <p:sldId id="293" r:id="rId13"/>
    <p:sldId id="263" r:id="rId14"/>
    <p:sldId id="294" r:id="rId15"/>
    <p:sldId id="264" r:id="rId16"/>
    <p:sldId id="295" r:id="rId17"/>
    <p:sldId id="265" r:id="rId18"/>
    <p:sldId id="296" r:id="rId19"/>
    <p:sldId id="266" r:id="rId20"/>
    <p:sldId id="297" r:id="rId21"/>
    <p:sldId id="267" r:id="rId22"/>
    <p:sldId id="298" r:id="rId23"/>
    <p:sldId id="268" r:id="rId24"/>
    <p:sldId id="299" r:id="rId25"/>
    <p:sldId id="269" r:id="rId26"/>
    <p:sldId id="300" r:id="rId27"/>
    <p:sldId id="281" r:id="rId28"/>
    <p:sldId id="301" r:id="rId29"/>
    <p:sldId id="283" r:id="rId30"/>
    <p:sldId id="30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B64D1E-4641-48DD-877A-96DB83BDC046}" v="1" dt="2024-07-25T12:41:57.9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7354" autoAdjust="0"/>
  </p:normalViewPr>
  <p:slideViewPr>
    <p:cSldViewPr snapToGrid="0">
      <p:cViewPr varScale="1">
        <p:scale>
          <a:sx n="77" d="100"/>
          <a:sy n="77" d="100"/>
        </p:scale>
        <p:origin x="91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1D6AB7A-A2BD-46D7-AF1A-3142699A5612}"/>
    <pc:docChg chg="custSel addSld modSld">
      <pc:chgData name="Leonie Smith" userId="fed1330f33f5650e" providerId="LiveId" clId="{71D6AB7A-A2BD-46D7-AF1A-3142699A5612}" dt="2023-04-10T03:54:56.687" v="163" actId="5793"/>
      <pc:docMkLst>
        <pc:docMk/>
      </pc:docMkLst>
      <pc:sldChg chg="addSp modSp modNotesTx">
        <pc:chgData name="Leonie Smith" userId="fed1330f33f5650e" providerId="LiveId" clId="{71D6AB7A-A2BD-46D7-AF1A-3142699A5612}" dt="2023-04-10T03:54:56.687" v="163" actId="5793"/>
        <pc:sldMkLst>
          <pc:docMk/>
          <pc:sldMk cId="1499918570" sldId="257"/>
        </pc:sldMkLst>
        <pc:picChg chg="add mod">
          <ac:chgData name="Leonie Smith" userId="fed1330f33f5650e" providerId="LiveId" clId="{71D6AB7A-A2BD-46D7-AF1A-3142699A5612}" dt="2023-04-06T04:23:13.735" v="0"/>
          <ac:picMkLst>
            <pc:docMk/>
            <pc:sldMk cId="1499918570" sldId="257"/>
            <ac:picMk id="10" creationId="{DDA29ECD-B83C-8F3D-1C1B-064AF90C922D}"/>
          </ac:picMkLst>
        </pc:picChg>
      </pc:sldChg>
      <pc:sldChg chg="addSp modSp mod">
        <pc:chgData name="Leonie Smith" userId="fed1330f33f5650e" providerId="LiveId" clId="{71D6AB7A-A2BD-46D7-AF1A-3142699A5612}" dt="2023-04-06T04:25:34.010" v="33"/>
        <pc:sldMkLst>
          <pc:docMk/>
          <pc:sldMk cId="454763615" sldId="259"/>
        </pc:sldMkLst>
        <pc:spChg chg="mod">
          <ac:chgData name="Leonie Smith" userId="fed1330f33f5650e" providerId="LiveId" clId="{71D6AB7A-A2BD-46D7-AF1A-3142699A5612}" dt="2023-04-06T04:24:00.411" v="2" actId="207"/>
          <ac:spMkLst>
            <pc:docMk/>
            <pc:sldMk cId="454763615" sldId="259"/>
            <ac:spMk id="3" creationId="{A58184BD-88F1-BA02-40C1-D8403D0EEC0D}"/>
          </ac:spMkLst>
        </pc:spChg>
        <pc:spChg chg="mod">
          <ac:chgData name="Leonie Smith" userId="fed1330f33f5650e" providerId="LiveId" clId="{71D6AB7A-A2BD-46D7-AF1A-3142699A5612}" dt="2023-04-06T04:25:08.050" v="32" actId="20577"/>
          <ac:spMkLst>
            <pc:docMk/>
            <pc:sldMk cId="454763615" sldId="259"/>
            <ac:spMk id="4" creationId="{EE2AC625-9141-A801-F431-DD5F79396320}"/>
          </ac:spMkLst>
        </pc:spChg>
        <pc:picChg chg="add mod">
          <ac:chgData name="Leonie Smith" userId="fed1330f33f5650e" providerId="LiveId" clId="{71D6AB7A-A2BD-46D7-AF1A-3142699A5612}" dt="2023-04-06T04:25:34.010" v="33"/>
          <ac:picMkLst>
            <pc:docMk/>
            <pc:sldMk cId="454763615" sldId="259"/>
            <ac:picMk id="9" creationId="{6E7D6761-DBC8-F664-D836-A6B1B16BD114}"/>
          </ac:picMkLst>
        </pc:picChg>
      </pc:sldChg>
      <pc:sldChg chg="addSp delSp modSp mod modTransition modAnim">
        <pc:chgData name="Leonie Smith" userId="fed1330f33f5650e" providerId="LiveId" clId="{71D6AB7A-A2BD-46D7-AF1A-3142699A5612}" dt="2023-04-06T04:30:19.417" v="60" actId="403"/>
        <pc:sldMkLst>
          <pc:docMk/>
          <pc:sldMk cId="2346136586" sldId="260"/>
        </pc:sldMkLst>
        <pc:spChg chg="mod">
          <ac:chgData name="Leonie Smith" userId="fed1330f33f5650e" providerId="LiveId" clId="{71D6AB7A-A2BD-46D7-AF1A-3142699A5612}" dt="2023-04-06T04:30:19.417" v="60" actId="403"/>
          <ac:spMkLst>
            <pc:docMk/>
            <pc:sldMk cId="2346136586" sldId="260"/>
            <ac:spMk id="3" creationId="{A58184BD-88F1-BA02-40C1-D8403D0EEC0D}"/>
          </ac:spMkLst>
        </pc:spChg>
        <pc:spChg chg="mod">
          <ac:chgData name="Leonie Smith" userId="fed1330f33f5650e" providerId="LiveId" clId="{71D6AB7A-A2BD-46D7-AF1A-3142699A5612}" dt="2023-04-06T04:26:15.719" v="35" actId="21"/>
          <ac:spMkLst>
            <pc:docMk/>
            <pc:sldMk cId="2346136586" sldId="260"/>
            <ac:spMk id="4" creationId="{EE2AC625-9141-A801-F431-DD5F79396320}"/>
          </ac:spMkLst>
        </pc:spChg>
        <pc:picChg chg="add del mod">
          <ac:chgData name="Leonie Smith" userId="fed1330f33f5650e" providerId="LiveId" clId="{71D6AB7A-A2BD-46D7-AF1A-3142699A5612}" dt="2023-04-06T04:26:53.949" v="39"/>
          <ac:picMkLst>
            <pc:docMk/>
            <pc:sldMk cId="2346136586" sldId="260"/>
            <ac:picMk id="9" creationId="{B56B9A1D-C4E6-0099-B8D3-2320B8067733}"/>
          </ac:picMkLst>
        </pc:picChg>
        <pc:picChg chg="add del mod">
          <ac:chgData name="Leonie Smith" userId="fed1330f33f5650e" providerId="LiveId" clId="{71D6AB7A-A2BD-46D7-AF1A-3142699A5612}" dt="2023-04-06T04:27:06.338" v="40"/>
          <ac:picMkLst>
            <pc:docMk/>
            <pc:sldMk cId="2346136586" sldId="260"/>
            <ac:picMk id="12" creationId="{F999C919-A29F-804F-CFBC-3504519005F5}"/>
          </ac:picMkLst>
        </pc:picChg>
        <pc:picChg chg="add del mod">
          <ac:chgData name="Leonie Smith" userId="fed1330f33f5650e" providerId="LiveId" clId="{71D6AB7A-A2BD-46D7-AF1A-3142699A5612}" dt="2023-04-06T04:27:11.526" v="42"/>
          <ac:picMkLst>
            <pc:docMk/>
            <pc:sldMk cId="2346136586" sldId="260"/>
            <ac:picMk id="13" creationId="{A16257BA-C735-DBA5-2AE3-3CE1C05E8090}"/>
          </ac:picMkLst>
        </pc:picChg>
        <pc:picChg chg="add del mod ord">
          <ac:chgData name="Leonie Smith" userId="fed1330f33f5650e" providerId="LiveId" clId="{71D6AB7A-A2BD-46D7-AF1A-3142699A5612}" dt="2023-04-06T04:27:25.671" v="43"/>
          <ac:picMkLst>
            <pc:docMk/>
            <pc:sldMk cId="2346136586" sldId="260"/>
            <ac:picMk id="16" creationId="{4A930C10-D436-77A7-BB58-4BDA62759315}"/>
          </ac:picMkLst>
        </pc:picChg>
        <pc:picChg chg="add del mod">
          <ac:chgData name="Leonie Smith" userId="fed1330f33f5650e" providerId="LiveId" clId="{71D6AB7A-A2BD-46D7-AF1A-3142699A5612}" dt="2023-04-06T04:28:04.736" v="45"/>
          <ac:picMkLst>
            <pc:docMk/>
            <pc:sldMk cId="2346136586" sldId="260"/>
            <ac:picMk id="17" creationId="{00390F43-B8D9-D3FA-1D94-7C6BBD4316B1}"/>
          </ac:picMkLst>
        </pc:picChg>
        <pc:picChg chg="add del mod ord">
          <ac:chgData name="Leonie Smith" userId="fed1330f33f5650e" providerId="LiveId" clId="{71D6AB7A-A2BD-46D7-AF1A-3142699A5612}" dt="2023-04-06T04:28:19.753" v="46"/>
          <ac:picMkLst>
            <pc:docMk/>
            <pc:sldMk cId="2346136586" sldId="260"/>
            <ac:picMk id="22" creationId="{B4C3C059-A1CC-33D0-A631-ED3432D13268}"/>
          </ac:picMkLst>
        </pc:picChg>
        <pc:picChg chg="add mod">
          <ac:chgData name="Leonie Smith" userId="fed1330f33f5650e" providerId="LiveId" clId="{71D6AB7A-A2BD-46D7-AF1A-3142699A5612}" dt="2023-04-06T04:28:19.753" v="46"/>
          <ac:picMkLst>
            <pc:docMk/>
            <pc:sldMk cId="2346136586" sldId="260"/>
            <ac:picMk id="23" creationId="{C1E840BA-224E-6652-EBAA-20A12D800444}"/>
          </ac:picMkLst>
        </pc:picChg>
      </pc:sldChg>
      <pc:sldChg chg="addSp delSp modSp mod modTransition modAnim">
        <pc:chgData name="Leonie Smith" userId="fed1330f33f5650e" providerId="LiveId" clId="{71D6AB7A-A2BD-46D7-AF1A-3142699A5612}" dt="2023-04-06T04:39:47.417" v="74"/>
        <pc:sldMkLst>
          <pc:docMk/>
          <pc:sldMk cId="4037329247" sldId="261"/>
        </pc:sldMkLst>
        <pc:picChg chg="add del mod">
          <ac:chgData name="Leonie Smith" userId="fed1330f33f5650e" providerId="LiveId" clId="{71D6AB7A-A2BD-46D7-AF1A-3142699A5612}" dt="2023-04-06T04:35:47.060" v="64"/>
          <ac:picMkLst>
            <pc:docMk/>
            <pc:sldMk cId="4037329247" sldId="261"/>
            <ac:picMk id="7" creationId="{D30485A8-17ED-288E-FE80-AF2F2B156E11}"/>
          </ac:picMkLst>
        </pc:picChg>
        <pc:picChg chg="add del mod">
          <ac:chgData name="Leonie Smith" userId="fed1330f33f5650e" providerId="LiveId" clId="{71D6AB7A-A2BD-46D7-AF1A-3142699A5612}" dt="2023-04-06T04:36:00.495" v="65"/>
          <ac:picMkLst>
            <pc:docMk/>
            <pc:sldMk cId="4037329247" sldId="261"/>
            <ac:picMk id="10" creationId="{26CA723C-81E0-C09C-65D3-19C62F89484A}"/>
          </ac:picMkLst>
        </pc:picChg>
        <pc:picChg chg="add del mod">
          <ac:chgData name="Leonie Smith" userId="fed1330f33f5650e" providerId="LiveId" clId="{71D6AB7A-A2BD-46D7-AF1A-3142699A5612}" dt="2023-04-06T04:36:11.595" v="67"/>
          <ac:picMkLst>
            <pc:docMk/>
            <pc:sldMk cId="4037329247" sldId="261"/>
            <ac:picMk id="11" creationId="{79CA8BDC-B8A2-5DC3-B0C6-B616DB99203F}"/>
          </ac:picMkLst>
        </pc:picChg>
        <pc:picChg chg="add del mod ord">
          <ac:chgData name="Leonie Smith" userId="fed1330f33f5650e" providerId="LiveId" clId="{71D6AB7A-A2BD-46D7-AF1A-3142699A5612}" dt="2023-04-06T04:36:21.442" v="68"/>
          <ac:picMkLst>
            <pc:docMk/>
            <pc:sldMk cId="4037329247" sldId="261"/>
            <ac:picMk id="14" creationId="{23CD484C-BCCB-F175-7D22-DF354F336AE6}"/>
          </ac:picMkLst>
        </pc:picChg>
        <pc:picChg chg="add del mod">
          <ac:chgData name="Leonie Smith" userId="fed1330f33f5650e" providerId="LiveId" clId="{71D6AB7A-A2BD-46D7-AF1A-3142699A5612}" dt="2023-04-06T04:39:18.199" v="70"/>
          <ac:picMkLst>
            <pc:docMk/>
            <pc:sldMk cId="4037329247" sldId="261"/>
            <ac:picMk id="15" creationId="{0D26A014-CC41-5C72-FB56-809F1E5ABE92}"/>
          </ac:picMkLst>
        </pc:picChg>
        <pc:picChg chg="add del mod ord">
          <ac:chgData name="Leonie Smith" userId="fed1330f33f5650e" providerId="LiveId" clId="{71D6AB7A-A2BD-46D7-AF1A-3142699A5612}" dt="2023-04-06T04:39:26.050" v="71"/>
          <ac:picMkLst>
            <pc:docMk/>
            <pc:sldMk cId="4037329247" sldId="261"/>
            <ac:picMk id="20" creationId="{08ECBFD6-8274-0E14-0125-DB52020D2EC1}"/>
          </ac:picMkLst>
        </pc:picChg>
        <pc:picChg chg="add del mod">
          <ac:chgData name="Leonie Smith" userId="fed1330f33f5650e" providerId="LiveId" clId="{71D6AB7A-A2BD-46D7-AF1A-3142699A5612}" dt="2023-04-06T04:39:28.212" v="73"/>
          <ac:picMkLst>
            <pc:docMk/>
            <pc:sldMk cId="4037329247" sldId="261"/>
            <ac:picMk id="21" creationId="{925DDFE0-4FA0-085D-DAE3-796C0F265B04}"/>
          </ac:picMkLst>
        </pc:picChg>
        <pc:picChg chg="add del mod ord">
          <ac:chgData name="Leonie Smith" userId="fed1330f33f5650e" providerId="LiveId" clId="{71D6AB7A-A2BD-46D7-AF1A-3142699A5612}" dt="2023-04-06T04:39:47.417" v="74"/>
          <ac:picMkLst>
            <pc:docMk/>
            <pc:sldMk cId="4037329247" sldId="261"/>
            <ac:picMk id="24" creationId="{C38C99D8-CB34-68FF-8990-920330911464}"/>
          </ac:picMkLst>
        </pc:picChg>
        <pc:picChg chg="add mod">
          <ac:chgData name="Leonie Smith" userId="fed1330f33f5650e" providerId="LiveId" clId="{71D6AB7A-A2BD-46D7-AF1A-3142699A5612}" dt="2023-04-06T04:39:47.417" v="74"/>
          <ac:picMkLst>
            <pc:docMk/>
            <pc:sldMk cId="4037329247" sldId="261"/>
            <ac:picMk id="25" creationId="{7CA05464-36C8-79F1-17ED-C0391456C15E}"/>
          </ac:picMkLst>
        </pc:picChg>
      </pc:sldChg>
      <pc:sldChg chg="addSp delSp modSp mod modTransition modAnim">
        <pc:chgData name="Leonie Smith" userId="fed1330f33f5650e" providerId="LiveId" clId="{71D6AB7A-A2BD-46D7-AF1A-3142699A5612}" dt="2023-04-06T04:43:01.315" v="84"/>
        <pc:sldMkLst>
          <pc:docMk/>
          <pc:sldMk cId="1909638311" sldId="262"/>
        </pc:sldMkLst>
        <pc:picChg chg="add del mod">
          <ac:chgData name="Leonie Smith" userId="fed1330f33f5650e" providerId="LiveId" clId="{71D6AB7A-A2BD-46D7-AF1A-3142699A5612}" dt="2023-04-06T04:42:02.530" v="77"/>
          <ac:picMkLst>
            <pc:docMk/>
            <pc:sldMk cId="1909638311" sldId="262"/>
            <ac:picMk id="7" creationId="{C07D6C04-1EDB-9713-0C9F-5145543DCE17}"/>
          </ac:picMkLst>
        </pc:picChg>
        <pc:picChg chg="add del mod">
          <ac:chgData name="Leonie Smith" userId="fed1330f33f5650e" providerId="LiveId" clId="{71D6AB7A-A2BD-46D7-AF1A-3142699A5612}" dt="2023-04-06T04:42:21.255" v="78"/>
          <ac:picMkLst>
            <pc:docMk/>
            <pc:sldMk cId="1909638311" sldId="262"/>
            <ac:picMk id="10" creationId="{3A58B482-1322-F68F-FBC0-86BACCE1ED1C}"/>
          </ac:picMkLst>
        </pc:picChg>
        <pc:picChg chg="add del mod">
          <ac:chgData name="Leonie Smith" userId="fed1330f33f5650e" providerId="LiveId" clId="{71D6AB7A-A2BD-46D7-AF1A-3142699A5612}" dt="2023-04-06T04:42:30.664" v="80"/>
          <ac:picMkLst>
            <pc:docMk/>
            <pc:sldMk cId="1909638311" sldId="262"/>
            <ac:picMk id="11" creationId="{55458C6F-8922-2D4D-5B17-0E98B12EEC06}"/>
          </ac:picMkLst>
        </pc:picChg>
        <pc:picChg chg="add del mod ord">
          <ac:chgData name="Leonie Smith" userId="fed1330f33f5650e" providerId="LiveId" clId="{71D6AB7A-A2BD-46D7-AF1A-3142699A5612}" dt="2023-04-06T04:42:34.944" v="81"/>
          <ac:picMkLst>
            <pc:docMk/>
            <pc:sldMk cId="1909638311" sldId="262"/>
            <ac:picMk id="14" creationId="{4BC57C4B-DE6B-489E-4ABB-895E0D820492}"/>
          </ac:picMkLst>
        </pc:picChg>
        <pc:picChg chg="add del mod">
          <ac:chgData name="Leonie Smith" userId="fed1330f33f5650e" providerId="LiveId" clId="{71D6AB7A-A2BD-46D7-AF1A-3142699A5612}" dt="2023-04-06T04:42:43.262" v="83"/>
          <ac:picMkLst>
            <pc:docMk/>
            <pc:sldMk cId="1909638311" sldId="262"/>
            <ac:picMk id="15" creationId="{81785ADD-164F-FF18-2DC7-3C1C5499C995}"/>
          </ac:picMkLst>
        </pc:picChg>
        <pc:picChg chg="add del mod ord">
          <ac:chgData name="Leonie Smith" userId="fed1330f33f5650e" providerId="LiveId" clId="{71D6AB7A-A2BD-46D7-AF1A-3142699A5612}" dt="2023-04-06T04:43:01.315" v="84"/>
          <ac:picMkLst>
            <pc:docMk/>
            <pc:sldMk cId="1909638311" sldId="262"/>
            <ac:picMk id="18" creationId="{AC7A0143-EBB2-F88B-CB52-75A625A9662F}"/>
          </ac:picMkLst>
        </pc:picChg>
        <pc:picChg chg="add mod">
          <ac:chgData name="Leonie Smith" userId="fed1330f33f5650e" providerId="LiveId" clId="{71D6AB7A-A2BD-46D7-AF1A-3142699A5612}" dt="2023-04-06T04:43:01.315" v="84"/>
          <ac:picMkLst>
            <pc:docMk/>
            <pc:sldMk cId="1909638311" sldId="262"/>
            <ac:picMk id="19" creationId="{DF9E5887-7460-31FE-9160-4A25B60ADBB6}"/>
          </ac:picMkLst>
        </pc:picChg>
      </pc:sldChg>
      <pc:sldChg chg="addSp delSp modSp mod modTransition modAnim">
        <pc:chgData name="Leonie Smith" userId="fed1330f33f5650e" providerId="LiveId" clId="{71D6AB7A-A2BD-46D7-AF1A-3142699A5612}" dt="2023-04-06T04:46:30.333" v="88"/>
        <pc:sldMkLst>
          <pc:docMk/>
          <pc:sldMk cId="641208035" sldId="263"/>
        </pc:sldMkLst>
        <pc:picChg chg="add del mod">
          <ac:chgData name="Leonie Smith" userId="fed1330f33f5650e" providerId="LiveId" clId="{71D6AB7A-A2BD-46D7-AF1A-3142699A5612}" dt="2023-04-06T04:46:12.738" v="87"/>
          <ac:picMkLst>
            <pc:docMk/>
            <pc:sldMk cId="641208035" sldId="263"/>
            <ac:picMk id="7" creationId="{2BA45382-A79B-7A20-7B34-E90500877BF4}"/>
          </ac:picMkLst>
        </pc:picChg>
        <pc:picChg chg="add del mod">
          <ac:chgData name="Leonie Smith" userId="fed1330f33f5650e" providerId="LiveId" clId="{71D6AB7A-A2BD-46D7-AF1A-3142699A5612}" dt="2023-04-06T04:46:30.333" v="88"/>
          <ac:picMkLst>
            <pc:docMk/>
            <pc:sldMk cId="641208035" sldId="263"/>
            <ac:picMk id="10" creationId="{B584A949-3C3F-A6F2-BFDC-796A323C1095}"/>
          </ac:picMkLst>
        </pc:picChg>
        <pc:picChg chg="add mod">
          <ac:chgData name="Leonie Smith" userId="fed1330f33f5650e" providerId="LiveId" clId="{71D6AB7A-A2BD-46D7-AF1A-3142699A5612}" dt="2023-04-06T04:46:30.333" v="88"/>
          <ac:picMkLst>
            <pc:docMk/>
            <pc:sldMk cId="641208035" sldId="263"/>
            <ac:picMk id="11" creationId="{F6039FA1-095E-B5F0-6AEE-94604F5078AC}"/>
          </ac:picMkLst>
        </pc:picChg>
      </pc:sldChg>
      <pc:sldChg chg="addSp delSp modSp mod modTransition modAnim">
        <pc:chgData name="Leonie Smith" userId="fed1330f33f5650e" providerId="LiveId" clId="{71D6AB7A-A2BD-46D7-AF1A-3142699A5612}" dt="2023-04-06T04:51:45.767" v="104"/>
        <pc:sldMkLst>
          <pc:docMk/>
          <pc:sldMk cId="4044745628" sldId="264"/>
        </pc:sldMkLst>
        <pc:picChg chg="add del mod">
          <ac:chgData name="Leonie Smith" userId="fed1330f33f5650e" providerId="LiveId" clId="{71D6AB7A-A2BD-46D7-AF1A-3142699A5612}" dt="2023-04-06T04:47:35.231" v="91"/>
          <ac:picMkLst>
            <pc:docMk/>
            <pc:sldMk cId="4044745628" sldId="264"/>
            <ac:picMk id="7" creationId="{CDA5B3A2-D219-7732-12C3-8650203178DE}"/>
          </ac:picMkLst>
        </pc:picChg>
        <pc:picChg chg="add del mod">
          <ac:chgData name="Leonie Smith" userId="fed1330f33f5650e" providerId="LiveId" clId="{71D6AB7A-A2BD-46D7-AF1A-3142699A5612}" dt="2023-04-06T04:47:41.473" v="92"/>
          <ac:picMkLst>
            <pc:docMk/>
            <pc:sldMk cId="4044745628" sldId="264"/>
            <ac:picMk id="10" creationId="{E71D89DA-D1D8-E5DA-2CDE-94C3EE55AFD1}"/>
          </ac:picMkLst>
        </pc:picChg>
        <pc:picChg chg="add del mod">
          <ac:chgData name="Leonie Smith" userId="fed1330f33f5650e" providerId="LiveId" clId="{71D6AB7A-A2BD-46D7-AF1A-3142699A5612}" dt="2023-04-06T04:49:03.345" v="94"/>
          <ac:picMkLst>
            <pc:docMk/>
            <pc:sldMk cId="4044745628" sldId="264"/>
            <ac:picMk id="11" creationId="{87347D28-263B-D8EF-32C7-E559F12F4FFA}"/>
          </ac:picMkLst>
        </pc:picChg>
        <pc:picChg chg="add del mod ord">
          <ac:chgData name="Leonie Smith" userId="fed1330f33f5650e" providerId="LiveId" clId="{71D6AB7A-A2BD-46D7-AF1A-3142699A5612}" dt="2023-04-06T04:49:21.932" v="95"/>
          <ac:picMkLst>
            <pc:docMk/>
            <pc:sldMk cId="4044745628" sldId="264"/>
            <ac:picMk id="14" creationId="{B0EF3EB3-51C0-45A4-5801-385A4CFC6DB2}"/>
          </ac:picMkLst>
        </pc:picChg>
        <pc:picChg chg="add del mod">
          <ac:chgData name="Leonie Smith" userId="fed1330f33f5650e" providerId="LiveId" clId="{71D6AB7A-A2BD-46D7-AF1A-3142699A5612}" dt="2023-04-06T04:49:31.967" v="97"/>
          <ac:picMkLst>
            <pc:docMk/>
            <pc:sldMk cId="4044745628" sldId="264"/>
            <ac:picMk id="15" creationId="{AA0AA0B4-9AD4-B5B4-4999-6AF8AD8C24CF}"/>
          </ac:picMkLst>
        </pc:picChg>
        <pc:picChg chg="add del mod ord">
          <ac:chgData name="Leonie Smith" userId="fed1330f33f5650e" providerId="LiveId" clId="{71D6AB7A-A2BD-46D7-AF1A-3142699A5612}" dt="2023-04-06T04:49:50.653" v="98"/>
          <ac:picMkLst>
            <pc:docMk/>
            <pc:sldMk cId="4044745628" sldId="264"/>
            <ac:picMk id="18" creationId="{5789E378-8AF2-F651-7B53-0C1FD26DF9BE}"/>
          </ac:picMkLst>
        </pc:picChg>
        <pc:picChg chg="add del mod">
          <ac:chgData name="Leonie Smith" userId="fed1330f33f5650e" providerId="LiveId" clId="{71D6AB7A-A2BD-46D7-AF1A-3142699A5612}" dt="2023-04-06T04:50:56.049" v="100"/>
          <ac:picMkLst>
            <pc:docMk/>
            <pc:sldMk cId="4044745628" sldId="264"/>
            <ac:picMk id="19" creationId="{5D10A7DE-5B3E-E4BD-3FB5-34DDC90D5F46}"/>
          </ac:picMkLst>
        </pc:picChg>
        <pc:picChg chg="add del mod ord">
          <ac:chgData name="Leonie Smith" userId="fed1330f33f5650e" providerId="LiveId" clId="{71D6AB7A-A2BD-46D7-AF1A-3142699A5612}" dt="2023-04-06T04:51:12.790" v="101"/>
          <ac:picMkLst>
            <pc:docMk/>
            <pc:sldMk cId="4044745628" sldId="264"/>
            <ac:picMk id="25" creationId="{56CCB433-7A97-C9FF-23FD-3D47E990777C}"/>
          </ac:picMkLst>
        </pc:picChg>
        <pc:picChg chg="add del mod">
          <ac:chgData name="Leonie Smith" userId="fed1330f33f5650e" providerId="LiveId" clId="{71D6AB7A-A2BD-46D7-AF1A-3142699A5612}" dt="2023-04-06T04:51:26.939" v="103"/>
          <ac:picMkLst>
            <pc:docMk/>
            <pc:sldMk cId="4044745628" sldId="264"/>
            <ac:picMk id="26" creationId="{046E7850-9CFD-8631-89BC-5C4B72ADAF54}"/>
          </ac:picMkLst>
        </pc:picChg>
        <pc:picChg chg="add del mod ord">
          <ac:chgData name="Leonie Smith" userId="fed1330f33f5650e" providerId="LiveId" clId="{71D6AB7A-A2BD-46D7-AF1A-3142699A5612}" dt="2023-04-06T04:51:45.767" v="104"/>
          <ac:picMkLst>
            <pc:docMk/>
            <pc:sldMk cId="4044745628" sldId="264"/>
            <ac:picMk id="29" creationId="{8A20036A-C1ED-4CA9-0309-0A271CC85191}"/>
          </ac:picMkLst>
        </pc:picChg>
        <pc:picChg chg="add mod">
          <ac:chgData name="Leonie Smith" userId="fed1330f33f5650e" providerId="LiveId" clId="{71D6AB7A-A2BD-46D7-AF1A-3142699A5612}" dt="2023-04-06T04:51:45.767" v="104"/>
          <ac:picMkLst>
            <pc:docMk/>
            <pc:sldMk cId="4044745628" sldId="264"/>
            <ac:picMk id="30" creationId="{AEEA3226-584F-3BB6-D79F-72A15635A373}"/>
          </ac:picMkLst>
        </pc:picChg>
      </pc:sldChg>
      <pc:sldChg chg="addSp delSp modSp mod modTransition modAnim">
        <pc:chgData name="Leonie Smith" userId="fed1330f33f5650e" providerId="LiveId" clId="{71D6AB7A-A2BD-46D7-AF1A-3142699A5612}" dt="2023-04-06T04:55:56.624" v="114"/>
        <pc:sldMkLst>
          <pc:docMk/>
          <pc:sldMk cId="978260341" sldId="265"/>
        </pc:sldMkLst>
        <pc:picChg chg="add del mod">
          <ac:chgData name="Leonie Smith" userId="fed1330f33f5650e" providerId="LiveId" clId="{71D6AB7A-A2BD-46D7-AF1A-3142699A5612}" dt="2023-04-06T04:53:59.454" v="107"/>
          <ac:picMkLst>
            <pc:docMk/>
            <pc:sldMk cId="978260341" sldId="265"/>
            <ac:picMk id="7" creationId="{7B51A813-5B42-310C-246D-DA7B7D59C5A1}"/>
          </ac:picMkLst>
        </pc:picChg>
        <pc:picChg chg="add del mod">
          <ac:chgData name="Leonie Smith" userId="fed1330f33f5650e" providerId="LiveId" clId="{71D6AB7A-A2BD-46D7-AF1A-3142699A5612}" dt="2023-04-06T04:54:07.346" v="108"/>
          <ac:picMkLst>
            <pc:docMk/>
            <pc:sldMk cId="978260341" sldId="265"/>
            <ac:picMk id="10" creationId="{E22B7780-5A5A-B980-C3D8-2EADF2162543}"/>
          </ac:picMkLst>
        </pc:picChg>
        <pc:picChg chg="add del mod">
          <ac:chgData name="Leonie Smith" userId="fed1330f33f5650e" providerId="LiveId" clId="{71D6AB7A-A2BD-46D7-AF1A-3142699A5612}" dt="2023-04-06T04:54:51.401" v="110"/>
          <ac:picMkLst>
            <pc:docMk/>
            <pc:sldMk cId="978260341" sldId="265"/>
            <ac:picMk id="11" creationId="{4FAE3485-47B6-CC52-426B-D9CF62BEA875}"/>
          </ac:picMkLst>
        </pc:picChg>
        <pc:picChg chg="add del mod ord">
          <ac:chgData name="Leonie Smith" userId="fed1330f33f5650e" providerId="LiveId" clId="{71D6AB7A-A2BD-46D7-AF1A-3142699A5612}" dt="2023-04-06T04:55:14.979" v="111"/>
          <ac:picMkLst>
            <pc:docMk/>
            <pc:sldMk cId="978260341" sldId="265"/>
            <ac:picMk id="15" creationId="{965F6BA2-F9E4-80BB-FC10-58FBFFAAAFB9}"/>
          </ac:picMkLst>
        </pc:picChg>
        <pc:picChg chg="add del mod">
          <ac:chgData name="Leonie Smith" userId="fed1330f33f5650e" providerId="LiveId" clId="{71D6AB7A-A2BD-46D7-AF1A-3142699A5612}" dt="2023-04-06T04:55:29.331" v="113"/>
          <ac:picMkLst>
            <pc:docMk/>
            <pc:sldMk cId="978260341" sldId="265"/>
            <ac:picMk id="16" creationId="{17BDF868-472C-812C-0FCF-5D68214CBB06}"/>
          </ac:picMkLst>
        </pc:picChg>
        <pc:picChg chg="add del mod ord">
          <ac:chgData name="Leonie Smith" userId="fed1330f33f5650e" providerId="LiveId" clId="{71D6AB7A-A2BD-46D7-AF1A-3142699A5612}" dt="2023-04-06T04:55:56.624" v="114"/>
          <ac:picMkLst>
            <pc:docMk/>
            <pc:sldMk cId="978260341" sldId="265"/>
            <ac:picMk id="19" creationId="{079A3D45-BC30-50E1-04A3-4C99ADBBC436}"/>
          </ac:picMkLst>
        </pc:picChg>
        <pc:picChg chg="add mod">
          <ac:chgData name="Leonie Smith" userId="fed1330f33f5650e" providerId="LiveId" clId="{71D6AB7A-A2BD-46D7-AF1A-3142699A5612}" dt="2023-04-06T04:55:56.624" v="114"/>
          <ac:picMkLst>
            <pc:docMk/>
            <pc:sldMk cId="978260341" sldId="265"/>
            <ac:picMk id="20" creationId="{DCF7604C-BA5E-B205-413B-990B2C5DC1C2}"/>
          </ac:picMkLst>
        </pc:picChg>
      </pc:sldChg>
      <pc:sldChg chg="addSp modSp">
        <pc:chgData name="Leonie Smith" userId="fed1330f33f5650e" providerId="LiveId" clId="{71D6AB7A-A2BD-46D7-AF1A-3142699A5612}" dt="2023-04-06T04:57:24.689" v="115"/>
        <pc:sldMkLst>
          <pc:docMk/>
          <pc:sldMk cId="3575870363" sldId="266"/>
        </pc:sldMkLst>
        <pc:picChg chg="add mod">
          <ac:chgData name="Leonie Smith" userId="fed1330f33f5650e" providerId="LiveId" clId="{71D6AB7A-A2BD-46D7-AF1A-3142699A5612}" dt="2023-04-06T04:57:24.689" v="115"/>
          <ac:picMkLst>
            <pc:docMk/>
            <pc:sldMk cId="3575870363" sldId="266"/>
            <ac:picMk id="7" creationId="{25562DDB-7EC5-5746-84E3-73ACFAE230A3}"/>
          </ac:picMkLst>
        </pc:picChg>
      </pc:sldChg>
      <pc:sldChg chg="addSp delSp modSp mod modTransition modAnim">
        <pc:chgData name="Leonie Smith" userId="fed1330f33f5650e" providerId="LiveId" clId="{71D6AB7A-A2BD-46D7-AF1A-3142699A5612}" dt="2023-04-06T04:59:20.314" v="122"/>
        <pc:sldMkLst>
          <pc:docMk/>
          <pc:sldMk cId="4017137865" sldId="267"/>
        </pc:sldMkLst>
        <pc:picChg chg="add del mod">
          <ac:chgData name="Leonie Smith" userId="fed1330f33f5650e" providerId="LiveId" clId="{71D6AB7A-A2BD-46D7-AF1A-3142699A5612}" dt="2023-04-06T04:58:44.921" v="118"/>
          <ac:picMkLst>
            <pc:docMk/>
            <pc:sldMk cId="4017137865" sldId="267"/>
            <ac:picMk id="7" creationId="{92097EC8-8323-3921-D341-1867CE4ACD59}"/>
          </ac:picMkLst>
        </pc:picChg>
        <pc:picChg chg="add del mod">
          <ac:chgData name="Leonie Smith" userId="fed1330f33f5650e" providerId="LiveId" clId="{71D6AB7A-A2BD-46D7-AF1A-3142699A5612}" dt="2023-04-06T04:58:57.090" v="119"/>
          <ac:picMkLst>
            <pc:docMk/>
            <pc:sldMk cId="4017137865" sldId="267"/>
            <ac:picMk id="12" creationId="{35CE8B21-10A7-FE55-1F66-3A26C6589229}"/>
          </ac:picMkLst>
        </pc:picChg>
        <pc:picChg chg="add del mod">
          <ac:chgData name="Leonie Smith" userId="fed1330f33f5650e" providerId="LiveId" clId="{71D6AB7A-A2BD-46D7-AF1A-3142699A5612}" dt="2023-04-06T04:59:09.123" v="121"/>
          <ac:picMkLst>
            <pc:docMk/>
            <pc:sldMk cId="4017137865" sldId="267"/>
            <ac:picMk id="13" creationId="{5D6E68B1-2A76-A4C2-DCFB-804123E180AF}"/>
          </ac:picMkLst>
        </pc:picChg>
        <pc:picChg chg="add del mod ord">
          <ac:chgData name="Leonie Smith" userId="fed1330f33f5650e" providerId="LiveId" clId="{71D6AB7A-A2BD-46D7-AF1A-3142699A5612}" dt="2023-04-06T04:59:20.314" v="122"/>
          <ac:picMkLst>
            <pc:docMk/>
            <pc:sldMk cId="4017137865" sldId="267"/>
            <ac:picMk id="17" creationId="{8CF74096-362C-A604-C486-50C8DAD9AA2E}"/>
          </ac:picMkLst>
        </pc:picChg>
        <pc:picChg chg="add mod">
          <ac:chgData name="Leonie Smith" userId="fed1330f33f5650e" providerId="LiveId" clId="{71D6AB7A-A2BD-46D7-AF1A-3142699A5612}" dt="2023-04-06T04:59:20.314" v="122"/>
          <ac:picMkLst>
            <pc:docMk/>
            <pc:sldMk cId="4017137865" sldId="267"/>
            <ac:picMk id="18" creationId="{B7C90F49-1697-1523-39DD-D44722EA6C0C}"/>
          </ac:picMkLst>
        </pc:picChg>
      </pc:sldChg>
      <pc:sldChg chg="addSp modSp">
        <pc:chgData name="Leonie Smith" userId="fed1330f33f5650e" providerId="LiveId" clId="{71D6AB7A-A2BD-46D7-AF1A-3142699A5612}" dt="2023-04-06T05:04:30.859" v="123"/>
        <pc:sldMkLst>
          <pc:docMk/>
          <pc:sldMk cId="3137811553" sldId="268"/>
        </pc:sldMkLst>
        <pc:picChg chg="add mod">
          <ac:chgData name="Leonie Smith" userId="fed1330f33f5650e" providerId="LiveId" clId="{71D6AB7A-A2BD-46D7-AF1A-3142699A5612}" dt="2023-04-06T05:04:30.859" v="123"/>
          <ac:picMkLst>
            <pc:docMk/>
            <pc:sldMk cId="3137811553" sldId="268"/>
            <ac:picMk id="8" creationId="{2D6BBE21-A548-5549-E7CE-DA07AD0562FA}"/>
          </ac:picMkLst>
        </pc:picChg>
      </pc:sldChg>
      <pc:sldChg chg="addSp delSp modSp mod modTransition modAnim">
        <pc:chgData name="Leonie Smith" userId="fed1330f33f5650e" providerId="LiveId" clId="{71D6AB7A-A2BD-46D7-AF1A-3142699A5612}" dt="2023-04-06T05:08:22.598" v="136"/>
        <pc:sldMkLst>
          <pc:docMk/>
          <pc:sldMk cId="100491716" sldId="269"/>
        </pc:sldMkLst>
        <pc:picChg chg="add del mod">
          <ac:chgData name="Leonie Smith" userId="fed1330f33f5650e" providerId="LiveId" clId="{71D6AB7A-A2BD-46D7-AF1A-3142699A5612}" dt="2023-04-06T05:06:21.906" v="126"/>
          <ac:picMkLst>
            <pc:docMk/>
            <pc:sldMk cId="100491716" sldId="269"/>
            <ac:picMk id="7" creationId="{D291D166-75FA-490A-4E6D-F6669D12E97A}"/>
          </ac:picMkLst>
        </pc:picChg>
        <pc:picChg chg="add del mod">
          <ac:chgData name="Leonie Smith" userId="fed1330f33f5650e" providerId="LiveId" clId="{71D6AB7A-A2BD-46D7-AF1A-3142699A5612}" dt="2023-04-06T05:06:36.544" v="127"/>
          <ac:picMkLst>
            <pc:docMk/>
            <pc:sldMk cId="100491716" sldId="269"/>
            <ac:picMk id="10" creationId="{9B691A50-3046-5001-61E1-EEBE378A35B0}"/>
          </ac:picMkLst>
        </pc:picChg>
        <pc:picChg chg="add del mod">
          <ac:chgData name="Leonie Smith" userId="fed1330f33f5650e" providerId="LiveId" clId="{71D6AB7A-A2BD-46D7-AF1A-3142699A5612}" dt="2023-04-06T05:07:04.692" v="129"/>
          <ac:picMkLst>
            <pc:docMk/>
            <pc:sldMk cId="100491716" sldId="269"/>
            <ac:picMk id="11" creationId="{C9C85441-9A63-1D51-1A1D-BEA574166550}"/>
          </ac:picMkLst>
        </pc:picChg>
        <pc:picChg chg="add del mod ord">
          <ac:chgData name="Leonie Smith" userId="fed1330f33f5650e" providerId="LiveId" clId="{71D6AB7A-A2BD-46D7-AF1A-3142699A5612}" dt="2023-04-06T05:07:19.928" v="130"/>
          <ac:picMkLst>
            <pc:docMk/>
            <pc:sldMk cId="100491716" sldId="269"/>
            <ac:picMk id="16" creationId="{0EE7E45E-033A-401E-D51B-2AFCCBE027EE}"/>
          </ac:picMkLst>
        </pc:picChg>
        <pc:picChg chg="add del mod">
          <ac:chgData name="Leonie Smith" userId="fed1330f33f5650e" providerId="LiveId" clId="{71D6AB7A-A2BD-46D7-AF1A-3142699A5612}" dt="2023-04-06T05:07:56.700" v="132"/>
          <ac:picMkLst>
            <pc:docMk/>
            <pc:sldMk cId="100491716" sldId="269"/>
            <ac:picMk id="17" creationId="{AE991F0A-660D-A3BE-F033-9DF9509E37A9}"/>
          </ac:picMkLst>
        </pc:picChg>
        <pc:picChg chg="add del mod ord">
          <ac:chgData name="Leonie Smith" userId="fed1330f33f5650e" providerId="LiveId" clId="{71D6AB7A-A2BD-46D7-AF1A-3142699A5612}" dt="2023-04-06T05:08:06.243" v="133"/>
          <ac:picMkLst>
            <pc:docMk/>
            <pc:sldMk cId="100491716" sldId="269"/>
            <ac:picMk id="21" creationId="{F74A61A9-E5EF-C18D-4DB4-731232D45645}"/>
          </ac:picMkLst>
        </pc:picChg>
        <pc:picChg chg="add del mod">
          <ac:chgData name="Leonie Smith" userId="fed1330f33f5650e" providerId="LiveId" clId="{71D6AB7A-A2BD-46D7-AF1A-3142699A5612}" dt="2023-04-06T05:08:08.227" v="135"/>
          <ac:picMkLst>
            <pc:docMk/>
            <pc:sldMk cId="100491716" sldId="269"/>
            <ac:picMk id="22" creationId="{27ECDCC7-EB90-202D-409B-3C8C50080936}"/>
          </ac:picMkLst>
        </pc:picChg>
        <pc:picChg chg="add del mod ord">
          <ac:chgData name="Leonie Smith" userId="fed1330f33f5650e" providerId="LiveId" clId="{71D6AB7A-A2BD-46D7-AF1A-3142699A5612}" dt="2023-04-06T05:08:22.598" v="136"/>
          <ac:picMkLst>
            <pc:docMk/>
            <pc:sldMk cId="100491716" sldId="269"/>
            <ac:picMk id="25" creationId="{8C160D7A-3276-9DB3-FAB7-B79BE224373D}"/>
          </ac:picMkLst>
        </pc:picChg>
        <pc:picChg chg="add mod">
          <ac:chgData name="Leonie Smith" userId="fed1330f33f5650e" providerId="LiveId" clId="{71D6AB7A-A2BD-46D7-AF1A-3142699A5612}" dt="2023-04-06T05:08:22.598" v="136"/>
          <ac:picMkLst>
            <pc:docMk/>
            <pc:sldMk cId="100491716" sldId="269"/>
            <ac:picMk id="26" creationId="{26AFC8A5-30C1-5500-21A7-870A31CDEA55}"/>
          </ac:picMkLst>
        </pc:picChg>
      </pc:sldChg>
      <pc:sldChg chg="addSp modSp">
        <pc:chgData name="Leonie Smith" userId="fed1330f33f5650e" providerId="LiveId" clId="{71D6AB7A-A2BD-46D7-AF1A-3142699A5612}" dt="2023-04-06T05:09:15.934" v="137"/>
        <pc:sldMkLst>
          <pc:docMk/>
          <pc:sldMk cId="1922139011" sldId="281"/>
        </pc:sldMkLst>
        <pc:picChg chg="add mod">
          <ac:chgData name="Leonie Smith" userId="fed1330f33f5650e" providerId="LiveId" clId="{71D6AB7A-A2BD-46D7-AF1A-3142699A5612}" dt="2023-04-06T05:09:15.934" v="137"/>
          <ac:picMkLst>
            <pc:docMk/>
            <pc:sldMk cId="1922139011" sldId="281"/>
            <ac:picMk id="8" creationId="{8B942A8F-99BD-8A97-79C0-AEE6E67626BC}"/>
          </ac:picMkLst>
        </pc:picChg>
      </pc:sldChg>
      <pc:sldChg chg="addSp delSp modSp mod modTransition modAnim">
        <pc:chgData name="Leonie Smith" userId="fed1330f33f5650e" providerId="LiveId" clId="{71D6AB7A-A2BD-46D7-AF1A-3142699A5612}" dt="2023-04-06T05:15:34.449" v="159"/>
        <pc:sldMkLst>
          <pc:docMk/>
          <pc:sldMk cId="3166251957" sldId="283"/>
        </pc:sldMkLst>
        <pc:picChg chg="add del mod">
          <ac:chgData name="Leonie Smith" userId="fed1330f33f5650e" providerId="LiveId" clId="{71D6AB7A-A2BD-46D7-AF1A-3142699A5612}" dt="2023-04-06T05:11:00.668" v="140"/>
          <ac:picMkLst>
            <pc:docMk/>
            <pc:sldMk cId="3166251957" sldId="283"/>
            <ac:picMk id="9" creationId="{C0373F62-A9B0-1DCB-9E7B-FEB033F367A1}"/>
          </ac:picMkLst>
        </pc:picChg>
        <pc:picChg chg="add del mod">
          <ac:chgData name="Leonie Smith" userId="fed1330f33f5650e" providerId="LiveId" clId="{71D6AB7A-A2BD-46D7-AF1A-3142699A5612}" dt="2023-04-06T05:11:14.845" v="141"/>
          <ac:picMkLst>
            <pc:docMk/>
            <pc:sldMk cId="3166251957" sldId="283"/>
            <ac:picMk id="12" creationId="{743C2FB8-5A03-0F81-15FA-A83043836F9A}"/>
          </ac:picMkLst>
        </pc:picChg>
        <pc:picChg chg="add del mod">
          <ac:chgData name="Leonie Smith" userId="fed1330f33f5650e" providerId="LiveId" clId="{71D6AB7A-A2BD-46D7-AF1A-3142699A5612}" dt="2023-04-06T05:13:18.398" v="143"/>
          <ac:picMkLst>
            <pc:docMk/>
            <pc:sldMk cId="3166251957" sldId="283"/>
            <ac:picMk id="13" creationId="{B6EED5C9-3921-E001-F507-013BB3A47DDD}"/>
          </ac:picMkLst>
        </pc:picChg>
        <pc:picChg chg="add del mod ord">
          <ac:chgData name="Leonie Smith" userId="fed1330f33f5650e" providerId="LiveId" clId="{71D6AB7A-A2BD-46D7-AF1A-3142699A5612}" dt="2023-04-06T05:13:25.503" v="144"/>
          <ac:picMkLst>
            <pc:docMk/>
            <pc:sldMk cId="3166251957" sldId="283"/>
            <ac:picMk id="19" creationId="{A559A5A6-7BB2-A979-8EEE-F8C7951D0C73}"/>
          </ac:picMkLst>
        </pc:picChg>
        <pc:picChg chg="add del mod">
          <ac:chgData name="Leonie Smith" userId="fed1330f33f5650e" providerId="LiveId" clId="{71D6AB7A-A2BD-46D7-AF1A-3142699A5612}" dt="2023-04-06T05:13:28.783" v="146"/>
          <ac:picMkLst>
            <pc:docMk/>
            <pc:sldMk cId="3166251957" sldId="283"/>
            <ac:picMk id="20" creationId="{62EFDB84-89CA-60AC-A87A-5E2EBA9F4119}"/>
          </ac:picMkLst>
        </pc:picChg>
        <pc:picChg chg="add del mod ord">
          <ac:chgData name="Leonie Smith" userId="fed1330f33f5650e" providerId="LiveId" clId="{71D6AB7A-A2BD-46D7-AF1A-3142699A5612}" dt="2023-04-06T05:13:38.861" v="147"/>
          <ac:picMkLst>
            <pc:docMk/>
            <pc:sldMk cId="3166251957" sldId="283"/>
            <ac:picMk id="23" creationId="{D2F7784F-BD52-2394-3AF3-AA390ACD370D}"/>
          </ac:picMkLst>
        </pc:picChg>
        <pc:picChg chg="add del mod">
          <ac:chgData name="Leonie Smith" userId="fed1330f33f5650e" providerId="LiveId" clId="{71D6AB7A-A2BD-46D7-AF1A-3142699A5612}" dt="2023-04-06T05:13:41.389" v="149"/>
          <ac:picMkLst>
            <pc:docMk/>
            <pc:sldMk cId="3166251957" sldId="283"/>
            <ac:picMk id="24" creationId="{4EDF808C-1E28-1680-752F-CCEF721FED3C}"/>
          </ac:picMkLst>
        </pc:picChg>
        <pc:picChg chg="add del mod ord">
          <ac:chgData name="Leonie Smith" userId="fed1330f33f5650e" providerId="LiveId" clId="{71D6AB7A-A2BD-46D7-AF1A-3142699A5612}" dt="2023-04-06T05:13:54.785" v="150"/>
          <ac:picMkLst>
            <pc:docMk/>
            <pc:sldMk cId="3166251957" sldId="283"/>
            <ac:picMk id="27" creationId="{20F23242-C68F-1468-0C65-CF183B349F13}"/>
          </ac:picMkLst>
        </pc:picChg>
        <pc:picChg chg="add del mod">
          <ac:chgData name="Leonie Smith" userId="fed1330f33f5650e" providerId="LiveId" clId="{71D6AB7A-A2BD-46D7-AF1A-3142699A5612}" dt="2023-04-06T05:14:45.361" v="152"/>
          <ac:picMkLst>
            <pc:docMk/>
            <pc:sldMk cId="3166251957" sldId="283"/>
            <ac:picMk id="28" creationId="{7D2CF4B5-6C51-7849-D671-1A012FB0B5DE}"/>
          </ac:picMkLst>
        </pc:picChg>
        <pc:picChg chg="add del mod ord">
          <ac:chgData name="Leonie Smith" userId="fed1330f33f5650e" providerId="LiveId" clId="{71D6AB7A-A2BD-46D7-AF1A-3142699A5612}" dt="2023-04-06T05:14:56.406" v="153"/>
          <ac:picMkLst>
            <pc:docMk/>
            <pc:sldMk cId="3166251957" sldId="283"/>
            <ac:picMk id="33" creationId="{BCE43341-2C24-694E-8C78-3A095B8B662C}"/>
          </ac:picMkLst>
        </pc:picChg>
        <pc:picChg chg="add del mod">
          <ac:chgData name="Leonie Smith" userId="fed1330f33f5650e" providerId="LiveId" clId="{71D6AB7A-A2BD-46D7-AF1A-3142699A5612}" dt="2023-04-06T05:14:58.658" v="155"/>
          <ac:picMkLst>
            <pc:docMk/>
            <pc:sldMk cId="3166251957" sldId="283"/>
            <ac:picMk id="34" creationId="{745C4ADC-54BC-657C-0084-7474A64DFCE2}"/>
          </ac:picMkLst>
        </pc:picChg>
        <pc:picChg chg="add del mod ord">
          <ac:chgData name="Leonie Smith" userId="fed1330f33f5650e" providerId="LiveId" clId="{71D6AB7A-A2BD-46D7-AF1A-3142699A5612}" dt="2023-04-06T05:15:06.169" v="156"/>
          <ac:picMkLst>
            <pc:docMk/>
            <pc:sldMk cId="3166251957" sldId="283"/>
            <ac:picMk id="37" creationId="{DC27C140-1620-A146-9E3C-478F3426FF39}"/>
          </ac:picMkLst>
        </pc:picChg>
        <pc:picChg chg="add del mod">
          <ac:chgData name="Leonie Smith" userId="fed1330f33f5650e" providerId="LiveId" clId="{71D6AB7A-A2BD-46D7-AF1A-3142699A5612}" dt="2023-04-06T05:15:18.992" v="158"/>
          <ac:picMkLst>
            <pc:docMk/>
            <pc:sldMk cId="3166251957" sldId="283"/>
            <ac:picMk id="38" creationId="{948D4DE1-3AAC-18A5-70C2-70A0D1A5EE72}"/>
          </ac:picMkLst>
        </pc:picChg>
        <pc:picChg chg="add del mod ord">
          <ac:chgData name="Leonie Smith" userId="fed1330f33f5650e" providerId="LiveId" clId="{71D6AB7A-A2BD-46D7-AF1A-3142699A5612}" dt="2023-04-06T05:15:34.449" v="159"/>
          <ac:picMkLst>
            <pc:docMk/>
            <pc:sldMk cId="3166251957" sldId="283"/>
            <ac:picMk id="41" creationId="{7B33A014-5607-D6EE-4C9C-3BCCD69C2E4A}"/>
          </ac:picMkLst>
        </pc:picChg>
        <pc:picChg chg="add mod">
          <ac:chgData name="Leonie Smith" userId="fed1330f33f5650e" providerId="LiveId" clId="{71D6AB7A-A2BD-46D7-AF1A-3142699A5612}" dt="2023-04-06T05:15:34.449" v="159"/>
          <ac:picMkLst>
            <pc:docMk/>
            <pc:sldMk cId="3166251957" sldId="283"/>
            <ac:picMk id="42" creationId="{624BC956-DFFB-403C-F6CC-F190ABFF0051}"/>
          </ac:picMkLst>
        </pc:picChg>
      </pc:sldChg>
      <pc:sldChg chg="addSp modSp add mod">
        <pc:chgData name="Leonie Smith" userId="fed1330f33f5650e" providerId="LiveId" clId="{71D6AB7A-A2BD-46D7-AF1A-3142699A5612}" dt="2023-04-06T04:31:56.927" v="61"/>
        <pc:sldMkLst>
          <pc:docMk/>
          <pc:sldMk cId="1175485467" sldId="287"/>
        </pc:sldMkLst>
        <pc:spChg chg="mod">
          <ac:chgData name="Leonie Smith" userId="fed1330f33f5650e" providerId="LiveId" clId="{71D6AB7A-A2BD-46D7-AF1A-3142699A5612}" dt="2023-04-06T04:29:58.269" v="48" actId="21"/>
          <ac:spMkLst>
            <pc:docMk/>
            <pc:sldMk cId="1175485467" sldId="287"/>
            <ac:spMk id="3" creationId="{A58184BD-88F1-BA02-40C1-D8403D0EEC0D}"/>
          </ac:spMkLst>
        </pc:spChg>
        <pc:spChg chg="mod">
          <ac:chgData name="Leonie Smith" userId="fed1330f33f5650e" providerId="LiveId" clId="{71D6AB7A-A2BD-46D7-AF1A-3142699A5612}" dt="2023-04-06T04:28:53.417" v="47" actId="21"/>
          <ac:spMkLst>
            <pc:docMk/>
            <pc:sldMk cId="1175485467" sldId="287"/>
            <ac:spMk id="4" creationId="{EE2AC625-9141-A801-F431-DD5F79396320}"/>
          </ac:spMkLst>
        </pc:spChg>
        <pc:picChg chg="add mod">
          <ac:chgData name="Leonie Smith" userId="fed1330f33f5650e" providerId="LiveId" clId="{71D6AB7A-A2BD-46D7-AF1A-3142699A5612}" dt="2023-04-06T04:31:56.927" v="61"/>
          <ac:picMkLst>
            <pc:docMk/>
            <pc:sldMk cId="1175485467" sldId="287"/>
            <ac:picMk id="16" creationId="{BD4BC75A-6FB3-39DD-31DE-B8CADCD52EFD}"/>
          </ac:picMkLst>
        </pc:picChg>
      </pc:sldChg>
    </pc:docChg>
  </pc:docChgLst>
  <pc:docChgLst>
    <pc:chgData name="Leonie Smith" userId="fed1330f33f5650e" providerId="LiveId" clId="{27794B7F-5EC0-4EF2-B65C-932B69BACC08}"/>
    <pc:docChg chg="undo custSel addSld delSld modSld">
      <pc:chgData name="Leonie Smith" userId="fed1330f33f5650e" providerId="LiveId" clId="{27794B7F-5EC0-4EF2-B65C-932B69BACC08}" dt="2023-07-07T04:11:20.154" v="137" actId="21"/>
      <pc:docMkLst>
        <pc:docMk/>
      </pc:docMkLst>
      <pc:sldChg chg="addSp delSp modSp mod">
        <pc:chgData name="Leonie Smith" userId="fed1330f33f5650e" providerId="LiveId" clId="{27794B7F-5EC0-4EF2-B65C-932B69BACC08}" dt="2023-07-07T04:08:17.827" v="81" actId="21"/>
        <pc:sldMkLst>
          <pc:docMk/>
          <pc:sldMk cId="1499918570" sldId="257"/>
        </pc:sldMkLst>
        <pc:spChg chg="add del mod">
          <ac:chgData name="Leonie Smith" userId="fed1330f33f5650e" providerId="LiveId" clId="{27794B7F-5EC0-4EF2-B65C-932B69BACC08}" dt="2023-07-07T04:08:11.844" v="79" actId="21"/>
          <ac:spMkLst>
            <pc:docMk/>
            <pc:sldMk cId="1499918570" sldId="257"/>
            <ac:spMk id="5" creationId="{DBFFC7A8-3665-5612-C476-7CF903865766}"/>
          </ac:spMkLst>
        </pc:spChg>
        <pc:picChg chg="add del mod">
          <ac:chgData name="Leonie Smith" userId="fed1330f33f5650e" providerId="LiveId" clId="{27794B7F-5EC0-4EF2-B65C-932B69BACC08}" dt="2023-07-07T04:08:17.827" v="81" actId="21"/>
          <ac:picMkLst>
            <pc:docMk/>
            <pc:sldMk cId="1499918570" sldId="257"/>
            <ac:picMk id="4" creationId="{51FE96DC-1D89-156E-E403-2ABA91CB6BA1}"/>
          </ac:picMkLst>
        </pc:picChg>
      </pc:sldChg>
      <pc:sldChg chg="addSp delSp modSp mod">
        <pc:chgData name="Leonie Smith" userId="fed1330f33f5650e" providerId="LiveId" clId="{27794B7F-5EC0-4EF2-B65C-932B69BACC08}" dt="2023-07-07T04:08:34.805" v="85" actId="21"/>
        <pc:sldMkLst>
          <pc:docMk/>
          <pc:sldMk cId="454763615" sldId="259"/>
        </pc:sldMkLst>
        <pc:spChg chg="add del mod">
          <ac:chgData name="Leonie Smith" userId="fed1330f33f5650e" providerId="LiveId" clId="{27794B7F-5EC0-4EF2-B65C-932B69BACC08}" dt="2023-07-07T04:08:30.226" v="83" actId="21"/>
          <ac:spMkLst>
            <pc:docMk/>
            <pc:sldMk cId="454763615" sldId="259"/>
            <ac:spMk id="5" creationId="{E5C02E31-9BE4-A54E-BEB8-4AA5FB0D63BD}"/>
          </ac:spMkLst>
        </pc:spChg>
        <pc:picChg chg="add del mod">
          <ac:chgData name="Leonie Smith" userId="fed1330f33f5650e" providerId="LiveId" clId="{27794B7F-5EC0-4EF2-B65C-932B69BACC08}" dt="2023-07-07T04:08:34.805" v="85" actId="21"/>
          <ac:picMkLst>
            <pc:docMk/>
            <pc:sldMk cId="454763615" sldId="259"/>
            <ac:picMk id="2" creationId="{3D4829BE-F207-4121-1749-75872BB424BE}"/>
          </ac:picMkLst>
        </pc:picChg>
      </pc:sldChg>
      <pc:sldChg chg="addSp delSp modSp mod">
        <pc:chgData name="Leonie Smith" userId="fed1330f33f5650e" providerId="LiveId" clId="{27794B7F-5EC0-4EF2-B65C-932B69BACC08}" dt="2023-07-07T04:08:39.803" v="86" actId="21"/>
        <pc:sldMkLst>
          <pc:docMk/>
          <pc:sldMk cId="2346136586" sldId="260"/>
        </pc:sldMkLst>
        <pc:picChg chg="add del mod">
          <ac:chgData name="Leonie Smith" userId="fed1330f33f5650e" providerId="LiveId" clId="{27794B7F-5EC0-4EF2-B65C-932B69BACC08}" dt="2023-07-07T04:08:39.803" v="86" actId="21"/>
          <ac:picMkLst>
            <pc:docMk/>
            <pc:sldMk cId="2346136586" sldId="260"/>
            <ac:picMk id="2" creationId="{C94EA223-D731-7B03-29D1-4DBEF179033B}"/>
          </ac:picMkLst>
        </pc:picChg>
      </pc:sldChg>
      <pc:sldChg chg="addSp delSp modSp mod">
        <pc:chgData name="Leonie Smith" userId="fed1330f33f5650e" providerId="LiveId" clId="{27794B7F-5EC0-4EF2-B65C-932B69BACC08}" dt="2023-07-07T04:09:13.302" v="95" actId="21"/>
        <pc:sldMkLst>
          <pc:docMk/>
          <pc:sldMk cId="4037329247" sldId="261"/>
        </pc:sldMkLst>
        <pc:spChg chg="add del mod">
          <ac:chgData name="Leonie Smith" userId="fed1330f33f5650e" providerId="LiveId" clId="{27794B7F-5EC0-4EF2-B65C-932B69BACC08}" dt="2023-07-07T04:09:09.168" v="93" actId="21"/>
          <ac:spMkLst>
            <pc:docMk/>
            <pc:sldMk cId="4037329247" sldId="261"/>
            <ac:spMk id="5" creationId="{CB918C17-005F-D325-F16A-D90D03E8A737}"/>
          </ac:spMkLst>
        </pc:spChg>
        <pc:picChg chg="add del mod">
          <ac:chgData name="Leonie Smith" userId="fed1330f33f5650e" providerId="LiveId" clId="{27794B7F-5EC0-4EF2-B65C-932B69BACC08}" dt="2023-07-07T04:09:13.302" v="95" actId="21"/>
          <ac:picMkLst>
            <pc:docMk/>
            <pc:sldMk cId="4037329247" sldId="261"/>
            <ac:picMk id="2" creationId="{290527B8-E916-2E6D-FD6A-744D38A5E3D3}"/>
          </ac:picMkLst>
        </pc:picChg>
      </pc:sldChg>
      <pc:sldChg chg="addSp delSp modSp mod">
        <pc:chgData name="Leonie Smith" userId="fed1330f33f5650e" providerId="LiveId" clId="{27794B7F-5EC0-4EF2-B65C-932B69BACC08}" dt="2023-07-07T04:09:24.430" v="99" actId="21"/>
        <pc:sldMkLst>
          <pc:docMk/>
          <pc:sldMk cId="1909638311" sldId="262"/>
        </pc:sldMkLst>
        <pc:spChg chg="add del mod">
          <ac:chgData name="Leonie Smith" userId="fed1330f33f5650e" providerId="LiveId" clId="{27794B7F-5EC0-4EF2-B65C-932B69BACC08}" dt="2023-07-07T04:09:20.571" v="97" actId="21"/>
          <ac:spMkLst>
            <pc:docMk/>
            <pc:sldMk cId="1909638311" sldId="262"/>
            <ac:spMk id="5" creationId="{49D1882C-9FF8-B160-C5F3-8E6C1A007CA1}"/>
          </ac:spMkLst>
        </pc:spChg>
        <pc:picChg chg="add del mod">
          <ac:chgData name="Leonie Smith" userId="fed1330f33f5650e" providerId="LiveId" clId="{27794B7F-5EC0-4EF2-B65C-932B69BACC08}" dt="2023-07-07T04:09:24.430" v="99" actId="21"/>
          <ac:picMkLst>
            <pc:docMk/>
            <pc:sldMk cId="1909638311" sldId="262"/>
            <ac:picMk id="2" creationId="{7B0324AC-AA55-772A-65C1-0CDADCED0578}"/>
          </ac:picMkLst>
        </pc:picChg>
      </pc:sldChg>
      <pc:sldChg chg="addSp delSp modSp mod">
        <pc:chgData name="Leonie Smith" userId="fed1330f33f5650e" providerId="LiveId" clId="{27794B7F-5EC0-4EF2-B65C-932B69BACC08}" dt="2023-07-07T04:09:36.700" v="103" actId="21"/>
        <pc:sldMkLst>
          <pc:docMk/>
          <pc:sldMk cId="641208035" sldId="263"/>
        </pc:sldMkLst>
        <pc:spChg chg="add del mod">
          <ac:chgData name="Leonie Smith" userId="fed1330f33f5650e" providerId="LiveId" clId="{27794B7F-5EC0-4EF2-B65C-932B69BACC08}" dt="2023-07-07T04:09:32.218" v="101" actId="21"/>
          <ac:spMkLst>
            <pc:docMk/>
            <pc:sldMk cId="641208035" sldId="263"/>
            <ac:spMk id="5" creationId="{77FEF183-5032-716C-8737-077CD73E0196}"/>
          </ac:spMkLst>
        </pc:spChg>
        <pc:picChg chg="add del mod">
          <ac:chgData name="Leonie Smith" userId="fed1330f33f5650e" providerId="LiveId" clId="{27794B7F-5EC0-4EF2-B65C-932B69BACC08}" dt="2023-07-07T04:09:36.700" v="103" actId="21"/>
          <ac:picMkLst>
            <pc:docMk/>
            <pc:sldMk cId="641208035" sldId="263"/>
            <ac:picMk id="2" creationId="{D3F9AD0B-985F-EAF6-803E-8518298A5BB2}"/>
          </ac:picMkLst>
        </pc:picChg>
      </pc:sldChg>
      <pc:sldChg chg="addSp delSp modSp mod">
        <pc:chgData name="Leonie Smith" userId="fed1330f33f5650e" providerId="LiveId" clId="{27794B7F-5EC0-4EF2-B65C-932B69BACC08}" dt="2023-07-07T04:09:49.025" v="107" actId="21"/>
        <pc:sldMkLst>
          <pc:docMk/>
          <pc:sldMk cId="4044745628" sldId="264"/>
        </pc:sldMkLst>
        <pc:spChg chg="add del mod">
          <ac:chgData name="Leonie Smith" userId="fed1330f33f5650e" providerId="LiveId" clId="{27794B7F-5EC0-4EF2-B65C-932B69BACC08}" dt="2023-07-07T04:09:45.091" v="105" actId="21"/>
          <ac:spMkLst>
            <pc:docMk/>
            <pc:sldMk cId="4044745628" sldId="264"/>
            <ac:spMk id="5" creationId="{0ED34C75-AC92-9199-C8F7-FDDA491816C3}"/>
          </ac:spMkLst>
        </pc:spChg>
        <pc:picChg chg="add del mod">
          <ac:chgData name="Leonie Smith" userId="fed1330f33f5650e" providerId="LiveId" clId="{27794B7F-5EC0-4EF2-B65C-932B69BACC08}" dt="2023-07-07T04:09:49.025" v="107" actId="21"/>
          <ac:picMkLst>
            <pc:docMk/>
            <pc:sldMk cId="4044745628" sldId="264"/>
            <ac:picMk id="2" creationId="{57F311AD-E761-87C9-5055-82A75AB50D59}"/>
          </ac:picMkLst>
        </pc:picChg>
      </pc:sldChg>
      <pc:sldChg chg="addSp delSp modSp mod">
        <pc:chgData name="Leonie Smith" userId="fed1330f33f5650e" providerId="LiveId" clId="{27794B7F-5EC0-4EF2-B65C-932B69BACC08}" dt="2023-07-07T04:10:01.314" v="111" actId="21"/>
        <pc:sldMkLst>
          <pc:docMk/>
          <pc:sldMk cId="978260341" sldId="265"/>
        </pc:sldMkLst>
        <pc:spChg chg="add del mod">
          <ac:chgData name="Leonie Smith" userId="fed1330f33f5650e" providerId="LiveId" clId="{27794B7F-5EC0-4EF2-B65C-932B69BACC08}" dt="2023-07-07T04:09:56.650" v="109" actId="21"/>
          <ac:spMkLst>
            <pc:docMk/>
            <pc:sldMk cId="978260341" sldId="265"/>
            <ac:spMk id="5" creationId="{7B1F90A4-C13E-9669-4DDA-6693F2577587}"/>
          </ac:spMkLst>
        </pc:spChg>
        <pc:picChg chg="add del mod">
          <ac:chgData name="Leonie Smith" userId="fed1330f33f5650e" providerId="LiveId" clId="{27794B7F-5EC0-4EF2-B65C-932B69BACC08}" dt="2023-07-07T04:10:01.314" v="111" actId="21"/>
          <ac:picMkLst>
            <pc:docMk/>
            <pc:sldMk cId="978260341" sldId="265"/>
            <ac:picMk id="2" creationId="{98D79BC4-54CD-2205-324D-A84970324F87}"/>
          </ac:picMkLst>
        </pc:picChg>
      </pc:sldChg>
      <pc:sldChg chg="addSp delSp modSp mod">
        <pc:chgData name="Leonie Smith" userId="fed1330f33f5650e" providerId="LiveId" clId="{27794B7F-5EC0-4EF2-B65C-932B69BACC08}" dt="2023-07-07T04:10:12.843" v="115" actId="21"/>
        <pc:sldMkLst>
          <pc:docMk/>
          <pc:sldMk cId="3575870363" sldId="266"/>
        </pc:sldMkLst>
        <pc:spChg chg="add del mod">
          <ac:chgData name="Leonie Smith" userId="fed1330f33f5650e" providerId="LiveId" clId="{27794B7F-5EC0-4EF2-B65C-932B69BACC08}" dt="2023-07-07T04:10:08.511" v="113" actId="21"/>
          <ac:spMkLst>
            <pc:docMk/>
            <pc:sldMk cId="3575870363" sldId="266"/>
            <ac:spMk id="5" creationId="{A3E40D58-5D2B-62F5-2E2A-867A43761BB1}"/>
          </ac:spMkLst>
        </pc:spChg>
        <pc:picChg chg="add del mod">
          <ac:chgData name="Leonie Smith" userId="fed1330f33f5650e" providerId="LiveId" clId="{27794B7F-5EC0-4EF2-B65C-932B69BACC08}" dt="2023-07-07T04:10:12.843" v="115" actId="21"/>
          <ac:picMkLst>
            <pc:docMk/>
            <pc:sldMk cId="3575870363" sldId="266"/>
            <ac:picMk id="2" creationId="{0DBBAC7B-3A35-6E43-28A1-713810B6CD92}"/>
          </ac:picMkLst>
        </pc:picChg>
      </pc:sldChg>
      <pc:sldChg chg="addSp delSp modSp add del mod">
        <pc:chgData name="Leonie Smith" userId="fed1330f33f5650e" providerId="LiveId" clId="{27794B7F-5EC0-4EF2-B65C-932B69BACC08}" dt="2023-07-07T04:10:31.066" v="121" actId="21"/>
        <pc:sldMkLst>
          <pc:docMk/>
          <pc:sldMk cId="4017137865" sldId="267"/>
        </pc:sldMkLst>
        <pc:spChg chg="add del mod">
          <ac:chgData name="Leonie Smith" userId="fed1330f33f5650e" providerId="LiveId" clId="{27794B7F-5EC0-4EF2-B65C-932B69BACC08}" dt="2023-07-07T04:10:19.862" v="117" actId="21"/>
          <ac:spMkLst>
            <pc:docMk/>
            <pc:sldMk cId="4017137865" sldId="267"/>
            <ac:spMk id="5" creationId="{8864EF28-8254-714C-73A6-855ED798956D}"/>
          </ac:spMkLst>
        </pc:spChg>
        <pc:picChg chg="add del mod">
          <ac:chgData name="Leonie Smith" userId="fed1330f33f5650e" providerId="LiveId" clId="{27794B7F-5EC0-4EF2-B65C-932B69BACC08}" dt="2023-07-07T04:10:31.066" v="121" actId="21"/>
          <ac:picMkLst>
            <pc:docMk/>
            <pc:sldMk cId="4017137865" sldId="267"/>
            <ac:picMk id="2" creationId="{2B5BC70F-55CE-E1C9-9F5B-88228111F66B}"/>
          </ac:picMkLst>
        </pc:picChg>
      </pc:sldChg>
      <pc:sldChg chg="addSp delSp modSp mod">
        <pc:chgData name="Leonie Smith" userId="fed1330f33f5650e" providerId="LiveId" clId="{27794B7F-5EC0-4EF2-B65C-932B69BACC08}" dt="2023-07-07T04:10:43.286" v="125" actId="21"/>
        <pc:sldMkLst>
          <pc:docMk/>
          <pc:sldMk cId="3137811553" sldId="268"/>
        </pc:sldMkLst>
        <pc:spChg chg="add del mod">
          <ac:chgData name="Leonie Smith" userId="fed1330f33f5650e" providerId="LiveId" clId="{27794B7F-5EC0-4EF2-B65C-932B69BACC08}" dt="2023-07-07T04:10:38.149" v="123" actId="21"/>
          <ac:spMkLst>
            <pc:docMk/>
            <pc:sldMk cId="3137811553" sldId="268"/>
            <ac:spMk id="5" creationId="{A00F219D-11F0-D0A9-7FDF-E47082F246F4}"/>
          </ac:spMkLst>
        </pc:spChg>
        <pc:picChg chg="add del mod">
          <ac:chgData name="Leonie Smith" userId="fed1330f33f5650e" providerId="LiveId" clId="{27794B7F-5EC0-4EF2-B65C-932B69BACC08}" dt="2023-07-07T04:10:43.286" v="125" actId="21"/>
          <ac:picMkLst>
            <pc:docMk/>
            <pc:sldMk cId="3137811553" sldId="268"/>
            <ac:picMk id="2" creationId="{8FB2CBC1-BB7E-88CF-1CBE-C92D5BF816AB}"/>
          </ac:picMkLst>
        </pc:picChg>
      </pc:sldChg>
      <pc:sldChg chg="addSp delSp modSp mod">
        <pc:chgData name="Leonie Smith" userId="fed1330f33f5650e" providerId="LiveId" clId="{27794B7F-5EC0-4EF2-B65C-932B69BACC08}" dt="2023-07-07T04:10:57.170" v="129" actId="21"/>
        <pc:sldMkLst>
          <pc:docMk/>
          <pc:sldMk cId="100491716" sldId="269"/>
        </pc:sldMkLst>
        <pc:spChg chg="add del mod">
          <ac:chgData name="Leonie Smith" userId="fed1330f33f5650e" providerId="LiveId" clId="{27794B7F-5EC0-4EF2-B65C-932B69BACC08}" dt="2023-07-07T04:10:53.559" v="127" actId="21"/>
          <ac:spMkLst>
            <pc:docMk/>
            <pc:sldMk cId="100491716" sldId="269"/>
            <ac:spMk id="5" creationId="{13DADEFA-5A57-8EC2-EE93-C1242053F357}"/>
          </ac:spMkLst>
        </pc:spChg>
        <pc:picChg chg="add del mod">
          <ac:chgData name="Leonie Smith" userId="fed1330f33f5650e" providerId="LiveId" clId="{27794B7F-5EC0-4EF2-B65C-932B69BACC08}" dt="2023-07-07T04:10:57.170" v="129" actId="21"/>
          <ac:picMkLst>
            <pc:docMk/>
            <pc:sldMk cId="100491716" sldId="269"/>
            <ac:picMk id="2" creationId="{2EDA1357-D510-4C2D-8FCD-A01EB72D3D55}"/>
          </ac:picMkLst>
        </pc:picChg>
      </pc:sldChg>
      <pc:sldChg chg="delSp del mod">
        <pc:chgData name="Leonie Smith" userId="fed1330f33f5650e" providerId="LiveId" clId="{27794B7F-5EC0-4EF2-B65C-932B69BACC08}" dt="2023-07-07T04:02:34.839" v="9" actId="2696"/>
        <pc:sldMkLst>
          <pc:docMk/>
          <pc:sldMk cId="4120481681" sldId="270"/>
        </pc:sldMkLst>
        <pc:spChg chg="del">
          <ac:chgData name="Leonie Smith" userId="fed1330f33f5650e" providerId="LiveId" clId="{27794B7F-5EC0-4EF2-B65C-932B69BACC08}" dt="2023-07-07T04:02:31.639" v="7" actId="21"/>
          <ac:spMkLst>
            <pc:docMk/>
            <pc:sldMk cId="4120481681" sldId="270"/>
            <ac:spMk id="4" creationId="{6AC60AC5-7529-13E1-2C62-584CCC0AAC6F}"/>
          </ac:spMkLst>
        </pc:spChg>
      </pc:sldChg>
      <pc:sldChg chg="delSp del mod">
        <pc:chgData name="Leonie Smith" userId="fed1330f33f5650e" providerId="LiveId" clId="{27794B7F-5EC0-4EF2-B65C-932B69BACC08}" dt="2023-07-07T04:03:06.231" v="18" actId="2696"/>
        <pc:sldMkLst>
          <pc:docMk/>
          <pc:sldMk cId="939110669" sldId="271"/>
        </pc:sldMkLst>
        <pc:spChg chg="del">
          <ac:chgData name="Leonie Smith" userId="fed1330f33f5650e" providerId="LiveId" clId="{27794B7F-5EC0-4EF2-B65C-932B69BACC08}" dt="2023-07-07T04:02:53.223" v="13" actId="21"/>
          <ac:spMkLst>
            <pc:docMk/>
            <pc:sldMk cId="939110669" sldId="271"/>
            <ac:spMk id="4" creationId="{F52B65C3-7497-52D9-7E7F-074083B5D721}"/>
          </ac:spMkLst>
        </pc:spChg>
      </pc:sldChg>
      <pc:sldChg chg="delSp del mod">
        <pc:chgData name="Leonie Smith" userId="fed1330f33f5650e" providerId="LiveId" clId="{27794B7F-5EC0-4EF2-B65C-932B69BACC08}" dt="2023-07-07T04:03:15.550" v="22" actId="2696"/>
        <pc:sldMkLst>
          <pc:docMk/>
          <pc:sldMk cId="4024569785" sldId="272"/>
        </pc:sldMkLst>
        <pc:spChg chg="del">
          <ac:chgData name="Leonie Smith" userId="fed1330f33f5650e" providerId="LiveId" clId="{27794B7F-5EC0-4EF2-B65C-932B69BACC08}" dt="2023-07-07T04:03:12.490" v="20" actId="21"/>
          <ac:spMkLst>
            <pc:docMk/>
            <pc:sldMk cId="4024569785" sldId="272"/>
            <ac:spMk id="4" creationId="{A9961484-DB13-B5BF-3EBB-9E755C0D435D}"/>
          </ac:spMkLst>
        </pc:spChg>
      </pc:sldChg>
      <pc:sldChg chg="delSp del mod">
        <pc:chgData name="Leonie Smith" userId="fed1330f33f5650e" providerId="LiveId" clId="{27794B7F-5EC0-4EF2-B65C-932B69BACC08}" dt="2023-07-07T04:03:24.252" v="26" actId="2696"/>
        <pc:sldMkLst>
          <pc:docMk/>
          <pc:sldMk cId="487179600" sldId="273"/>
        </pc:sldMkLst>
        <pc:spChg chg="del">
          <ac:chgData name="Leonie Smith" userId="fed1330f33f5650e" providerId="LiveId" clId="{27794B7F-5EC0-4EF2-B65C-932B69BACC08}" dt="2023-07-07T04:03:21.453" v="24" actId="21"/>
          <ac:spMkLst>
            <pc:docMk/>
            <pc:sldMk cId="487179600" sldId="273"/>
            <ac:spMk id="6" creationId="{2FEF84BE-FEBC-D4C9-758E-16AB2EF247D4}"/>
          </ac:spMkLst>
        </pc:spChg>
      </pc:sldChg>
      <pc:sldChg chg="delSp del mod">
        <pc:chgData name="Leonie Smith" userId="fed1330f33f5650e" providerId="LiveId" clId="{27794B7F-5EC0-4EF2-B65C-932B69BACC08}" dt="2023-07-07T04:03:32.920" v="30" actId="2696"/>
        <pc:sldMkLst>
          <pc:docMk/>
          <pc:sldMk cId="2168401200" sldId="274"/>
        </pc:sldMkLst>
        <pc:spChg chg="del">
          <ac:chgData name="Leonie Smith" userId="fed1330f33f5650e" providerId="LiveId" clId="{27794B7F-5EC0-4EF2-B65C-932B69BACC08}" dt="2023-07-07T04:03:30.126" v="28" actId="21"/>
          <ac:spMkLst>
            <pc:docMk/>
            <pc:sldMk cId="2168401200" sldId="274"/>
            <ac:spMk id="4" creationId="{6F9E0211-2AB2-7765-962F-959E817CBD02}"/>
          </ac:spMkLst>
        </pc:spChg>
      </pc:sldChg>
      <pc:sldChg chg="delSp del mod">
        <pc:chgData name="Leonie Smith" userId="fed1330f33f5650e" providerId="LiveId" clId="{27794B7F-5EC0-4EF2-B65C-932B69BACC08}" dt="2023-07-07T04:03:43.018" v="34" actId="2696"/>
        <pc:sldMkLst>
          <pc:docMk/>
          <pc:sldMk cId="2996969115" sldId="275"/>
        </pc:sldMkLst>
        <pc:spChg chg="del">
          <ac:chgData name="Leonie Smith" userId="fed1330f33f5650e" providerId="LiveId" clId="{27794B7F-5EC0-4EF2-B65C-932B69BACC08}" dt="2023-07-07T04:03:39.880" v="32" actId="21"/>
          <ac:spMkLst>
            <pc:docMk/>
            <pc:sldMk cId="2996969115" sldId="275"/>
            <ac:spMk id="4" creationId="{6A99FC68-3CD1-E01A-A56F-5055A8CDC369}"/>
          </ac:spMkLst>
        </pc:spChg>
      </pc:sldChg>
      <pc:sldChg chg="delSp del mod">
        <pc:chgData name="Leonie Smith" userId="fed1330f33f5650e" providerId="LiveId" clId="{27794B7F-5EC0-4EF2-B65C-932B69BACC08}" dt="2023-07-07T04:03:51.433" v="38" actId="2696"/>
        <pc:sldMkLst>
          <pc:docMk/>
          <pc:sldMk cId="2390376940" sldId="276"/>
        </pc:sldMkLst>
        <pc:spChg chg="del">
          <ac:chgData name="Leonie Smith" userId="fed1330f33f5650e" providerId="LiveId" clId="{27794B7F-5EC0-4EF2-B65C-932B69BACC08}" dt="2023-07-07T04:03:48.469" v="36" actId="21"/>
          <ac:spMkLst>
            <pc:docMk/>
            <pc:sldMk cId="2390376940" sldId="276"/>
            <ac:spMk id="4" creationId="{9019AC51-08FB-05FD-9E84-1588BB6DD6D5}"/>
          </ac:spMkLst>
        </pc:spChg>
      </pc:sldChg>
      <pc:sldChg chg="delSp del mod">
        <pc:chgData name="Leonie Smith" userId="fed1330f33f5650e" providerId="LiveId" clId="{27794B7F-5EC0-4EF2-B65C-932B69BACC08}" dt="2023-07-07T04:03:59.673" v="42" actId="2696"/>
        <pc:sldMkLst>
          <pc:docMk/>
          <pc:sldMk cId="4265919077" sldId="277"/>
        </pc:sldMkLst>
        <pc:spChg chg="del">
          <ac:chgData name="Leonie Smith" userId="fed1330f33f5650e" providerId="LiveId" clId="{27794B7F-5EC0-4EF2-B65C-932B69BACC08}" dt="2023-07-07T04:03:57.142" v="40" actId="21"/>
          <ac:spMkLst>
            <pc:docMk/>
            <pc:sldMk cId="4265919077" sldId="277"/>
            <ac:spMk id="4" creationId="{A28ECC9E-238F-E468-20EF-EEB33624BCA8}"/>
          </ac:spMkLst>
        </pc:spChg>
      </pc:sldChg>
      <pc:sldChg chg="delSp del mod">
        <pc:chgData name="Leonie Smith" userId="fed1330f33f5650e" providerId="LiveId" clId="{27794B7F-5EC0-4EF2-B65C-932B69BACC08}" dt="2023-07-07T04:04:07.891" v="46" actId="2696"/>
        <pc:sldMkLst>
          <pc:docMk/>
          <pc:sldMk cId="210266664" sldId="278"/>
        </pc:sldMkLst>
        <pc:spChg chg="del">
          <ac:chgData name="Leonie Smith" userId="fed1330f33f5650e" providerId="LiveId" clId="{27794B7F-5EC0-4EF2-B65C-932B69BACC08}" dt="2023-07-07T04:04:05.265" v="44" actId="21"/>
          <ac:spMkLst>
            <pc:docMk/>
            <pc:sldMk cId="210266664" sldId="278"/>
            <ac:spMk id="4" creationId="{38FE3360-4205-3B3C-5DB3-6C3194CA3B2A}"/>
          </ac:spMkLst>
        </pc:spChg>
      </pc:sldChg>
      <pc:sldChg chg="delSp del mod">
        <pc:chgData name="Leonie Smith" userId="fed1330f33f5650e" providerId="LiveId" clId="{27794B7F-5EC0-4EF2-B65C-932B69BACC08}" dt="2023-07-07T04:04:16.079" v="50" actId="2696"/>
        <pc:sldMkLst>
          <pc:docMk/>
          <pc:sldMk cId="888433145" sldId="279"/>
        </pc:sldMkLst>
        <pc:spChg chg="del">
          <ac:chgData name="Leonie Smith" userId="fed1330f33f5650e" providerId="LiveId" clId="{27794B7F-5EC0-4EF2-B65C-932B69BACC08}" dt="2023-07-07T04:04:13.421" v="48" actId="21"/>
          <ac:spMkLst>
            <pc:docMk/>
            <pc:sldMk cId="888433145" sldId="279"/>
            <ac:spMk id="4" creationId="{CDD7F3DE-8BDE-3DCA-02AE-1D8CD90D4E4F}"/>
          </ac:spMkLst>
        </pc:spChg>
      </pc:sldChg>
      <pc:sldChg chg="addSp delSp modSp mod">
        <pc:chgData name="Leonie Smith" userId="fed1330f33f5650e" providerId="LiveId" clId="{27794B7F-5EC0-4EF2-B65C-932B69BACC08}" dt="2023-07-07T04:11:08.749" v="133" actId="21"/>
        <pc:sldMkLst>
          <pc:docMk/>
          <pc:sldMk cId="1922139011" sldId="281"/>
        </pc:sldMkLst>
        <pc:spChg chg="add del mod">
          <ac:chgData name="Leonie Smith" userId="fed1330f33f5650e" providerId="LiveId" clId="{27794B7F-5EC0-4EF2-B65C-932B69BACC08}" dt="2023-07-07T04:11:04.657" v="131" actId="21"/>
          <ac:spMkLst>
            <pc:docMk/>
            <pc:sldMk cId="1922139011" sldId="281"/>
            <ac:spMk id="5" creationId="{AD1D525E-DA66-0DD3-7871-61006F41CE3A}"/>
          </ac:spMkLst>
        </pc:spChg>
        <pc:picChg chg="add del mod">
          <ac:chgData name="Leonie Smith" userId="fed1330f33f5650e" providerId="LiveId" clId="{27794B7F-5EC0-4EF2-B65C-932B69BACC08}" dt="2023-07-07T04:11:08.749" v="133" actId="21"/>
          <ac:picMkLst>
            <pc:docMk/>
            <pc:sldMk cId="1922139011" sldId="281"/>
            <ac:picMk id="2" creationId="{7FAFF0B1-FBD6-9B36-CC64-75E6F3DA7C65}"/>
          </ac:picMkLst>
        </pc:picChg>
      </pc:sldChg>
      <pc:sldChg chg="delSp del mod">
        <pc:chgData name="Leonie Smith" userId="fed1330f33f5650e" providerId="LiveId" clId="{27794B7F-5EC0-4EF2-B65C-932B69BACC08}" dt="2023-07-07T04:04:23.969" v="54" actId="2696"/>
        <pc:sldMkLst>
          <pc:docMk/>
          <pc:sldMk cId="1126511635" sldId="282"/>
        </pc:sldMkLst>
        <pc:spChg chg="del">
          <ac:chgData name="Leonie Smith" userId="fed1330f33f5650e" providerId="LiveId" clId="{27794B7F-5EC0-4EF2-B65C-932B69BACC08}" dt="2023-07-07T04:04:21.393" v="52" actId="21"/>
          <ac:spMkLst>
            <pc:docMk/>
            <pc:sldMk cId="1126511635" sldId="282"/>
            <ac:spMk id="4" creationId="{3D82D7CB-23AB-16E6-7342-77D0390D3268}"/>
          </ac:spMkLst>
        </pc:spChg>
      </pc:sldChg>
      <pc:sldChg chg="addSp delSp modSp mod">
        <pc:chgData name="Leonie Smith" userId="fed1330f33f5650e" providerId="LiveId" clId="{27794B7F-5EC0-4EF2-B65C-932B69BACC08}" dt="2023-07-07T04:11:20.154" v="137" actId="21"/>
        <pc:sldMkLst>
          <pc:docMk/>
          <pc:sldMk cId="3166251957" sldId="283"/>
        </pc:sldMkLst>
        <pc:spChg chg="add del mod">
          <ac:chgData name="Leonie Smith" userId="fed1330f33f5650e" providerId="LiveId" clId="{27794B7F-5EC0-4EF2-B65C-932B69BACC08}" dt="2023-07-07T04:11:16.027" v="135" actId="21"/>
          <ac:spMkLst>
            <pc:docMk/>
            <pc:sldMk cId="3166251957" sldId="283"/>
            <ac:spMk id="5" creationId="{6099A62E-FB14-16F8-DBE7-B6FF7ABFB371}"/>
          </ac:spMkLst>
        </pc:spChg>
        <pc:picChg chg="add del mod">
          <ac:chgData name="Leonie Smith" userId="fed1330f33f5650e" providerId="LiveId" clId="{27794B7F-5EC0-4EF2-B65C-932B69BACC08}" dt="2023-07-07T04:11:20.154" v="137" actId="21"/>
          <ac:picMkLst>
            <pc:docMk/>
            <pc:sldMk cId="3166251957" sldId="283"/>
            <ac:picMk id="2" creationId="{3A948D09-8BCF-E940-DCB6-C95B0A874659}"/>
          </ac:picMkLst>
        </pc:picChg>
      </pc:sldChg>
      <pc:sldChg chg="delSp del mod">
        <pc:chgData name="Leonie Smith" userId="fed1330f33f5650e" providerId="LiveId" clId="{27794B7F-5EC0-4EF2-B65C-932B69BACC08}" dt="2023-07-07T04:04:32.117" v="58" actId="2696"/>
        <pc:sldMkLst>
          <pc:docMk/>
          <pc:sldMk cId="3922583308" sldId="284"/>
        </pc:sldMkLst>
        <pc:spChg chg="del">
          <ac:chgData name="Leonie Smith" userId="fed1330f33f5650e" providerId="LiveId" clId="{27794B7F-5EC0-4EF2-B65C-932B69BACC08}" dt="2023-07-07T04:04:29.494" v="56" actId="21"/>
          <ac:spMkLst>
            <pc:docMk/>
            <pc:sldMk cId="3922583308" sldId="284"/>
            <ac:spMk id="4" creationId="{49D18464-C02F-AAF5-00E8-1C3794D756A1}"/>
          </ac:spMkLst>
        </pc:spChg>
      </pc:sldChg>
      <pc:sldChg chg="delSp del mod">
        <pc:chgData name="Leonie Smith" userId="fed1330f33f5650e" providerId="LiveId" clId="{27794B7F-5EC0-4EF2-B65C-932B69BACC08}" dt="2023-07-07T04:02:24.625" v="5" actId="2696"/>
        <pc:sldMkLst>
          <pc:docMk/>
          <pc:sldMk cId="1005573579" sldId="285"/>
        </pc:sldMkLst>
        <pc:spChg chg="del">
          <ac:chgData name="Leonie Smith" userId="fed1330f33f5650e" providerId="LiveId" clId="{27794B7F-5EC0-4EF2-B65C-932B69BACC08}" dt="2023-07-07T04:02:21.264" v="3" actId="21"/>
          <ac:spMkLst>
            <pc:docMk/>
            <pc:sldMk cId="1005573579" sldId="285"/>
            <ac:spMk id="2" creationId="{0CA83C4C-6066-3E11-EA97-412BD517FF2B}"/>
          </ac:spMkLst>
        </pc:spChg>
      </pc:sldChg>
      <pc:sldChg chg="delSp del mod">
        <pc:chgData name="Leonie Smith" userId="fed1330f33f5650e" providerId="LiveId" clId="{27794B7F-5EC0-4EF2-B65C-932B69BACC08}" dt="2023-07-07T04:04:41.140" v="62" actId="2696"/>
        <pc:sldMkLst>
          <pc:docMk/>
          <pc:sldMk cId="1650193177" sldId="286"/>
        </pc:sldMkLst>
        <pc:spChg chg="del">
          <ac:chgData name="Leonie Smith" userId="fed1330f33f5650e" providerId="LiveId" clId="{27794B7F-5EC0-4EF2-B65C-932B69BACC08}" dt="2023-07-07T04:04:38.414" v="60" actId="21"/>
          <ac:spMkLst>
            <pc:docMk/>
            <pc:sldMk cId="1650193177" sldId="286"/>
            <ac:spMk id="2" creationId="{AF76E2AB-AF31-CF33-3711-8142DFF0C4BC}"/>
          </ac:spMkLst>
        </pc:spChg>
      </pc:sldChg>
      <pc:sldChg chg="addSp delSp modSp mod">
        <pc:chgData name="Leonie Smith" userId="fed1330f33f5650e" providerId="LiveId" clId="{27794B7F-5EC0-4EF2-B65C-932B69BACC08}" dt="2023-07-07T04:09:01.350" v="91" actId="21"/>
        <pc:sldMkLst>
          <pc:docMk/>
          <pc:sldMk cId="1175485467" sldId="287"/>
        </pc:sldMkLst>
        <pc:spChg chg="add del mod">
          <ac:chgData name="Leonie Smith" userId="fed1330f33f5650e" providerId="LiveId" clId="{27794B7F-5EC0-4EF2-B65C-932B69BACC08}" dt="2023-07-07T04:08:55.987" v="89" actId="21"/>
          <ac:spMkLst>
            <pc:docMk/>
            <pc:sldMk cId="1175485467" sldId="287"/>
            <ac:spMk id="5" creationId="{C806D3B3-47EF-C034-E985-D6AE158086A8}"/>
          </ac:spMkLst>
        </pc:spChg>
        <pc:picChg chg="add del mod">
          <ac:chgData name="Leonie Smith" userId="fed1330f33f5650e" providerId="LiveId" clId="{27794B7F-5EC0-4EF2-B65C-932B69BACC08}" dt="2023-07-07T04:09:01.350" v="91" actId="21"/>
          <ac:picMkLst>
            <pc:docMk/>
            <pc:sldMk cId="1175485467" sldId="287"/>
            <ac:picMk id="2" creationId="{3CD6119B-3EDB-DED7-D008-0FC8BE5F252B}"/>
          </ac:picMkLst>
        </pc:picChg>
      </pc:sldChg>
      <pc:sldChg chg="delSp add del mod">
        <pc:chgData name="Leonie Smith" userId="fed1330f33f5650e" providerId="LiveId" clId="{27794B7F-5EC0-4EF2-B65C-932B69BACC08}" dt="2023-07-07T04:02:43.956" v="11" actId="2696"/>
        <pc:sldMkLst>
          <pc:docMk/>
          <pc:sldMk cId="2328634745" sldId="288"/>
        </pc:sldMkLst>
        <pc:spChg chg="del">
          <ac:chgData name="Leonie Smith" userId="fed1330f33f5650e" providerId="LiveId" clId="{27794B7F-5EC0-4EF2-B65C-932B69BACC08}" dt="2023-07-07T04:01:25.862" v="1" actId="21"/>
          <ac:spMkLst>
            <pc:docMk/>
            <pc:sldMk cId="2328634745" sldId="288"/>
            <ac:spMk id="4" creationId="{F52B65C3-7497-52D9-7E7F-074083B5D721}"/>
          </ac:spMkLst>
        </pc:spChg>
      </pc:sldChg>
      <pc:sldChg chg="addSp modSp new">
        <pc:chgData name="Leonie Smith" userId="fed1330f33f5650e" providerId="LiveId" clId="{27794B7F-5EC0-4EF2-B65C-932B69BACC08}" dt="2023-07-07T04:08:13.402" v="80"/>
        <pc:sldMkLst>
          <pc:docMk/>
          <pc:sldMk cId="3940980528" sldId="288"/>
        </pc:sldMkLst>
        <pc:spChg chg="add mod">
          <ac:chgData name="Leonie Smith" userId="fed1330f33f5650e" providerId="LiveId" clId="{27794B7F-5EC0-4EF2-B65C-932B69BACC08}" dt="2023-07-07T04:08:13.402" v="80"/>
          <ac:spMkLst>
            <pc:docMk/>
            <pc:sldMk cId="3940980528" sldId="288"/>
            <ac:spMk id="3" creationId="{43BD2BAF-9078-6784-D107-8F8377A1DBA2}"/>
          </ac:spMkLst>
        </pc:spChg>
        <pc:picChg chg="add mod">
          <ac:chgData name="Leonie Smith" userId="fed1330f33f5650e" providerId="LiveId" clId="{27794B7F-5EC0-4EF2-B65C-932B69BACC08}" dt="2023-07-07T04:08:00.729" v="78"/>
          <ac:picMkLst>
            <pc:docMk/>
            <pc:sldMk cId="3940980528" sldId="288"/>
            <ac:picMk id="2" creationId="{D96B3FB8-2CA5-7865-FD89-1F760C7E9083}"/>
          </ac:picMkLst>
        </pc:picChg>
      </pc:sldChg>
      <pc:sldChg chg="addSp modSp add">
        <pc:chgData name="Leonie Smith" userId="fed1330f33f5650e" providerId="LiveId" clId="{27794B7F-5EC0-4EF2-B65C-932B69BACC08}" dt="2023-07-07T04:08:31.653" v="84"/>
        <pc:sldMkLst>
          <pc:docMk/>
          <pc:sldMk cId="248100270" sldId="289"/>
        </pc:sldMkLst>
        <pc:spChg chg="add mod">
          <ac:chgData name="Leonie Smith" userId="fed1330f33f5650e" providerId="LiveId" clId="{27794B7F-5EC0-4EF2-B65C-932B69BACC08}" dt="2023-07-07T04:08:31.653" v="84"/>
          <ac:spMkLst>
            <pc:docMk/>
            <pc:sldMk cId="248100270" sldId="289"/>
            <ac:spMk id="3" creationId="{9668017E-3E91-C443-90B0-002564A9F2A0}"/>
          </ac:spMkLst>
        </pc:spChg>
        <pc:picChg chg="add mod">
          <ac:chgData name="Leonie Smith" userId="fed1330f33f5650e" providerId="LiveId" clId="{27794B7F-5EC0-4EF2-B65C-932B69BACC08}" dt="2023-07-07T04:08:25.771" v="82"/>
          <ac:picMkLst>
            <pc:docMk/>
            <pc:sldMk cId="248100270" sldId="289"/>
            <ac:picMk id="2" creationId="{495D6541-7E27-1E33-8046-CF58980277F9}"/>
          </ac:picMkLst>
        </pc:picChg>
      </pc:sldChg>
      <pc:sldChg chg="addSp modSp add">
        <pc:chgData name="Leonie Smith" userId="fed1330f33f5650e" providerId="LiveId" clId="{27794B7F-5EC0-4EF2-B65C-932B69BACC08}" dt="2023-07-07T04:08:41.977" v="87"/>
        <pc:sldMkLst>
          <pc:docMk/>
          <pc:sldMk cId="1042051939" sldId="290"/>
        </pc:sldMkLst>
        <pc:picChg chg="add mod">
          <ac:chgData name="Leonie Smith" userId="fed1330f33f5650e" providerId="LiveId" clId="{27794B7F-5EC0-4EF2-B65C-932B69BACC08}" dt="2023-07-07T04:08:41.977" v="87"/>
          <ac:picMkLst>
            <pc:docMk/>
            <pc:sldMk cId="1042051939" sldId="290"/>
            <ac:picMk id="2" creationId="{FDCE2A40-1CF2-B47B-9F43-44076CA352BF}"/>
          </ac:picMkLst>
        </pc:picChg>
      </pc:sldChg>
      <pc:sldChg chg="addSp modSp add">
        <pc:chgData name="Leonie Smith" userId="fed1330f33f5650e" providerId="LiveId" clId="{27794B7F-5EC0-4EF2-B65C-932B69BACC08}" dt="2023-07-07T04:08:57.819" v="90"/>
        <pc:sldMkLst>
          <pc:docMk/>
          <pc:sldMk cId="2725275221" sldId="291"/>
        </pc:sldMkLst>
        <pc:spChg chg="add mod">
          <ac:chgData name="Leonie Smith" userId="fed1330f33f5650e" providerId="LiveId" clId="{27794B7F-5EC0-4EF2-B65C-932B69BACC08}" dt="2023-07-07T04:08:57.819" v="90"/>
          <ac:spMkLst>
            <pc:docMk/>
            <pc:sldMk cId="2725275221" sldId="291"/>
            <ac:spMk id="3" creationId="{3AEFED8C-B521-7B5B-ADFA-08C4F93FD0F5}"/>
          </ac:spMkLst>
        </pc:spChg>
        <pc:picChg chg="add mod">
          <ac:chgData name="Leonie Smith" userId="fed1330f33f5650e" providerId="LiveId" clId="{27794B7F-5EC0-4EF2-B65C-932B69BACC08}" dt="2023-07-07T04:08:53.516" v="88"/>
          <ac:picMkLst>
            <pc:docMk/>
            <pc:sldMk cId="2725275221" sldId="291"/>
            <ac:picMk id="2" creationId="{887D8CA6-DD8A-55CD-0CA7-5CCC1DEA97B3}"/>
          </ac:picMkLst>
        </pc:picChg>
      </pc:sldChg>
      <pc:sldChg chg="addSp modSp add">
        <pc:chgData name="Leonie Smith" userId="fed1330f33f5650e" providerId="LiveId" clId="{27794B7F-5EC0-4EF2-B65C-932B69BACC08}" dt="2023-07-07T04:09:10.696" v="94"/>
        <pc:sldMkLst>
          <pc:docMk/>
          <pc:sldMk cId="3050392191" sldId="292"/>
        </pc:sldMkLst>
        <pc:spChg chg="add mod">
          <ac:chgData name="Leonie Smith" userId="fed1330f33f5650e" providerId="LiveId" clId="{27794B7F-5EC0-4EF2-B65C-932B69BACC08}" dt="2023-07-07T04:09:10.696" v="94"/>
          <ac:spMkLst>
            <pc:docMk/>
            <pc:sldMk cId="3050392191" sldId="292"/>
            <ac:spMk id="3" creationId="{28820A5D-1397-A823-6ACE-B6652165011D}"/>
          </ac:spMkLst>
        </pc:spChg>
        <pc:picChg chg="add mod">
          <ac:chgData name="Leonie Smith" userId="fed1330f33f5650e" providerId="LiveId" clId="{27794B7F-5EC0-4EF2-B65C-932B69BACC08}" dt="2023-07-07T04:09:06.618" v="92"/>
          <ac:picMkLst>
            <pc:docMk/>
            <pc:sldMk cId="3050392191" sldId="292"/>
            <ac:picMk id="2" creationId="{EA799FDC-F4E2-034C-DF01-B5CC1FFAFACE}"/>
          </ac:picMkLst>
        </pc:picChg>
      </pc:sldChg>
      <pc:sldChg chg="addSp modSp add">
        <pc:chgData name="Leonie Smith" userId="fed1330f33f5650e" providerId="LiveId" clId="{27794B7F-5EC0-4EF2-B65C-932B69BACC08}" dt="2023-07-07T04:09:22.031" v="98"/>
        <pc:sldMkLst>
          <pc:docMk/>
          <pc:sldMk cId="1870158490" sldId="293"/>
        </pc:sldMkLst>
        <pc:spChg chg="add mod">
          <ac:chgData name="Leonie Smith" userId="fed1330f33f5650e" providerId="LiveId" clId="{27794B7F-5EC0-4EF2-B65C-932B69BACC08}" dt="2023-07-07T04:09:22.031" v="98"/>
          <ac:spMkLst>
            <pc:docMk/>
            <pc:sldMk cId="1870158490" sldId="293"/>
            <ac:spMk id="3" creationId="{A3163B41-463F-E7DC-36F4-D8ED9190BA80}"/>
          </ac:spMkLst>
        </pc:spChg>
        <pc:picChg chg="add mod">
          <ac:chgData name="Leonie Smith" userId="fed1330f33f5650e" providerId="LiveId" clId="{27794B7F-5EC0-4EF2-B65C-932B69BACC08}" dt="2023-07-07T04:09:18.029" v="96"/>
          <ac:picMkLst>
            <pc:docMk/>
            <pc:sldMk cId="1870158490" sldId="293"/>
            <ac:picMk id="2" creationId="{02A4322B-2ED3-C7F2-9A83-2E3EC48F8570}"/>
          </ac:picMkLst>
        </pc:picChg>
      </pc:sldChg>
      <pc:sldChg chg="addSp modSp add">
        <pc:chgData name="Leonie Smith" userId="fed1330f33f5650e" providerId="LiveId" clId="{27794B7F-5EC0-4EF2-B65C-932B69BACC08}" dt="2023-07-07T04:09:33.890" v="102"/>
        <pc:sldMkLst>
          <pc:docMk/>
          <pc:sldMk cId="705186656" sldId="294"/>
        </pc:sldMkLst>
        <pc:spChg chg="add mod">
          <ac:chgData name="Leonie Smith" userId="fed1330f33f5650e" providerId="LiveId" clId="{27794B7F-5EC0-4EF2-B65C-932B69BACC08}" dt="2023-07-07T04:09:33.890" v="102"/>
          <ac:spMkLst>
            <pc:docMk/>
            <pc:sldMk cId="705186656" sldId="294"/>
            <ac:spMk id="3" creationId="{453785DD-FBBD-2CCB-6D26-92D49C5A215D}"/>
          </ac:spMkLst>
        </pc:spChg>
        <pc:picChg chg="add mod">
          <ac:chgData name="Leonie Smith" userId="fed1330f33f5650e" providerId="LiveId" clId="{27794B7F-5EC0-4EF2-B65C-932B69BACC08}" dt="2023-07-07T04:09:29.086" v="100"/>
          <ac:picMkLst>
            <pc:docMk/>
            <pc:sldMk cId="705186656" sldId="294"/>
            <ac:picMk id="2" creationId="{1B92F21A-BBBE-3B98-A68D-7488D25BAA4D}"/>
          </ac:picMkLst>
        </pc:picChg>
      </pc:sldChg>
      <pc:sldChg chg="addSp modSp add">
        <pc:chgData name="Leonie Smith" userId="fed1330f33f5650e" providerId="LiveId" clId="{27794B7F-5EC0-4EF2-B65C-932B69BACC08}" dt="2023-07-07T04:09:46.490" v="106"/>
        <pc:sldMkLst>
          <pc:docMk/>
          <pc:sldMk cId="2503711048" sldId="295"/>
        </pc:sldMkLst>
        <pc:spChg chg="add mod">
          <ac:chgData name="Leonie Smith" userId="fed1330f33f5650e" providerId="LiveId" clId="{27794B7F-5EC0-4EF2-B65C-932B69BACC08}" dt="2023-07-07T04:09:46.490" v="106"/>
          <ac:spMkLst>
            <pc:docMk/>
            <pc:sldMk cId="2503711048" sldId="295"/>
            <ac:spMk id="3" creationId="{9959ED48-5E3A-D778-76C1-DCDF9B5CE1F0}"/>
          </ac:spMkLst>
        </pc:spChg>
        <pc:picChg chg="add mod">
          <ac:chgData name="Leonie Smith" userId="fed1330f33f5650e" providerId="LiveId" clId="{27794B7F-5EC0-4EF2-B65C-932B69BACC08}" dt="2023-07-07T04:09:42.319" v="104"/>
          <ac:picMkLst>
            <pc:docMk/>
            <pc:sldMk cId="2503711048" sldId="295"/>
            <ac:picMk id="2" creationId="{91E4F949-9EDA-2CC7-3260-41A80D5EF5BE}"/>
          </ac:picMkLst>
        </pc:picChg>
      </pc:sldChg>
      <pc:sldChg chg="addSp modSp add">
        <pc:chgData name="Leonie Smith" userId="fed1330f33f5650e" providerId="LiveId" clId="{27794B7F-5EC0-4EF2-B65C-932B69BACC08}" dt="2023-07-07T04:09:58.178" v="110"/>
        <pc:sldMkLst>
          <pc:docMk/>
          <pc:sldMk cId="1711897922" sldId="296"/>
        </pc:sldMkLst>
        <pc:spChg chg="add mod">
          <ac:chgData name="Leonie Smith" userId="fed1330f33f5650e" providerId="LiveId" clId="{27794B7F-5EC0-4EF2-B65C-932B69BACC08}" dt="2023-07-07T04:09:58.178" v="110"/>
          <ac:spMkLst>
            <pc:docMk/>
            <pc:sldMk cId="1711897922" sldId="296"/>
            <ac:spMk id="3" creationId="{2103CE8D-D1D0-5F6D-85B1-854EC128B24E}"/>
          </ac:spMkLst>
        </pc:spChg>
        <pc:picChg chg="add mod">
          <ac:chgData name="Leonie Smith" userId="fed1330f33f5650e" providerId="LiveId" clId="{27794B7F-5EC0-4EF2-B65C-932B69BACC08}" dt="2023-07-07T04:09:53.874" v="108"/>
          <ac:picMkLst>
            <pc:docMk/>
            <pc:sldMk cId="1711897922" sldId="296"/>
            <ac:picMk id="2" creationId="{4C593618-A160-98E5-EC74-5C66E95394F3}"/>
          </ac:picMkLst>
        </pc:picChg>
      </pc:sldChg>
      <pc:sldChg chg="addSp modSp add">
        <pc:chgData name="Leonie Smith" userId="fed1330f33f5650e" providerId="LiveId" clId="{27794B7F-5EC0-4EF2-B65C-932B69BACC08}" dt="2023-07-07T04:10:09.980" v="114"/>
        <pc:sldMkLst>
          <pc:docMk/>
          <pc:sldMk cId="832856084" sldId="297"/>
        </pc:sldMkLst>
        <pc:spChg chg="add mod">
          <ac:chgData name="Leonie Smith" userId="fed1330f33f5650e" providerId="LiveId" clId="{27794B7F-5EC0-4EF2-B65C-932B69BACC08}" dt="2023-07-07T04:10:09.980" v="114"/>
          <ac:spMkLst>
            <pc:docMk/>
            <pc:sldMk cId="832856084" sldId="297"/>
            <ac:spMk id="3" creationId="{9A233769-05F9-9B03-ECDB-39D6B6277FBF}"/>
          </ac:spMkLst>
        </pc:spChg>
        <pc:picChg chg="add mod">
          <ac:chgData name="Leonie Smith" userId="fed1330f33f5650e" providerId="LiveId" clId="{27794B7F-5EC0-4EF2-B65C-932B69BACC08}" dt="2023-07-07T04:10:06.239" v="112"/>
          <ac:picMkLst>
            <pc:docMk/>
            <pc:sldMk cId="832856084" sldId="297"/>
            <ac:picMk id="2" creationId="{40EE02B1-8D54-DB20-AC91-236F766944D8}"/>
          </ac:picMkLst>
        </pc:picChg>
      </pc:sldChg>
      <pc:sldChg chg="addSp modSp add">
        <pc:chgData name="Leonie Smith" userId="fed1330f33f5650e" providerId="LiveId" clId="{27794B7F-5EC0-4EF2-B65C-932B69BACC08}" dt="2023-07-07T04:10:22.424" v="118"/>
        <pc:sldMkLst>
          <pc:docMk/>
          <pc:sldMk cId="579395022" sldId="298"/>
        </pc:sldMkLst>
        <pc:spChg chg="add mod">
          <ac:chgData name="Leonie Smith" userId="fed1330f33f5650e" providerId="LiveId" clId="{27794B7F-5EC0-4EF2-B65C-932B69BACC08}" dt="2023-07-07T04:10:22.424" v="118"/>
          <ac:spMkLst>
            <pc:docMk/>
            <pc:sldMk cId="579395022" sldId="298"/>
            <ac:spMk id="3" creationId="{5D8A9189-ED80-7B80-1721-1714879C86AF}"/>
          </ac:spMkLst>
        </pc:spChg>
        <pc:picChg chg="add mod">
          <ac:chgData name="Leonie Smith" userId="fed1330f33f5650e" providerId="LiveId" clId="{27794B7F-5EC0-4EF2-B65C-932B69BACC08}" dt="2023-07-07T04:10:17.203" v="116"/>
          <ac:picMkLst>
            <pc:docMk/>
            <pc:sldMk cId="579395022" sldId="298"/>
            <ac:picMk id="2" creationId="{028C5B68-4F7D-6611-386A-5FB4A480500D}"/>
          </ac:picMkLst>
        </pc:picChg>
      </pc:sldChg>
      <pc:sldChg chg="addSp modSp add">
        <pc:chgData name="Leonie Smith" userId="fed1330f33f5650e" providerId="LiveId" clId="{27794B7F-5EC0-4EF2-B65C-932B69BACC08}" dt="2023-07-07T04:10:39.827" v="124"/>
        <pc:sldMkLst>
          <pc:docMk/>
          <pc:sldMk cId="4242532812" sldId="299"/>
        </pc:sldMkLst>
        <pc:spChg chg="add mod">
          <ac:chgData name="Leonie Smith" userId="fed1330f33f5650e" providerId="LiveId" clId="{27794B7F-5EC0-4EF2-B65C-932B69BACC08}" dt="2023-07-07T04:10:39.827" v="124"/>
          <ac:spMkLst>
            <pc:docMk/>
            <pc:sldMk cId="4242532812" sldId="299"/>
            <ac:spMk id="3" creationId="{FBCA1AAD-54AA-DB6E-A388-BF2636C6B1E3}"/>
          </ac:spMkLst>
        </pc:spChg>
        <pc:picChg chg="add mod">
          <ac:chgData name="Leonie Smith" userId="fed1330f33f5650e" providerId="LiveId" clId="{27794B7F-5EC0-4EF2-B65C-932B69BACC08}" dt="2023-07-07T04:10:35.682" v="122"/>
          <ac:picMkLst>
            <pc:docMk/>
            <pc:sldMk cId="4242532812" sldId="299"/>
            <ac:picMk id="2" creationId="{26CBBC5C-D61F-F347-233B-6443D9B62A09}"/>
          </ac:picMkLst>
        </pc:picChg>
      </pc:sldChg>
      <pc:sldChg chg="addSp modSp add">
        <pc:chgData name="Leonie Smith" userId="fed1330f33f5650e" providerId="LiveId" clId="{27794B7F-5EC0-4EF2-B65C-932B69BACC08}" dt="2023-07-07T04:10:54.939" v="128"/>
        <pc:sldMkLst>
          <pc:docMk/>
          <pc:sldMk cId="4140190397" sldId="300"/>
        </pc:sldMkLst>
        <pc:spChg chg="add mod">
          <ac:chgData name="Leonie Smith" userId="fed1330f33f5650e" providerId="LiveId" clId="{27794B7F-5EC0-4EF2-B65C-932B69BACC08}" dt="2023-07-07T04:10:54.939" v="128"/>
          <ac:spMkLst>
            <pc:docMk/>
            <pc:sldMk cId="4140190397" sldId="300"/>
            <ac:spMk id="3" creationId="{49DABD72-3A59-2AB0-5E7F-E79B73CF6671}"/>
          </ac:spMkLst>
        </pc:spChg>
        <pc:picChg chg="add mod">
          <ac:chgData name="Leonie Smith" userId="fed1330f33f5650e" providerId="LiveId" clId="{27794B7F-5EC0-4EF2-B65C-932B69BACC08}" dt="2023-07-07T04:10:47.833" v="126"/>
          <ac:picMkLst>
            <pc:docMk/>
            <pc:sldMk cId="4140190397" sldId="300"/>
            <ac:picMk id="2" creationId="{AD978245-C90C-78E9-22B0-A5A6E62FDCBE}"/>
          </ac:picMkLst>
        </pc:picChg>
      </pc:sldChg>
      <pc:sldChg chg="addSp modSp add">
        <pc:chgData name="Leonie Smith" userId="fed1330f33f5650e" providerId="LiveId" clId="{27794B7F-5EC0-4EF2-B65C-932B69BACC08}" dt="2023-07-07T04:11:06.099" v="132"/>
        <pc:sldMkLst>
          <pc:docMk/>
          <pc:sldMk cId="3728906042" sldId="301"/>
        </pc:sldMkLst>
        <pc:spChg chg="add mod">
          <ac:chgData name="Leonie Smith" userId="fed1330f33f5650e" providerId="LiveId" clId="{27794B7F-5EC0-4EF2-B65C-932B69BACC08}" dt="2023-07-07T04:11:06.099" v="132"/>
          <ac:spMkLst>
            <pc:docMk/>
            <pc:sldMk cId="3728906042" sldId="301"/>
            <ac:spMk id="3" creationId="{F37F949E-D04D-6756-C04A-0CB631CB80B9}"/>
          </ac:spMkLst>
        </pc:spChg>
        <pc:picChg chg="add mod">
          <ac:chgData name="Leonie Smith" userId="fed1330f33f5650e" providerId="LiveId" clId="{27794B7F-5EC0-4EF2-B65C-932B69BACC08}" dt="2023-07-07T04:11:02.291" v="130"/>
          <ac:picMkLst>
            <pc:docMk/>
            <pc:sldMk cId="3728906042" sldId="301"/>
            <ac:picMk id="2" creationId="{077778DE-2492-960E-CD2A-CEE17B4FFD03}"/>
          </ac:picMkLst>
        </pc:picChg>
      </pc:sldChg>
      <pc:sldChg chg="addSp modSp add">
        <pc:chgData name="Leonie Smith" userId="fed1330f33f5650e" providerId="LiveId" clId="{27794B7F-5EC0-4EF2-B65C-932B69BACC08}" dt="2023-07-07T04:11:17.872" v="136"/>
        <pc:sldMkLst>
          <pc:docMk/>
          <pc:sldMk cId="391738475" sldId="302"/>
        </pc:sldMkLst>
        <pc:spChg chg="add mod">
          <ac:chgData name="Leonie Smith" userId="fed1330f33f5650e" providerId="LiveId" clId="{27794B7F-5EC0-4EF2-B65C-932B69BACC08}" dt="2023-07-07T04:11:17.872" v="136"/>
          <ac:spMkLst>
            <pc:docMk/>
            <pc:sldMk cId="391738475" sldId="302"/>
            <ac:spMk id="3" creationId="{BE2AD4F3-ABEE-E5E7-B4A8-EF28D25527C2}"/>
          </ac:spMkLst>
        </pc:spChg>
        <pc:picChg chg="add mod">
          <ac:chgData name="Leonie Smith" userId="fed1330f33f5650e" providerId="LiveId" clId="{27794B7F-5EC0-4EF2-B65C-932B69BACC08}" dt="2023-07-07T04:11:13.500" v="134"/>
          <ac:picMkLst>
            <pc:docMk/>
            <pc:sldMk cId="391738475" sldId="302"/>
            <ac:picMk id="2" creationId="{AAB087C3-5D22-0BAE-3221-154144ECA989}"/>
          </ac:picMkLst>
        </pc:picChg>
      </pc:sldChg>
    </pc:docChg>
  </pc:docChgLst>
  <pc:docChgLst>
    <pc:chgData name="Leonie Smith" userId="fed1330f33f5650e" providerId="LiveId" clId="{87F77B20-B031-4225-BFA1-0BC1D00BEDC5}"/>
    <pc:docChg chg="modSld">
      <pc:chgData name="Leonie Smith" userId="fed1330f33f5650e" providerId="LiveId" clId="{87F77B20-B031-4225-BFA1-0BC1D00BEDC5}" dt="2024-01-23T04:38:41.823" v="62" actId="20577"/>
      <pc:docMkLst>
        <pc:docMk/>
      </pc:docMkLst>
      <pc:sldChg chg="addSp delSp modSp mod modTransition modAnim modNotesTx">
        <pc:chgData name="Leonie Smith" userId="fed1330f33f5650e" providerId="LiveId" clId="{87F77B20-B031-4225-BFA1-0BC1D00BEDC5}" dt="2024-01-23T04:38:41.823" v="62" actId="20577"/>
        <pc:sldMkLst>
          <pc:docMk/>
          <pc:sldMk cId="1499918570" sldId="257"/>
        </pc:sldMkLst>
        <pc:picChg chg="add del mod">
          <ac:chgData name="Leonie Smith" userId="fed1330f33f5650e" providerId="LiveId" clId="{87F77B20-B031-4225-BFA1-0BC1D00BEDC5}" dt="2024-01-22T04:04:32.677" v="2"/>
          <ac:picMkLst>
            <pc:docMk/>
            <pc:sldMk cId="1499918570" sldId="257"/>
            <ac:picMk id="6" creationId="{2707D7E6-F5CA-4132-F7F2-ECB38C8D8970}"/>
          </ac:picMkLst>
        </pc:picChg>
        <pc:picChg chg="add mod">
          <ac:chgData name="Leonie Smith" userId="fed1330f33f5650e" providerId="LiveId" clId="{87F77B20-B031-4225-BFA1-0BC1D00BEDC5}" dt="2024-01-22T04:04:32.677" v="2"/>
          <ac:picMkLst>
            <pc:docMk/>
            <pc:sldMk cId="1499918570" sldId="257"/>
            <ac:picMk id="7" creationId="{9B63F425-09C5-6CD6-858D-054EC19299C6}"/>
          </ac:picMkLst>
        </pc:picChg>
        <pc:picChg chg="del">
          <ac:chgData name="Leonie Smith" userId="fed1330f33f5650e" providerId="LiveId" clId="{87F77B20-B031-4225-BFA1-0BC1D00BEDC5}" dt="2024-01-22T04:04:25.364" v="1"/>
          <ac:picMkLst>
            <pc:docMk/>
            <pc:sldMk cId="1499918570" sldId="257"/>
            <ac:picMk id="10" creationId="{DDA29ECD-B83C-8F3D-1C1B-064AF90C922D}"/>
          </ac:picMkLst>
        </pc:picChg>
      </pc:sldChg>
      <pc:sldChg chg="addSp delSp modSp mod modTransition modAnim">
        <pc:chgData name="Leonie Smith" userId="fed1330f33f5650e" providerId="LiveId" clId="{87F77B20-B031-4225-BFA1-0BC1D00BEDC5}" dt="2024-01-22T04:04:48.277" v="5"/>
        <pc:sldMkLst>
          <pc:docMk/>
          <pc:sldMk cId="454763615" sldId="259"/>
        </pc:sldMkLst>
        <pc:picChg chg="add del mod">
          <ac:chgData name="Leonie Smith" userId="fed1330f33f5650e" providerId="LiveId" clId="{87F77B20-B031-4225-BFA1-0BC1D00BEDC5}" dt="2024-01-22T04:04:48.277" v="5"/>
          <ac:picMkLst>
            <pc:docMk/>
            <pc:sldMk cId="454763615" sldId="259"/>
            <ac:picMk id="5" creationId="{D66A7A0E-A298-EED3-64DD-B491B4EAC624}"/>
          </ac:picMkLst>
        </pc:picChg>
        <pc:picChg chg="add mod">
          <ac:chgData name="Leonie Smith" userId="fed1330f33f5650e" providerId="LiveId" clId="{87F77B20-B031-4225-BFA1-0BC1D00BEDC5}" dt="2024-01-22T04:04:48.277" v="5"/>
          <ac:picMkLst>
            <pc:docMk/>
            <pc:sldMk cId="454763615" sldId="259"/>
            <ac:picMk id="6" creationId="{AC157C56-987A-4B5D-7ACF-3266C7F3236F}"/>
          </ac:picMkLst>
        </pc:picChg>
        <pc:picChg chg="del">
          <ac:chgData name="Leonie Smith" userId="fed1330f33f5650e" providerId="LiveId" clId="{87F77B20-B031-4225-BFA1-0BC1D00BEDC5}" dt="2024-01-22T04:04:40.876" v="4"/>
          <ac:picMkLst>
            <pc:docMk/>
            <pc:sldMk cId="454763615" sldId="259"/>
            <ac:picMk id="9" creationId="{6E7D6761-DBC8-F664-D836-A6B1B16BD114}"/>
          </ac:picMkLst>
        </pc:picChg>
      </pc:sldChg>
      <pc:sldChg chg="addSp delSp modSp mod modTransition modAnim">
        <pc:chgData name="Leonie Smith" userId="fed1330f33f5650e" providerId="LiveId" clId="{87F77B20-B031-4225-BFA1-0BC1D00BEDC5}" dt="2024-01-22T04:05:08.488" v="8"/>
        <pc:sldMkLst>
          <pc:docMk/>
          <pc:sldMk cId="2346136586" sldId="260"/>
        </pc:sldMkLst>
        <pc:picChg chg="add del mod ord">
          <ac:chgData name="Leonie Smith" userId="fed1330f33f5650e" providerId="LiveId" clId="{87F77B20-B031-4225-BFA1-0BC1D00BEDC5}" dt="2024-01-22T04:05:08.488" v="8"/>
          <ac:picMkLst>
            <pc:docMk/>
            <pc:sldMk cId="2346136586" sldId="260"/>
            <ac:picMk id="5" creationId="{8B2BA569-2A0B-BC03-146E-003D79A02B26}"/>
          </ac:picMkLst>
        </pc:picChg>
        <pc:picChg chg="add mod">
          <ac:chgData name="Leonie Smith" userId="fed1330f33f5650e" providerId="LiveId" clId="{87F77B20-B031-4225-BFA1-0BC1D00BEDC5}" dt="2024-01-22T04:05:08.488" v="8"/>
          <ac:picMkLst>
            <pc:docMk/>
            <pc:sldMk cId="2346136586" sldId="260"/>
            <ac:picMk id="6" creationId="{E55757FA-23EE-B50E-4D86-D9AB494FBBCA}"/>
          </ac:picMkLst>
        </pc:picChg>
        <pc:picChg chg="del">
          <ac:chgData name="Leonie Smith" userId="fed1330f33f5650e" providerId="LiveId" clId="{87F77B20-B031-4225-BFA1-0BC1D00BEDC5}" dt="2024-01-22T04:04:53.854" v="7"/>
          <ac:picMkLst>
            <pc:docMk/>
            <pc:sldMk cId="2346136586" sldId="260"/>
            <ac:picMk id="23" creationId="{C1E840BA-224E-6652-EBAA-20A12D800444}"/>
          </ac:picMkLst>
        </pc:picChg>
      </pc:sldChg>
      <pc:sldChg chg="addSp delSp modSp mod modTransition modAnim">
        <pc:chgData name="Leonie Smith" userId="fed1330f33f5650e" providerId="LiveId" clId="{87F77B20-B031-4225-BFA1-0BC1D00BEDC5}" dt="2024-01-22T04:05:54.567" v="14"/>
        <pc:sldMkLst>
          <pc:docMk/>
          <pc:sldMk cId="4037329247" sldId="261"/>
        </pc:sldMkLst>
        <pc:picChg chg="add del mod ord">
          <ac:chgData name="Leonie Smith" userId="fed1330f33f5650e" providerId="LiveId" clId="{87F77B20-B031-4225-BFA1-0BC1D00BEDC5}" dt="2024-01-22T04:05:54.567" v="14"/>
          <ac:picMkLst>
            <pc:docMk/>
            <pc:sldMk cId="4037329247" sldId="261"/>
            <ac:picMk id="5" creationId="{31704476-4E89-5441-DA09-B364BEF29CD7}"/>
          </ac:picMkLst>
        </pc:picChg>
        <pc:picChg chg="add mod">
          <ac:chgData name="Leonie Smith" userId="fed1330f33f5650e" providerId="LiveId" clId="{87F77B20-B031-4225-BFA1-0BC1D00BEDC5}" dt="2024-01-22T04:05:54.567" v="14"/>
          <ac:picMkLst>
            <pc:docMk/>
            <pc:sldMk cId="4037329247" sldId="261"/>
            <ac:picMk id="6" creationId="{32BC1AA9-2BBA-1194-D19D-5065E125D7DF}"/>
          </ac:picMkLst>
        </pc:picChg>
        <pc:picChg chg="del">
          <ac:chgData name="Leonie Smith" userId="fed1330f33f5650e" providerId="LiveId" clId="{87F77B20-B031-4225-BFA1-0BC1D00BEDC5}" dt="2024-01-22T04:05:32.778" v="13"/>
          <ac:picMkLst>
            <pc:docMk/>
            <pc:sldMk cId="4037329247" sldId="261"/>
            <ac:picMk id="25" creationId="{7CA05464-36C8-79F1-17ED-C0391456C15E}"/>
          </ac:picMkLst>
        </pc:picChg>
      </pc:sldChg>
      <pc:sldChg chg="addSp delSp modSp mod modTransition modAnim">
        <pc:chgData name="Leonie Smith" userId="fed1330f33f5650e" providerId="LiveId" clId="{87F77B20-B031-4225-BFA1-0BC1D00BEDC5}" dt="2024-01-22T04:06:17.963" v="17"/>
        <pc:sldMkLst>
          <pc:docMk/>
          <pc:sldMk cId="1909638311" sldId="262"/>
        </pc:sldMkLst>
        <pc:picChg chg="add del mod ord">
          <ac:chgData name="Leonie Smith" userId="fed1330f33f5650e" providerId="LiveId" clId="{87F77B20-B031-4225-BFA1-0BC1D00BEDC5}" dt="2024-01-22T04:06:17.963" v="17"/>
          <ac:picMkLst>
            <pc:docMk/>
            <pc:sldMk cId="1909638311" sldId="262"/>
            <ac:picMk id="5" creationId="{B2BFF04F-2595-5BA9-9038-4B64DDDFF8F8}"/>
          </ac:picMkLst>
        </pc:picChg>
        <pc:picChg chg="add mod">
          <ac:chgData name="Leonie Smith" userId="fed1330f33f5650e" providerId="LiveId" clId="{87F77B20-B031-4225-BFA1-0BC1D00BEDC5}" dt="2024-01-22T04:06:17.963" v="17"/>
          <ac:picMkLst>
            <pc:docMk/>
            <pc:sldMk cId="1909638311" sldId="262"/>
            <ac:picMk id="6" creationId="{1FE29665-B745-1D6A-8EB1-E5FF0AC694B3}"/>
          </ac:picMkLst>
        </pc:picChg>
        <pc:picChg chg="del">
          <ac:chgData name="Leonie Smith" userId="fed1330f33f5650e" providerId="LiveId" clId="{87F77B20-B031-4225-BFA1-0BC1D00BEDC5}" dt="2024-01-22T04:05:59.224" v="16"/>
          <ac:picMkLst>
            <pc:docMk/>
            <pc:sldMk cId="1909638311" sldId="262"/>
            <ac:picMk id="19" creationId="{DF9E5887-7460-31FE-9160-4A25B60ADBB6}"/>
          </ac:picMkLst>
        </pc:picChg>
      </pc:sldChg>
      <pc:sldChg chg="addSp delSp modSp mod modTransition modAnim">
        <pc:chgData name="Leonie Smith" userId="fed1330f33f5650e" providerId="LiveId" clId="{87F77B20-B031-4225-BFA1-0BC1D00BEDC5}" dt="2024-01-22T04:06:53.050" v="23"/>
        <pc:sldMkLst>
          <pc:docMk/>
          <pc:sldMk cId="641208035" sldId="263"/>
        </pc:sldMkLst>
        <pc:picChg chg="add del mod ord">
          <ac:chgData name="Leonie Smith" userId="fed1330f33f5650e" providerId="LiveId" clId="{87F77B20-B031-4225-BFA1-0BC1D00BEDC5}" dt="2024-01-22T04:06:32.150" v="20"/>
          <ac:picMkLst>
            <pc:docMk/>
            <pc:sldMk cId="641208035" sldId="263"/>
            <ac:picMk id="5" creationId="{2BB8D33E-8565-23A8-C409-3FA9393D5F23}"/>
          </ac:picMkLst>
        </pc:picChg>
        <pc:picChg chg="add del mod">
          <ac:chgData name="Leonie Smith" userId="fed1330f33f5650e" providerId="LiveId" clId="{87F77B20-B031-4225-BFA1-0BC1D00BEDC5}" dt="2024-01-22T04:06:36.116" v="22"/>
          <ac:picMkLst>
            <pc:docMk/>
            <pc:sldMk cId="641208035" sldId="263"/>
            <ac:picMk id="6" creationId="{5272888F-CB27-B9A6-0C2D-9512FB49877C}"/>
          </ac:picMkLst>
        </pc:picChg>
        <pc:picChg chg="add del mod ord">
          <ac:chgData name="Leonie Smith" userId="fed1330f33f5650e" providerId="LiveId" clId="{87F77B20-B031-4225-BFA1-0BC1D00BEDC5}" dt="2024-01-22T04:06:53.050" v="23"/>
          <ac:picMkLst>
            <pc:docMk/>
            <pc:sldMk cId="641208035" sldId="263"/>
            <ac:picMk id="9" creationId="{FDE68084-F237-4738-EAB7-4AB3A2BD83B7}"/>
          </ac:picMkLst>
        </pc:picChg>
        <pc:picChg chg="add mod">
          <ac:chgData name="Leonie Smith" userId="fed1330f33f5650e" providerId="LiveId" clId="{87F77B20-B031-4225-BFA1-0BC1D00BEDC5}" dt="2024-01-22T04:06:53.050" v="23"/>
          <ac:picMkLst>
            <pc:docMk/>
            <pc:sldMk cId="641208035" sldId="263"/>
            <ac:picMk id="10" creationId="{C2D6B8E3-AD01-0558-2646-E2E6D81D199A}"/>
          </ac:picMkLst>
        </pc:picChg>
        <pc:picChg chg="del">
          <ac:chgData name="Leonie Smith" userId="fed1330f33f5650e" providerId="LiveId" clId="{87F77B20-B031-4225-BFA1-0BC1D00BEDC5}" dt="2024-01-22T04:06:22.644" v="19"/>
          <ac:picMkLst>
            <pc:docMk/>
            <pc:sldMk cId="641208035" sldId="263"/>
            <ac:picMk id="11" creationId="{F6039FA1-095E-B5F0-6AEE-94604F5078AC}"/>
          </ac:picMkLst>
        </pc:picChg>
      </pc:sldChg>
      <pc:sldChg chg="addSp delSp modSp mod modTransition modAnim">
        <pc:chgData name="Leonie Smith" userId="fed1330f33f5650e" providerId="LiveId" clId="{87F77B20-B031-4225-BFA1-0BC1D00BEDC5}" dt="2024-01-22T04:07:20.246" v="29"/>
        <pc:sldMkLst>
          <pc:docMk/>
          <pc:sldMk cId="4044745628" sldId="264"/>
        </pc:sldMkLst>
        <pc:picChg chg="add del mod ord">
          <ac:chgData name="Leonie Smith" userId="fed1330f33f5650e" providerId="LiveId" clId="{87F77B20-B031-4225-BFA1-0BC1D00BEDC5}" dt="2024-01-22T04:07:02.595" v="26"/>
          <ac:picMkLst>
            <pc:docMk/>
            <pc:sldMk cId="4044745628" sldId="264"/>
            <ac:picMk id="5" creationId="{15F527DE-B521-40D5-AC18-2A7BE93734A3}"/>
          </ac:picMkLst>
        </pc:picChg>
        <pc:picChg chg="add del mod">
          <ac:chgData name="Leonie Smith" userId="fed1330f33f5650e" providerId="LiveId" clId="{87F77B20-B031-4225-BFA1-0BC1D00BEDC5}" dt="2024-01-22T04:07:04.167" v="28"/>
          <ac:picMkLst>
            <pc:docMk/>
            <pc:sldMk cId="4044745628" sldId="264"/>
            <ac:picMk id="6" creationId="{4105F84E-0EAA-439E-C81B-6970DF78173C}"/>
          </ac:picMkLst>
        </pc:picChg>
        <pc:picChg chg="add del mod ord">
          <ac:chgData name="Leonie Smith" userId="fed1330f33f5650e" providerId="LiveId" clId="{87F77B20-B031-4225-BFA1-0BC1D00BEDC5}" dt="2024-01-22T04:07:20.246" v="29"/>
          <ac:picMkLst>
            <pc:docMk/>
            <pc:sldMk cId="4044745628" sldId="264"/>
            <ac:picMk id="9" creationId="{26007D38-CAE5-31C6-F88F-87D1945C913F}"/>
          </ac:picMkLst>
        </pc:picChg>
        <pc:picChg chg="add mod">
          <ac:chgData name="Leonie Smith" userId="fed1330f33f5650e" providerId="LiveId" clId="{87F77B20-B031-4225-BFA1-0BC1D00BEDC5}" dt="2024-01-22T04:07:20.246" v="29"/>
          <ac:picMkLst>
            <pc:docMk/>
            <pc:sldMk cId="4044745628" sldId="264"/>
            <ac:picMk id="10" creationId="{5F101948-A69B-5BAD-78E7-C46A32FAF2B2}"/>
          </ac:picMkLst>
        </pc:picChg>
        <pc:picChg chg="del">
          <ac:chgData name="Leonie Smith" userId="fed1330f33f5650e" providerId="LiveId" clId="{87F77B20-B031-4225-BFA1-0BC1D00BEDC5}" dt="2024-01-22T04:06:56.617" v="25"/>
          <ac:picMkLst>
            <pc:docMk/>
            <pc:sldMk cId="4044745628" sldId="264"/>
            <ac:picMk id="30" creationId="{AEEA3226-584F-3BB6-D79F-72A15635A373}"/>
          </ac:picMkLst>
        </pc:picChg>
      </pc:sldChg>
      <pc:sldChg chg="addSp delSp modSp mod modTransition modAnim">
        <pc:chgData name="Leonie Smith" userId="fed1330f33f5650e" providerId="LiveId" clId="{87F77B20-B031-4225-BFA1-0BC1D00BEDC5}" dt="2024-01-22T04:07:45.207" v="32"/>
        <pc:sldMkLst>
          <pc:docMk/>
          <pc:sldMk cId="978260341" sldId="265"/>
        </pc:sldMkLst>
        <pc:picChg chg="add del mod ord">
          <ac:chgData name="Leonie Smith" userId="fed1330f33f5650e" providerId="LiveId" clId="{87F77B20-B031-4225-BFA1-0BC1D00BEDC5}" dt="2024-01-22T04:07:45.207" v="32"/>
          <ac:picMkLst>
            <pc:docMk/>
            <pc:sldMk cId="978260341" sldId="265"/>
            <ac:picMk id="5" creationId="{01B7DB38-EB23-294F-F871-47BB267B450B}"/>
          </ac:picMkLst>
        </pc:picChg>
        <pc:picChg chg="add mod">
          <ac:chgData name="Leonie Smith" userId="fed1330f33f5650e" providerId="LiveId" clId="{87F77B20-B031-4225-BFA1-0BC1D00BEDC5}" dt="2024-01-22T04:07:45.207" v="32"/>
          <ac:picMkLst>
            <pc:docMk/>
            <pc:sldMk cId="978260341" sldId="265"/>
            <ac:picMk id="6" creationId="{4A5E8594-3B06-7CF6-E106-18DE3A031357}"/>
          </ac:picMkLst>
        </pc:picChg>
        <pc:picChg chg="del">
          <ac:chgData name="Leonie Smith" userId="fed1330f33f5650e" providerId="LiveId" clId="{87F77B20-B031-4225-BFA1-0BC1D00BEDC5}" dt="2024-01-22T04:07:24.080" v="31"/>
          <ac:picMkLst>
            <pc:docMk/>
            <pc:sldMk cId="978260341" sldId="265"/>
            <ac:picMk id="20" creationId="{DCF7604C-BA5E-B205-413B-990B2C5DC1C2}"/>
          </ac:picMkLst>
        </pc:picChg>
      </pc:sldChg>
      <pc:sldChg chg="addSp delSp modSp mod modTransition modAnim">
        <pc:chgData name="Leonie Smith" userId="fed1330f33f5650e" providerId="LiveId" clId="{87F77B20-B031-4225-BFA1-0BC1D00BEDC5}" dt="2024-01-22T04:08:04.932" v="35"/>
        <pc:sldMkLst>
          <pc:docMk/>
          <pc:sldMk cId="3575870363" sldId="266"/>
        </pc:sldMkLst>
        <pc:picChg chg="add del mod">
          <ac:chgData name="Leonie Smith" userId="fed1330f33f5650e" providerId="LiveId" clId="{87F77B20-B031-4225-BFA1-0BC1D00BEDC5}" dt="2024-01-22T04:08:04.932" v="35"/>
          <ac:picMkLst>
            <pc:docMk/>
            <pc:sldMk cId="3575870363" sldId="266"/>
            <ac:picMk id="5" creationId="{18057A5E-25C1-EEB2-C3FE-119C3A62D41C}"/>
          </ac:picMkLst>
        </pc:picChg>
        <pc:picChg chg="add mod">
          <ac:chgData name="Leonie Smith" userId="fed1330f33f5650e" providerId="LiveId" clId="{87F77B20-B031-4225-BFA1-0BC1D00BEDC5}" dt="2024-01-22T04:08:04.932" v="35"/>
          <ac:picMkLst>
            <pc:docMk/>
            <pc:sldMk cId="3575870363" sldId="266"/>
            <ac:picMk id="6" creationId="{1DCC53F3-A9D7-49FC-36EB-AC2B63EED522}"/>
          </ac:picMkLst>
        </pc:picChg>
        <pc:picChg chg="del">
          <ac:chgData name="Leonie Smith" userId="fed1330f33f5650e" providerId="LiveId" clId="{87F77B20-B031-4225-BFA1-0BC1D00BEDC5}" dt="2024-01-22T04:07:50.773" v="34"/>
          <ac:picMkLst>
            <pc:docMk/>
            <pc:sldMk cId="3575870363" sldId="266"/>
            <ac:picMk id="7" creationId="{25562DDB-7EC5-5746-84E3-73ACFAE230A3}"/>
          </ac:picMkLst>
        </pc:picChg>
      </pc:sldChg>
      <pc:sldChg chg="addSp delSp modSp mod modTransition modAnim">
        <pc:chgData name="Leonie Smith" userId="fed1330f33f5650e" providerId="LiveId" clId="{87F77B20-B031-4225-BFA1-0BC1D00BEDC5}" dt="2024-01-22T04:08:20.848" v="38"/>
        <pc:sldMkLst>
          <pc:docMk/>
          <pc:sldMk cId="4017137865" sldId="267"/>
        </pc:sldMkLst>
        <pc:picChg chg="add del mod ord">
          <ac:chgData name="Leonie Smith" userId="fed1330f33f5650e" providerId="LiveId" clId="{87F77B20-B031-4225-BFA1-0BC1D00BEDC5}" dt="2024-01-22T04:08:20.848" v="38"/>
          <ac:picMkLst>
            <pc:docMk/>
            <pc:sldMk cId="4017137865" sldId="267"/>
            <ac:picMk id="5" creationId="{88AD657F-3D98-2E02-8A03-982052477EA4}"/>
          </ac:picMkLst>
        </pc:picChg>
        <pc:picChg chg="add mod">
          <ac:chgData name="Leonie Smith" userId="fed1330f33f5650e" providerId="LiveId" clId="{87F77B20-B031-4225-BFA1-0BC1D00BEDC5}" dt="2024-01-22T04:08:20.848" v="38"/>
          <ac:picMkLst>
            <pc:docMk/>
            <pc:sldMk cId="4017137865" sldId="267"/>
            <ac:picMk id="6" creationId="{2EE34662-3D07-2549-D3DA-EA9F87B322E7}"/>
          </ac:picMkLst>
        </pc:picChg>
        <pc:picChg chg="del">
          <ac:chgData name="Leonie Smith" userId="fed1330f33f5650e" providerId="LiveId" clId="{87F77B20-B031-4225-BFA1-0BC1D00BEDC5}" dt="2024-01-22T04:08:08.529" v="37"/>
          <ac:picMkLst>
            <pc:docMk/>
            <pc:sldMk cId="4017137865" sldId="267"/>
            <ac:picMk id="18" creationId="{B7C90F49-1697-1523-39DD-D44722EA6C0C}"/>
          </ac:picMkLst>
        </pc:picChg>
      </pc:sldChg>
      <pc:sldChg chg="addSp delSp modSp mod modTransition modAnim">
        <pc:chgData name="Leonie Smith" userId="fed1330f33f5650e" providerId="LiveId" clId="{87F77B20-B031-4225-BFA1-0BC1D00BEDC5}" dt="2024-01-22T04:08:35.288" v="41"/>
        <pc:sldMkLst>
          <pc:docMk/>
          <pc:sldMk cId="3137811553" sldId="268"/>
        </pc:sldMkLst>
        <pc:picChg chg="add del mod">
          <ac:chgData name="Leonie Smith" userId="fed1330f33f5650e" providerId="LiveId" clId="{87F77B20-B031-4225-BFA1-0BC1D00BEDC5}" dt="2024-01-22T04:08:35.288" v="41"/>
          <ac:picMkLst>
            <pc:docMk/>
            <pc:sldMk cId="3137811553" sldId="268"/>
            <ac:picMk id="5" creationId="{FE65EB41-2A01-EE88-A4FB-FA3DC0D75DBE}"/>
          </ac:picMkLst>
        </pc:picChg>
        <pc:picChg chg="add mod">
          <ac:chgData name="Leonie Smith" userId="fed1330f33f5650e" providerId="LiveId" clId="{87F77B20-B031-4225-BFA1-0BC1D00BEDC5}" dt="2024-01-22T04:08:35.288" v="41"/>
          <ac:picMkLst>
            <pc:docMk/>
            <pc:sldMk cId="3137811553" sldId="268"/>
            <ac:picMk id="6" creationId="{0A8930A1-58CD-EC8B-8AEE-EBED1A356417}"/>
          </ac:picMkLst>
        </pc:picChg>
        <pc:picChg chg="del">
          <ac:chgData name="Leonie Smith" userId="fed1330f33f5650e" providerId="LiveId" clId="{87F77B20-B031-4225-BFA1-0BC1D00BEDC5}" dt="2024-01-22T04:08:24.336" v="40"/>
          <ac:picMkLst>
            <pc:docMk/>
            <pc:sldMk cId="3137811553" sldId="268"/>
            <ac:picMk id="8" creationId="{2D6BBE21-A548-5549-E7CE-DA07AD0562FA}"/>
          </ac:picMkLst>
        </pc:picChg>
      </pc:sldChg>
      <pc:sldChg chg="addSp delSp modSp mod modTransition modAnim">
        <pc:chgData name="Leonie Smith" userId="fed1330f33f5650e" providerId="LiveId" clId="{87F77B20-B031-4225-BFA1-0BC1D00BEDC5}" dt="2024-01-22T04:08:52.491" v="44"/>
        <pc:sldMkLst>
          <pc:docMk/>
          <pc:sldMk cId="100491716" sldId="269"/>
        </pc:sldMkLst>
        <pc:picChg chg="add del mod ord">
          <ac:chgData name="Leonie Smith" userId="fed1330f33f5650e" providerId="LiveId" clId="{87F77B20-B031-4225-BFA1-0BC1D00BEDC5}" dt="2024-01-22T04:08:52.491" v="44"/>
          <ac:picMkLst>
            <pc:docMk/>
            <pc:sldMk cId="100491716" sldId="269"/>
            <ac:picMk id="5" creationId="{0E60C0AF-62BF-EABA-B7E6-273B358DA117}"/>
          </ac:picMkLst>
        </pc:picChg>
        <pc:picChg chg="add mod">
          <ac:chgData name="Leonie Smith" userId="fed1330f33f5650e" providerId="LiveId" clId="{87F77B20-B031-4225-BFA1-0BC1D00BEDC5}" dt="2024-01-22T04:08:52.491" v="44"/>
          <ac:picMkLst>
            <pc:docMk/>
            <pc:sldMk cId="100491716" sldId="269"/>
            <ac:picMk id="6" creationId="{719C3A96-2A75-7B56-E07A-185F271D4B5C}"/>
          </ac:picMkLst>
        </pc:picChg>
        <pc:picChg chg="del">
          <ac:chgData name="Leonie Smith" userId="fed1330f33f5650e" providerId="LiveId" clId="{87F77B20-B031-4225-BFA1-0BC1D00BEDC5}" dt="2024-01-22T04:08:38.730" v="43"/>
          <ac:picMkLst>
            <pc:docMk/>
            <pc:sldMk cId="100491716" sldId="269"/>
            <ac:picMk id="26" creationId="{26AFC8A5-30C1-5500-21A7-870A31CDEA55}"/>
          </ac:picMkLst>
        </pc:picChg>
      </pc:sldChg>
      <pc:sldChg chg="addSp delSp modSp mod modTransition modAnim">
        <pc:chgData name="Leonie Smith" userId="fed1330f33f5650e" providerId="LiveId" clId="{87F77B20-B031-4225-BFA1-0BC1D00BEDC5}" dt="2024-01-22T04:09:06.848" v="47"/>
        <pc:sldMkLst>
          <pc:docMk/>
          <pc:sldMk cId="1922139011" sldId="281"/>
        </pc:sldMkLst>
        <pc:picChg chg="add del mod">
          <ac:chgData name="Leonie Smith" userId="fed1330f33f5650e" providerId="LiveId" clId="{87F77B20-B031-4225-BFA1-0BC1D00BEDC5}" dt="2024-01-22T04:09:06.848" v="47"/>
          <ac:picMkLst>
            <pc:docMk/>
            <pc:sldMk cId="1922139011" sldId="281"/>
            <ac:picMk id="5" creationId="{13785745-C78E-9189-D722-BDCFD153455F}"/>
          </ac:picMkLst>
        </pc:picChg>
        <pc:picChg chg="add mod">
          <ac:chgData name="Leonie Smith" userId="fed1330f33f5650e" providerId="LiveId" clId="{87F77B20-B031-4225-BFA1-0BC1D00BEDC5}" dt="2024-01-22T04:09:06.848" v="47"/>
          <ac:picMkLst>
            <pc:docMk/>
            <pc:sldMk cId="1922139011" sldId="281"/>
            <ac:picMk id="6" creationId="{A0AE2016-EC6F-A939-B2F5-3202AC3CB04A}"/>
          </ac:picMkLst>
        </pc:picChg>
        <pc:picChg chg="del">
          <ac:chgData name="Leonie Smith" userId="fed1330f33f5650e" providerId="LiveId" clId="{87F77B20-B031-4225-BFA1-0BC1D00BEDC5}" dt="2024-01-22T04:08:56.393" v="46"/>
          <ac:picMkLst>
            <pc:docMk/>
            <pc:sldMk cId="1922139011" sldId="281"/>
            <ac:picMk id="8" creationId="{8B942A8F-99BD-8A97-79C0-AEE6E67626BC}"/>
          </ac:picMkLst>
        </pc:picChg>
      </pc:sldChg>
      <pc:sldChg chg="addSp delSp modSp mod modTransition modAnim">
        <pc:chgData name="Leonie Smith" userId="fed1330f33f5650e" providerId="LiveId" clId="{87F77B20-B031-4225-BFA1-0BC1D00BEDC5}" dt="2024-01-22T04:09:22.249" v="50"/>
        <pc:sldMkLst>
          <pc:docMk/>
          <pc:sldMk cId="3166251957" sldId="283"/>
        </pc:sldMkLst>
        <pc:picChg chg="add del mod ord">
          <ac:chgData name="Leonie Smith" userId="fed1330f33f5650e" providerId="LiveId" clId="{87F77B20-B031-4225-BFA1-0BC1D00BEDC5}" dt="2024-01-22T04:09:22.249" v="50"/>
          <ac:picMkLst>
            <pc:docMk/>
            <pc:sldMk cId="3166251957" sldId="283"/>
            <ac:picMk id="5" creationId="{E7B695AC-ED9E-ED35-B31C-EDE371F0977E}"/>
          </ac:picMkLst>
        </pc:picChg>
        <pc:picChg chg="add mod">
          <ac:chgData name="Leonie Smith" userId="fed1330f33f5650e" providerId="LiveId" clId="{87F77B20-B031-4225-BFA1-0BC1D00BEDC5}" dt="2024-01-22T04:09:22.249" v="50"/>
          <ac:picMkLst>
            <pc:docMk/>
            <pc:sldMk cId="3166251957" sldId="283"/>
            <ac:picMk id="6" creationId="{5953AE44-ED82-51BD-A7BB-676F51C2DD2F}"/>
          </ac:picMkLst>
        </pc:picChg>
        <pc:picChg chg="del">
          <ac:chgData name="Leonie Smith" userId="fed1330f33f5650e" providerId="LiveId" clId="{87F77B20-B031-4225-BFA1-0BC1D00BEDC5}" dt="2024-01-22T04:09:10.906" v="49"/>
          <ac:picMkLst>
            <pc:docMk/>
            <pc:sldMk cId="3166251957" sldId="283"/>
            <ac:picMk id="42" creationId="{624BC956-DFFB-403C-F6CC-F190ABFF0051}"/>
          </ac:picMkLst>
        </pc:picChg>
      </pc:sldChg>
      <pc:sldChg chg="addSp delSp modSp mod modTransition modAnim">
        <pc:chgData name="Leonie Smith" userId="fed1330f33f5650e" providerId="LiveId" clId="{87F77B20-B031-4225-BFA1-0BC1D00BEDC5}" dt="2024-01-22T04:05:28.366" v="11"/>
        <pc:sldMkLst>
          <pc:docMk/>
          <pc:sldMk cId="1175485467" sldId="287"/>
        </pc:sldMkLst>
        <pc:picChg chg="add del mod">
          <ac:chgData name="Leonie Smith" userId="fed1330f33f5650e" providerId="LiveId" clId="{87F77B20-B031-4225-BFA1-0BC1D00BEDC5}" dt="2024-01-22T04:05:28.366" v="11"/>
          <ac:picMkLst>
            <pc:docMk/>
            <pc:sldMk cId="1175485467" sldId="287"/>
            <ac:picMk id="5" creationId="{C3FB5FC6-A932-3C36-EEB9-814A4693ADBC}"/>
          </ac:picMkLst>
        </pc:picChg>
        <pc:picChg chg="add mod">
          <ac:chgData name="Leonie Smith" userId="fed1330f33f5650e" providerId="LiveId" clId="{87F77B20-B031-4225-BFA1-0BC1D00BEDC5}" dt="2024-01-22T04:05:28.366" v="11"/>
          <ac:picMkLst>
            <pc:docMk/>
            <pc:sldMk cId="1175485467" sldId="287"/>
            <ac:picMk id="6" creationId="{7B448F96-E2F1-4976-518F-DFCA233EFB16}"/>
          </ac:picMkLst>
        </pc:picChg>
        <pc:picChg chg="del">
          <ac:chgData name="Leonie Smith" userId="fed1330f33f5650e" providerId="LiveId" clId="{87F77B20-B031-4225-BFA1-0BC1D00BEDC5}" dt="2024-01-22T04:05:12.322" v="10"/>
          <ac:picMkLst>
            <pc:docMk/>
            <pc:sldMk cId="1175485467" sldId="287"/>
            <ac:picMk id="16" creationId="{BD4BC75A-6FB3-39DD-31DE-B8CADCD52EFD}"/>
          </ac:picMkLst>
        </pc:picChg>
      </pc:sldChg>
    </pc:docChg>
  </pc:docChgLst>
  <pc:docChgLst>
    <pc:chgData name="Leonie Smith" userId="fed1330f33f5650e" providerId="LiveId" clId="{3D7409D2-B7A7-455F-96F9-026D42A3F9DC}"/>
    <pc:docChg chg="modSld">
      <pc:chgData name="Leonie Smith" userId="fed1330f33f5650e" providerId="LiveId" clId="{3D7409D2-B7A7-455F-96F9-026D42A3F9DC}" dt="2023-02-17T05:21:26.463" v="54"/>
      <pc:docMkLst>
        <pc:docMk/>
      </pc:docMkLst>
      <pc:sldChg chg="modSp mod">
        <pc:chgData name="Leonie Smith" userId="fed1330f33f5650e" providerId="LiveId" clId="{3D7409D2-B7A7-455F-96F9-026D42A3F9DC}" dt="2023-02-17T04:59:50.856" v="0" actId="20577"/>
        <pc:sldMkLst>
          <pc:docMk/>
          <pc:sldMk cId="1499918570" sldId="257"/>
        </pc:sldMkLst>
        <pc:spChg chg="mod">
          <ac:chgData name="Leonie Smith" userId="fed1330f33f5650e" providerId="LiveId" clId="{3D7409D2-B7A7-455F-96F9-026D42A3F9DC}" dt="2023-02-17T04:59:50.856" v="0" actId="20577"/>
          <ac:spMkLst>
            <pc:docMk/>
            <pc:sldMk cId="1499918570" sldId="257"/>
            <ac:spMk id="2" creationId="{5914029F-D823-8CA0-19FD-0251CC3E3412}"/>
          </ac:spMkLst>
        </pc:spChg>
      </pc:sldChg>
      <pc:sldChg chg="modSp mod">
        <pc:chgData name="Leonie Smith" userId="fed1330f33f5650e" providerId="LiveId" clId="{3D7409D2-B7A7-455F-96F9-026D42A3F9DC}" dt="2023-02-17T05:21:26.463" v="54"/>
        <pc:sldMkLst>
          <pc:docMk/>
          <pc:sldMk cId="454763615" sldId="259"/>
        </pc:sldMkLst>
        <pc:spChg chg="mod">
          <ac:chgData name="Leonie Smith" userId="fed1330f33f5650e" providerId="LiveId" clId="{3D7409D2-B7A7-455F-96F9-026D42A3F9DC}" dt="2023-02-17T05:20:39.255" v="53"/>
          <ac:spMkLst>
            <pc:docMk/>
            <pc:sldMk cId="454763615" sldId="259"/>
            <ac:spMk id="3" creationId="{A58184BD-88F1-BA02-40C1-D8403D0EEC0D}"/>
          </ac:spMkLst>
        </pc:spChg>
        <pc:spChg chg="mod">
          <ac:chgData name="Leonie Smith" userId="fed1330f33f5650e" providerId="LiveId" clId="{3D7409D2-B7A7-455F-96F9-026D42A3F9DC}" dt="2023-02-17T05:21:26.463" v="54"/>
          <ac:spMkLst>
            <pc:docMk/>
            <pc:sldMk cId="454763615" sldId="259"/>
            <ac:spMk id="4" creationId="{EE2AC625-9141-A801-F431-DD5F79396320}"/>
          </ac:spMkLst>
        </pc:spChg>
      </pc:sldChg>
      <pc:sldChg chg="addSp modSp">
        <pc:chgData name="Leonie Smith" userId="fed1330f33f5650e" providerId="LiveId" clId="{3D7409D2-B7A7-455F-96F9-026D42A3F9DC}" dt="2023-02-17T05:02:39.249" v="13"/>
        <pc:sldMkLst>
          <pc:docMk/>
          <pc:sldMk cId="4120481681" sldId="270"/>
        </pc:sldMkLst>
        <pc:spChg chg="add mod">
          <ac:chgData name="Leonie Smith" userId="fed1330f33f5650e" providerId="LiveId" clId="{3D7409D2-B7A7-455F-96F9-026D42A3F9DC}" dt="2023-02-17T05:02:39.249" v="13"/>
          <ac:spMkLst>
            <pc:docMk/>
            <pc:sldMk cId="4120481681" sldId="270"/>
            <ac:spMk id="4" creationId="{6AC60AC5-7529-13E1-2C62-584CCC0AAC6F}"/>
          </ac:spMkLst>
        </pc:spChg>
      </pc:sldChg>
      <pc:sldChg chg="addSp modSp mod">
        <pc:chgData name="Leonie Smith" userId="fed1330f33f5650e" providerId="LiveId" clId="{3D7409D2-B7A7-455F-96F9-026D42A3F9DC}" dt="2023-02-17T05:03:15.096" v="29" actId="20577"/>
        <pc:sldMkLst>
          <pc:docMk/>
          <pc:sldMk cId="939110669" sldId="271"/>
        </pc:sldMkLst>
        <pc:spChg chg="add mod">
          <ac:chgData name="Leonie Smith" userId="fed1330f33f5650e" providerId="LiveId" clId="{3D7409D2-B7A7-455F-96F9-026D42A3F9DC}" dt="2023-02-17T05:03:15.096" v="29" actId="20577"/>
          <ac:spMkLst>
            <pc:docMk/>
            <pc:sldMk cId="939110669" sldId="271"/>
            <ac:spMk id="4" creationId="{F52B65C3-7497-52D9-7E7F-074083B5D721}"/>
          </ac:spMkLst>
        </pc:spChg>
      </pc:sldChg>
      <pc:sldChg chg="addSp modSp mod">
        <pc:chgData name="Leonie Smith" userId="fed1330f33f5650e" providerId="LiveId" clId="{3D7409D2-B7A7-455F-96F9-026D42A3F9DC}" dt="2023-02-17T05:03:26.211" v="31" actId="20577"/>
        <pc:sldMkLst>
          <pc:docMk/>
          <pc:sldMk cId="4024569785" sldId="272"/>
        </pc:sldMkLst>
        <pc:spChg chg="add mod">
          <ac:chgData name="Leonie Smith" userId="fed1330f33f5650e" providerId="LiveId" clId="{3D7409D2-B7A7-455F-96F9-026D42A3F9DC}" dt="2023-02-17T05:03:26.211" v="31" actId="20577"/>
          <ac:spMkLst>
            <pc:docMk/>
            <pc:sldMk cId="4024569785" sldId="272"/>
            <ac:spMk id="4" creationId="{A9961484-DB13-B5BF-3EBB-9E755C0D435D}"/>
          </ac:spMkLst>
        </pc:spChg>
      </pc:sldChg>
      <pc:sldChg chg="addSp modSp mod">
        <pc:chgData name="Leonie Smith" userId="fed1330f33f5650e" providerId="LiveId" clId="{3D7409D2-B7A7-455F-96F9-026D42A3F9DC}" dt="2023-02-17T05:03:34.694" v="33" actId="20577"/>
        <pc:sldMkLst>
          <pc:docMk/>
          <pc:sldMk cId="487179600" sldId="273"/>
        </pc:sldMkLst>
        <pc:spChg chg="add mod">
          <ac:chgData name="Leonie Smith" userId="fed1330f33f5650e" providerId="LiveId" clId="{3D7409D2-B7A7-455F-96F9-026D42A3F9DC}" dt="2023-02-17T05:03:34.694" v="33" actId="20577"/>
          <ac:spMkLst>
            <pc:docMk/>
            <pc:sldMk cId="487179600" sldId="273"/>
            <ac:spMk id="6" creationId="{2FEF84BE-FEBC-D4C9-758E-16AB2EF247D4}"/>
          </ac:spMkLst>
        </pc:spChg>
      </pc:sldChg>
      <pc:sldChg chg="addSp modSp mod">
        <pc:chgData name="Leonie Smith" userId="fed1330f33f5650e" providerId="LiveId" clId="{3D7409D2-B7A7-455F-96F9-026D42A3F9DC}" dt="2023-02-17T05:03:44.187" v="35" actId="20577"/>
        <pc:sldMkLst>
          <pc:docMk/>
          <pc:sldMk cId="2168401200" sldId="274"/>
        </pc:sldMkLst>
        <pc:spChg chg="add mod">
          <ac:chgData name="Leonie Smith" userId="fed1330f33f5650e" providerId="LiveId" clId="{3D7409D2-B7A7-455F-96F9-026D42A3F9DC}" dt="2023-02-17T05:03:44.187" v="35" actId="20577"/>
          <ac:spMkLst>
            <pc:docMk/>
            <pc:sldMk cId="2168401200" sldId="274"/>
            <ac:spMk id="4" creationId="{6F9E0211-2AB2-7765-962F-959E817CBD02}"/>
          </ac:spMkLst>
        </pc:spChg>
      </pc:sldChg>
      <pc:sldChg chg="addSp modSp mod">
        <pc:chgData name="Leonie Smith" userId="fed1330f33f5650e" providerId="LiveId" clId="{3D7409D2-B7A7-455F-96F9-026D42A3F9DC}" dt="2023-02-17T05:03:54.588" v="37" actId="20577"/>
        <pc:sldMkLst>
          <pc:docMk/>
          <pc:sldMk cId="2996969115" sldId="275"/>
        </pc:sldMkLst>
        <pc:spChg chg="add mod">
          <ac:chgData name="Leonie Smith" userId="fed1330f33f5650e" providerId="LiveId" clId="{3D7409D2-B7A7-455F-96F9-026D42A3F9DC}" dt="2023-02-17T05:03:54.588" v="37" actId="20577"/>
          <ac:spMkLst>
            <pc:docMk/>
            <pc:sldMk cId="2996969115" sldId="275"/>
            <ac:spMk id="4" creationId="{6A99FC68-3CD1-E01A-A56F-5055A8CDC369}"/>
          </ac:spMkLst>
        </pc:spChg>
      </pc:sldChg>
      <pc:sldChg chg="addSp modSp mod">
        <pc:chgData name="Leonie Smith" userId="fed1330f33f5650e" providerId="LiveId" clId="{3D7409D2-B7A7-455F-96F9-026D42A3F9DC}" dt="2023-02-17T05:04:01.755" v="39" actId="20577"/>
        <pc:sldMkLst>
          <pc:docMk/>
          <pc:sldMk cId="2390376940" sldId="276"/>
        </pc:sldMkLst>
        <pc:spChg chg="add mod">
          <ac:chgData name="Leonie Smith" userId="fed1330f33f5650e" providerId="LiveId" clId="{3D7409D2-B7A7-455F-96F9-026D42A3F9DC}" dt="2023-02-17T05:04:01.755" v="39" actId="20577"/>
          <ac:spMkLst>
            <pc:docMk/>
            <pc:sldMk cId="2390376940" sldId="276"/>
            <ac:spMk id="4" creationId="{9019AC51-08FB-05FD-9E84-1588BB6DD6D5}"/>
          </ac:spMkLst>
        </pc:spChg>
      </pc:sldChg>
      <pc:sldChg chg="addSp modSp mod">
        <pc:chgData name="Leonie Smith" userId="fed1330f33f5650e" providerId="LiveId" clId="{3D7409D2-B7A7-455F-96F9-026D42A3F9DC}" dt="2023-02-17T05:04:08.240" v="41" actId="20577"/>
        <pc:sldMkLst>
          <pc:docMk/>
          <pc:sldMk cId="4265919077" sldId="277"/>
        </pc:sldMkLst>
        <pc:spChg chg="add mod">
          <ac:chgData name="Leonie Smith" userId="fed1330f33f5650e" providerId="LiveId" clId="{3D7409D2-B7A7-455F-96F9-026D42A3F9DC}" dt="2023-02-17T05:04:08.240" v="41" actId="20577"/>
          <ac:spMkLst>
            <pc:docMk/>
            <pc:sldMk cId="4265919077" sldId="277"/>
            <ac:spMk id="4" creationId="{A28ECC9E-238F-E468-20EF-EEB33624BCA8}"/>
          </ac:spMkLst>
        </pc:spChg>
      </pc:sldChg>
      <pc:sldChg chg="addSp modSp mod">
        <pc:chgData name="Leonie Smith" userId="fed1330f33f5650e" providerId="LiveId" clId="{3D7409D2-B7A7-455F-96F9-026D42A3F9DC}" dt="2023-02-17T05:04:16.536" v="43" actId="20577"/>
        <pc:sldMkLst>
          <pc:docMk/>
          <pc:sldMk cId="210266664" sldId="278"/>
        </pc:sldMkLst>
        <pc:spChg chg="add mod">
          <ac:chgData name="Leonie Smith" userId="fed1330f33f5650e" providerId="LiveId" clId="{3D7409D2-B7A7-455F-96F9-026D42A3F9DC}" dt="2023-02-17T05:04:16.536" v="43" actId="20577"/>
          <ac:spMkLst>
            <pc:docMk/>
            <pc:sldMk cId="210266664" sldId="278"/>
            <ac:spMk id="4" creationId="{38FE3360-4205-3B3C-5DB3-6C3194CA3B2A}"/>
          </ac:spMkLst>
        </pc:spChg>
      </pc:sldChg>
      <pc:sldChg chg="addSp modSp mod">
        <pc:chgData name="Leonie Smith" userId="fed1330f33f5650e" providerId="LiveId" clId="{3D7409D2-B7A7-455F-96F9-026D42A3F9DC}" dt="2023-02-17T05:04:23.124" v="45" actId="20577"/>
        <pc:sldMkLst>
          <pc:docMk/>
          <pc:sldMk cId="888433145" sldId="279"/>
        </pc:sldMkLst>
        <pc:spChg chg="add mod">
          <ac:chgData name="Leonie Smith" userId="fed1330f33f5650e" providerId="LiveId" clId="{3D7409D2-B7A7-455F-96F9-026D42A3F9DC}" dt="2023-02-17T05:04:23.124" v="45" actId="20577"/>
          <ac:spMkLst>
            <pc:docMk/>
            <pc:sldMk cId="888433145" sldId="279"/>
            <ac:spMk id="4" creationId="{CDD7F3DE-8BDE-3DCA-02AE-1D8CD90D4E4F}"/>
          </ac:spMkLst>
        </pc:spChg>
      </pc:sldChg>
      <pc:sldChg chg="addSp modSp mod">
        <pc:chgData name="Leonie Smith" userId="fed1330f33f5650e" providerId="LiveId" clId="{3D7409D2-B7A7-455F-96F9-026D42A3F9DC}" dt="2023-02-17T05:04:32.399" v="48" actId="1076"/>
        <pc:sldMkLst>
          <pc:docMk/>
          <pc:sldMk cId="1126511635" sldId="282"/>
        </pc:sldMkLst>
        <pc:spChg chg="add mod">
          <ac:chgData name="Leonie Smith" userId="fed1330f33f5650e" providerId="LiveId" clId="{3D7409D2-B7A7-455F-96F9-026D42A3F9DC}" dt="2023-02-17T05:04:32.399" v="48" actId="1076"/>
          <ac:spMkLst>
            <pc:docMk/>
            <pc:sldMk cId="1126511635" sldId="282"/>
            <ac:spMk id="4" creationId="{3D82D7CB-23AB-16E6-7342-77D0390D3268}"/>
          </ac:spMkLst>
        </pc:spChg>
      </pc:sldChg>
      <pc:sldChg chg="addSp modSp mod">
        <pc:chgData name="Leonie Smith" userId="fed1330f33f5650e" providerId="LiveId" clId="{3D7409D2-B7A7-455F-96F9-026D42A3F9DC}" dt="2023-02-17T05:04:39.791" v="50" actId="20577"/>
        <pc:sldMkLst>
          <pc:docMk/>
          <pc:sldMk cId="3922583308" sldId="284"/>
        </pc:sldMkLst>
        <pc:spChg chg="add mod">
          <ac:chgData name="Leonie Smith" userId="fed1330f33f5650e" providerId="LiveId" clId="{3D7409D2-B7A7-455F-96F9-026D42A3F9DC}" dt="2023-02-17T05:04:39.791" v="50" actId="20577"/>
          <ac:spMkLst>
            <pc:docMk/>
            <pc:sldMk cId="3922583308" sldId="284"/>
            <ac:spMk id="4" creationId="{49D18464-C02F-AAF5-00E8-1C3794D756A1}"/>
          </ac:spMkLst>
        </pc:spChg>
      </pc:sldChg>
      <pc:sldChg chg="addSp modSp mod">
        <pc:chgData name="Leonie Smith" userId="fed1330f33f5650e" providerId="LiveId" clId="{3D7409D2-B7A7-455F-96F9-026D42A3F9DC}" dt="2023-02-17T05:02:34.617" v="12" actId="14100"/>
        <pc:sldMkLst>
          <pc:docMk/>
          <pc:sldMk cId="1005573579" sldId="285"/>
        </pc:sldMkLst>
        <pc:spChg chg="add mod">
          <ac:chgData name="Leonie Smith" userId="fed1330f33f5650e" providerId="LiveId" clId="{3D7409D2-B7A7-455F-96F9-026D42A3F9DC}" dt="2023-02-17T05:02:34.617" v="12" actId="14100"/>
          <ac:spMkLst>
            <pc:docMk/>
            <pc:sldMk cId="1005573579" sldId="285"/>
            <ac:spMk id="2" creationId="{0CA83C4C-6066-3E11-EA97-412BD517FF2B}"/>
          </ac:spMkLst>
        </pc:spChg>
      </pc:sldChg>
      <pc:sldChg chg="addSp modSp mod">
        <pc:chgData name="Leonie Smith" userId="fed1330f33f5650e" providerId="LiveId" clId="{3D7409D2-B7A7-455F-96F9-026D42A3F9DC}" dt="2023-02-17T05:04:46.378" v="52" actId="20577"/>
        <pc:sldMkLst>
          <pc:docMk/>
          <pc:sldMk cId="1650193177" sldId="286"/>
        </pc:sldMkLst>
        <pc:spChg chg="add mod">
          <ac:chgData name="Leonie Smith" userId="fed1330f33f5650e" providerId="LiveId" clId="{3D7409D2-B7A7-455F-96F9-026D42A3F9DC}" dt="2023-02-17T05:04:46.378" v="52" actId="20577"/>
          <ac:spMkLst>
            <pc:docMk/>
            <pc:sldMk cId="1650193177" sldId="286"/>
            <ac:spMk id="2" creationId="{AF76E2AB-AF31-CF33-3711-8142DFF0C4BC}"/>
          </ac:spMkLst>
        </pc:spChg>
      </pc:sldChg>
    </pc:docChg>
  </pc:docChgLst>
  <pc:docChgLst>
    <pc:chgData name="Alfred Smith" userId="3c60a3631c0db8ad" providerId="LiveId" clId="{39B64D1E-4641-48DD-877A-96DB83BDC046}"/>
    <pc:docChg chg="custSel modSld">
      <pc:chgData name="Alfred Smith" userId="3c60a3631c0db8ad" providerId="LiveId" clId="{39B64D1E-4641-48DD-877A-96DB83BDC046}" dt="2024-07-25T12:56:59.070" v="33"/>
      <pc:docMkLst>
        <pc:docMk/>
      </pc:docMkLst>
      <pc:sldChg chg="modSp mod">
        <pc:chgData name="Alfred Smith" userId="3c60a3631c0db8ad" providerId="LiveId" clId="{39B64D1E-4641-48DD-877A-96DB83BDC046}" dt="2024-07-25T12:40:58.622" v="6" actId="27636"/>
        <pc:sldMkLst>
          <pc:docMk/>
          <pc:sldMk cId="1499918570" sldId="257"/>
        </pc:sldMkLst>
        <pc:spChg chg="mod">
          <ac:chgData name="Alfred Smith" userId="3c60a3631c0db8ad" providerId="LiveId" clId="{39B64D1E-4641-48DD-877A-96DB83BDC046}" dt="2024-07-25T12:40:58.622" v="6" actId="27636"/>
          <ac:spMkLst>
            <pc:docMk/>
            <pc:sldMk cId="1499918570" sldId="257"/>
            <ac:spMk id="3" creationId="{0228937D-0D81-2DA1-1C55-FD99B23FE1AE}"/>
          </ac:spMkLst>
        </pc:spChg>
      </pc:sldChg>
      <pc:sldChg chg="modSp mod">
        <pc:chgData name="Alfred Smith" userId="3c60a3631c0db8ad" providerId="LiveId" clId="{39B64D1E-4641-48DD-877A-96DB83BDC046}" dt="2024-07-25T12:54:20.072" v="11"/>
        <pc:sldMkLst>
          <pc:docMk/>
          <pc:sldMk cId="4037329247" sldId="261"/>
        </pc:sldMkLst>
        <pc:spChg chg="mod">
          <ac:chgData name="Alfred Smith" userId="3c60a3631c0db8ad" providerId="LiveId" clId="{39B64D1E-4641-48DD-877A-96DB83BDC046}" dt="2024-07-25T12:54:20.072" v="11"/>
          <ac:spMkLst>
            <pc:docMk/>
            <pc:sldMk cId="4037329247" sldId="261"/>
            <ac:spMk id="4" creationId="{EE2AC625-9141-A801-F431-DD5F79396320}"/>
          </ac:spMkLst>
        </pc:spChg>
      </pc:sldChg>
      <pc:sldChg chg="modSp mod">
        <pc:chgData name="Alfred Smith" userId="3c60a3631c0db8ad" providerId="LiveId" clId="{39B64D1E-4641-48DD-877A-96DB83BDC046}" dt="2024-07-25T12:54:34.656" v="13"/>
        <pc:sldMkLst>
          <pc:docMk/>
          <pc:sldMk cId="1909638311" sldId="262"/>
        </pc:sldMkLst>
        <pc:spChg chg="mod">
          <ac:chgData name="Alfred Smith" userId="3c60a3631c0db8ad" providerId="LiveId" clId="{39B64D1E-4641-48DD-877A-96DB83BDC046}" dt="2024-07-25T12:54:34.656" v="13"/>
          <ac:spMkLst>
            <pc:docMk/>
            <pc:sldMk cId="1909638311" sldId="262"/>
            <ac:spMk id="4" creationId="{EE2AC625-9141-A801-F431-DD5F79396320}"/>
          </ac:spMkLst>
        </pc:spChg>
      </pc:sldChg>
      <pc:sldChg chg="modSp mod">
        <pc:chgData name="Alfred Smith" userId="3c60a3631c0db8ad" providerId="LiveId" clId="{39B64D1E-4641-48DD-877A-96DB83BDC046}" dt="2024-07-25T12:54:52.626" v="15"/>
        <pc:sldMkLst>
          <pc:docMk/>
          <pc:sldMk cId="641208035" sldId="263"/>
        </pc:sldMkLst>
        <pc:spChg chg="mod">
          <ac:chgData name="Alfred Smith" userId="3c60a3631c0db8ad" providerId="LiveId" clId="{39B64D1E-4641-48DD-877A-96DB83BDC046}" dt="2024-07-25T12:54:52.626" v="15"/>
          <ac:spMkLst>
            <pc:docMk/>
            <pc:sldMk cId="641208035" sldId="263"/>
            <ac:spMk id="4" creationId="{EE2AC625-9141-A801-F431-DD5F79396320}"/>
          </ac:spMkLst>
        </pc:spChg>
      </pc:sldChg>
      <pc:sldChg chg="modSp mod">
        <pc:chgData name="Alfred Smith" userId="3c60a3631c0db8ad" providerId="LiveId" clId="{39B64D1E-4641-48DD-877A-96DB83BDC046}" dt="2024-07-25T12:55:11.987" v="17"/>
        <pc:sldMkLst>
          <pc:docMk/>
          <pc:sldMk cId="4044745628" sldId="264"/>
        </pc:sldMkLst>
        <pc:spChg chg="mod">
          <ac:chgData name="Alfred Smith" userId="3c60a3631c0db8ad" providerId="LiveId" clId="{39B64D1E-4641-48DD-877A-96DB83BDC046}" dt="2024-07-25T12:55:11.987" v="17"/>
          <ac:spMkLst>
            <pc:docMk/>
            <pc:sldMk cId="4044745628" sldId="264"/>
            <ac:spMk id="4" creationId="{EE2AC625-9141-A801-F431-DD5F79396320}"/>
          </ac:spMkLst>
        </pc:spChg>
      </pc:sldChg>
      <pc:sldChg chg="modSp mod">
        <pc:chgData name="Alfred Smith" userId="3c60a3631c0db8ad" providerId="LiveId" clId="{39B64D1E-4641-48DD-877A-96DB83BDC046}" dt="2024-07-25T12:55:25.769" v="19"/>
        <pc:sldMkLst>
          <pc:docMk/>
          <pc:sldMk cId="978260341" sldId="265"/>
        </pc:sldMkLst>
        <pc:spChg chg="mod">
          <ac:chgData name="Alfred Smith" userId="3c60a3631c0db8ad" providerId="LiveId" clId="{39B64D1E-4641-48DD-877A-96DB83BDC046}" dt="2024-07-25T12:55:25.769" v="19"/>
          <ac:spMkLst>
            <pc:docMk/>
            <pc:sldMk cId="978260341" sldId="265"/>
            <ac:spMk id="4" creationId="{EE2AC625-9141-A801-F431-DD5F79396320}"/>
          </ac:spMkLst>
        </pc:spChg>
      </pc:sldChg>
      <pc:sldChg chg="modSp mod">
        <pc:chgData name="Alfred Smith" userId="3c60a3631c0db8ad" providerId="LiveId" clId="{39B64D1E-4641-48DD-877A-96DB83BDC046}" dt="2024-07-25T12:55:42.943" v="22" actId="6549"/>
        <pc:sldMkLst>
          <pc:docMk/>
          <pc:sldMk cId="3575870363" sldId="266"/>
        </pc:sldMkLst>
        <pc:spChg chg="mod">
          <ac:chgData name="Alfred Smith" userId="3c60a3631c0db8ad" providerId="LiveId" clId="{39B64D1E-4641-48DD-877A-96DB83BDC046}" dt="2024-07-25T12:55:42.943" v="22" actId="6549"/>
          <ac:spMkLst>
            <pc:docMk/>
            <pc:sldMk cId="3575870363" sldId="266"/>
            <ac:spMk id="4" creationId="{EE2AC625-9141-A801-F431-DD5F79396320}"/>
          </ac:spMkLst>
        </pc:spChg>
      </pc:sldChg>
      <pc:sldChg chg="modSp mod">
        <pc:chgData name="Alfred Smith" userId="3c60a3631c0db8ad" providerId="LiveId" clId="{39B64D1E-4641-48DD-877A-96DB83BDC046}" dt="2024-07-25T12:55:59.242" v="24"/>
        <pc:sldMkLst>
          <pc:docMk/>
          <pc:sldMk cId="4017137865" sldId="267"/>
        </pc:sldMkLst>
        <pc:spChg chg="mod">
          <ac:chgData name="Alfred Smith" userId="3c60a3631c0db8ad" providerId="LiveId" clId="{39B64D1E-4641-48DD-877A-96DB83BDC046}" dt="2024-07-25T12:55:59.242" v="24"/>
          <ac:spMkLst>
            <pc:docMk/>
            <pc:sldMk cId="4017137865" sldId="267"/>
            <ac:spMk id="4" creationId="{EE2AC625-9141-A801-F431-DD5F79396320}"/>
          </ac:spMkLst>
        </pc:spChg>
      </pc:sldChg>
      <pc:sldChg chg="modSp mod">
        <pc:chgData name="Alfred Smith" userId="3c60a3631c0db8ad" providerId="LiveId" clId="{39B64D1E-4641-48DD-877A-96DB83BDC046}" dt="2024-07-25T12:56:11.262" v="26"/>
        <pc:sldMkLst>
          <pc:docMk/>
          <pc:sldMk cId="3137811553" sldId="268"/>
        </pc:sldMkLst>
        <pc:spChg chg="mod">
          <ac:chgData name="Alfred Smith" userId="3c60a3631c0db8ad" providerId="LiveId" clId="{39B64D1E-4641-48DD-877A-96DB83BDC046}" dt="2024-07-25T12:56:11.262" v="26"/>
          <ac:spMkLst>
            <pc:docMk/>
            <pc:sldMk cId="3137811553" sldId="268"/>
            <ac:spMk id="4" creationId="{EE2AC625-9141-A801-F431-DD5F79396320}"/>
          </ac:spMkLst>
        </pc:spChg>
      </pc:sldChg>
      <pc:sldChg chg="modSp mod">
        <pc:chgData name="Alfred Smith" userId="3c60a3631c0db8ad" providerId="LiveId" clId="{39B64D1E-4641-48DD-877A-96DB83BDC046}" dt="2024-07-25T12:56:26.502" v="28"/>
        <pc:sldMkLst>
          <pc:docMk/>
          <pc:sldMk cId="100491716" sldId="269"/>
        </pc:sldMkLst>
        <pc:spChg chg="mod">
          <ac:chgData name="Alfred Smith" userId="3c60a3631c0db8ad" providerId="LiveId" clId="{39B64D1E-4641-48DD-877A-96DB83BDC046}" dt="2024-07-25T12:56:26.502" v="28"/>
          <ac:spMkLst>
            <pc:docMk/>
            <pc:sldMk cId="100491716" sldId="269"/>
            <ac:spMk id="4" creationId="{EE2AC625-9141-A801-F431-DD5F79396320}"/>
          </ac:spMkLst>
        </pc:spChg>
      </pc:sldChg>
      <pc:sldChg chg="modSp mod">
        <pc:chgData name="Alfred Smith" userId="3c60a3631c0db8ad" providerId="LiveId" clId="{39B64D1E-4641-48DD-877A-96DB83BDC046}" dt="2024-07-25T12:56:39.578" v="31"/>
        <pc:sldMkLst>
          <pc:docMk/>
          <pc:sldMk cId="1922139011" sldId="281"/>
        </pc:sldMkLst>
        <pc:spChg chg="mod">
          <ac:chgData name="Alfred Smith" userId="3c60a3631c0db8ad" providerId="LiveId" clId="{39B64D1E-4641-48DD-877A-96DB83BDC046}" dt="2024-07-25T12:56:39.578" v="31"/>
          <ac:spMkLst>
            <pc:docMk/>
            <pc:sldMk cId="1922139011" sldId="281"/>
            <ac:spMk id="4" creationId="{EE2AC625-9141-A801-F431-DD5F79396320}"/>
          </ac:spMkLst>
        </pc:spChg>
      </pc:sldChg>
      <pc:sldChg chg="modSp mod">
        <pc:chgData name="Alfred Smith" userId="3c60a3631c0db8ad" providerId="LiveId" clId="{39B64D1E-4641-48DD-877A-96DB83BDC046}" dt="2024-07-25T12:56:59.070" v="33"/>
        <pc:sldMkLst>
          <pc:docMk/>
          <pc:sldMk cId="3166251957" sldId="283"/>
        </pc:sldMkLst>
        <pc:spChg chg="mod">
          <ac:chgData name="Alfred Smith" userId="3c60a3631c0db8ad" providerId="LiveId" clId="{39B64D1E-4641-48DD-877A-96DB83BDC046}" dt="2024-07-25T12:56:59.070" v="33"/>
          <ac:spMkLst>
            <pc:docMk/>
            <pc:sldMk cId="3166251957" sldId="283"/>
            <ac:spMk id="4" creationId="{EE2AC625-9141-A801-F431-DD5F79396320}"/>
          </ac:spMkLst>
        </pc:spChg>
      </pc:sldChg>
      <pc:sldChg chg="modSp mod">
        <pc:chgData name="Alfred Smith" userId="3c60a3631c0db8ad" providerId="LiveId" clId="{39B64D1E-4641-48DD-877A-96DB83BDC046}" dt="2024-07-25T12:54:06.041" v="9"/>
        <pc:sldMkLst>
          <pc:docMk/>
          <pc:sldMk cId="1175485467" sldId="287"/>
        </pc:sldMkLst>
        <pc:spChg chg="mod">
          <ac:chgData name="Alfred Smith" userId="3c60a3631c0db8ad" providerId="LiveId" clId="{39B64D1E-4641-48DD-877A-96DB83BDC046}" dt="2024-07-25T12:54:06.041" v="9"/>
          <ac:spMkLst>
            <pc:docMk/>
            <pc:sldMk cId="1175485467" sldId="287"/>
            <ac:spMk id="4" creationId="{EE2AC625-9141-A801-F431-DD5F79396320}"/>
          </ac:spMkLst>
        </pc:spChg>
      </pc:sldChg>
      <pc:sldChg chg="addSp modSp mod">
        <pc:chgData name="Alfred Smith" userId="3c60a3631c0db8ad" providerId="LiveId" clId="{39B64D1E-4641-48DD-877A-96DB83BDC046}" dt="2024-07-25T12:42:02.785" v="8" actId="1076"/>
        <pc:sldMkLst>
          <pc:docMk/>
          <pc:sldMk cId="248100270" sldId="289"/>
        </pc:sldMkLst>
        <pc:spChg chg="mod">
          <ac:chgData name="Alfred Smith" userId="3c60a3631c0db8ad" providerId="LiveId" clId="{39B64D1E-4641-48DD-877A-96DB83BDC046}" dt="2024-07-25T12:42:02.785" v="8" actId="1076"/>
          <ac:spMkLst>
            <pc:docMk/>
            <pc:sldMk cId="248100270" sldId="289"/>
            <ac:spMk id="3" creationId="{9668017E-3E91-C443-90B0-002564A9F2A0}"/>
          </ac:spMkLst>
        </pc:spChg>
        <pc:spChg chg="add mod">
          <ac:chgData name="Alfred Smith" userId="3c60a3631c0db8ad" providerId="LiveId" clId="{39B64D1E-4641-48DD-877A-96DB83BDC046}" dt="2024-07-25T12:41:57.969" v="7"/>
          <ac:spMkLst>
            <pc:docMk/>
            <pc:sldMk cId="248100270" sldId="289"/>
            <ac:spMk id="4" creationId="{A7BA1F0E-2DED-1687-FD1F-D93C5181622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52 Paul’s 2nd Journey</a:t>
            </a:r>
          </a:p>
          <a:p>
            <a:pPr algn="l"/>
            <a:r>
              <a:rPr lang="en-US" sz="1200" b="0" i="0" u="none" strike="noStrike" baseline="0" dirty="0">
                <a:latin typeface="TimesNewRomanPSMT"/>
              </a:rPr>
              <a:t>1. Paul and Barnabas go separate ways – Acts 15:36-41 (Left Top)</a:t>
            </a:r>
          </a:p>
          <a:p>
            <a:pPr algn="l"/>
            <a:r>
              <a:rPr lang="en-US" sz="1200" b="0" i="0" u="none" strike="noStrike" baseline="0" dirty="0">
                <a:latin typeface="TimesNewRomanPSMT"/>
              </a:rPr>
              <a:t>2. Led by the Holy Spirit – Acts 16:1-12 (Center Top)</a:t>
            </a:r>
          </a:p>
          <a:p>
            <a:pPr algn="l"/>
            <a:r>
              <a:rPr lang="en-US" sz="1200" b="0" i="0" u="none" strike="noStrike" baseline="0" dirty="0">
                <a:latin typeface="TimesNewRomanPSMT"/>
              </a:rPr>
              <a:t>3. Meeting Lydia in Philippi– Acts 16:13-15 (Right Top)</a:t>
            </a:r>
          </a:p>
          <a:p>
            <a:pPr algn="l"/>
            <a:r>
              <a:rPr lang="en-US" sz="1200" b="0" i="0" u="none" strike="noStrike" baseline="0" dirty="0">
                <a:latin typeface="TimesNewRomanPSMT"/>
              </a:rPr>
              <a:t>4. Demonized slave girl – Acts 16:16-19 (Right Center)</a:t>
            </a:r>
          </a:p>
          <a:p>
            <a:pPr algn="l"/>
            <a:r>
              <a:rPr lang="en-US" sz="1200" b="0" i="0" u="none" strike="noStrike" baseline="0" dirty="0">
                <a:latin typeface="TimesNewRomanPSMT"/>
              </a:rPr>
              <a:t>5. Paul and Silas beaten and imprisoned – Acts 16:20-24 (Right Bottom)</a:t>
            </a:r>
          </a:p>
          <a:p>
            <a:pPr algn="l"/>
            <a:r>
              <a:rPr lang="en-US" sz="1200" b="0" i="0" u="none" strike="noStrike" baseline="0" dirty="0">
                <a:latin typeface="TimesNewRomanPSMT"/>
              </a:rPr>
              <a:t>6. Worship in the Jail – Acts 16:25-27 (Center)</a:t>
            </a:r>
          </a:p>
          <a:p>
            <a:pPr algn="l"/>
            <a:r>
              <a:rPr lang="en-US" sz="1200" b="0" i="0" u="none" strike="noStrike" baseline="0" dirty="0">
                <a:latin typeface="TimesNewRomanPSMT"/>
              </a:rPr>
              <a:t>7. The Jailer believes – Acts 16:28-34 (Left Bottom)</a:t>
            </a:r>
          </a:p>
          <a:p>
            <a:pPr algn="l"/>
            <a:r>
              <a:rPr lang="en-US" sz="1200" b="0" i="0" u="none" strike="noStrike" baseline="0" dirty="0">
                <a:latin typeface="TimesNewRomanPSMT"/>
              </a:rPr>
              <a:t>8. The chief magistrates beg Paul and Silas to leave – Acts 16:35-40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3</a:t>
            </a:fld>
            <a:endParaRPr lang="en-IN"/>
          </a:p>
        </p:txBody>
      </p:sp>
    </p:spTree>
    <p:extLst>
      <p:ext uri="{BB962C8B-B14F-4D97-AF65-F5344CB8AC3E}">
        <p14:creationId xmlns:p14="http://schemas.microsoft.com/office/powerpoint/2010/main" val="3325503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US" dirty="0"/>
              <a:t>52-2</a:t>
            </a:r>
            <a:endParaRPr lang="en-IN" dirty="0"/>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US" dirty="0"/>
          </a:p>
        </p:txBody>
      </p:sp>
      <p:pic>
        <p:nvPicPr>
          <p:cNvPr id="7" name="Audio 6">
            <a:hlinkClick r:id="" action="ppaction://media"/>
            <a:extLst>
              <a:ext uri="{FF2B5EF4-FFF2-40B4-BE49-F238E27FC236}">
                <a16:creationId xmlns:a16="http://schemas.microsoft.com/office/drawing/2014/main" id="{9B63F425-09C5-6CD6-858D-054EC19299C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12"/>
    </mc:Choice>
    <mc:Fallback xmlns="">
      <p:transition spd="slow" advTm="4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799FDC-F4E2-034C-DF01-B5CC1FFAFACE}"/>
              </a:ext>
            </a:extLst>
          </p:cNvPr>
          <p:cNvPicPr>
            <a:picLocks noChangeAspect="1"/>
          </p:cNvPicPr>
          <p:nvPr/>
        </p:nvPicPr>
        <p:blipFill>
          <a:blip r:embed="rId2"/>
          <a:stretch>
            <a:fillRect/>
          </a:stretch>
        </p:blipFill>
        <p:spPr>
          <a:xfrm>
            <a:off x="0" y="0"/>
            <a:ext cx="12699586" cy="6858000"/>
          </a:xfrm>
          <a:prstGeom prst="rect">
            <a:avLst/>
          </a:prstGeom>
        </p:spPr>
      </p:pic>
      <p:sp>
        <p:nvSpPr>
          <p:cNvPr id="3" name="TextBox 2">
            <a:extLst>
              <a:ext uri="{FF2B5EF4-FFF2-40B4-BE49-F238E27FC236}">
                <a16:creationId xmlns:a16="http://schemas.microsoft.com/office/drawing/2014/main" id="{28820A5D-1397-A823-6ACE-B6652165011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16:14</a:t>
            </a:r>
          </a:p>
        </p:txBody>
      </p:sp>
    </p:spTree>
    <p:extLst>
      <p:ext uri="{BB962C8B-B14F-4D97-AF65-F5344CB8AC3E}">
        <p14:creationId xmlns:p14="http://schemas.microsoft.com/office/powerpoint/2010/main" val="3050392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ཁོ་མོས་རང་གི་ནང་མི་དང་བཅས་པར་ཁྲུས་གསོལ་ལེན་པའི་རྗེས་སུ་“གལ་ཏེ་ཁྱེད་ཀྱིས་ང་གཙོ་བོ་ལ་དད་པ་བྱེད་མཁན་ཞིག་ཡིན་པར་བརྩིས་ན། ངའི་ཁང་པར་ཕེབས་ནས་བཞུགས་དང་”ཞེས་ནན་གྱིས་བསྐུལ་ནས་ང་ཚོ་དེར་འཁྲིད།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15And when she and her household had been baptized, she urged us, “If you consider me a believer in the Lord, come and stay at my house.” And she persuaded us.</a:t>
            </a:r>
            <a:endParaRPr lang="en-IN" dirty="0"/>
          </a:p>
        </p:txBody>
      </p:sp>
      <p:pic>
        <p:nvPicPr>
          <p:cNvPr id="6" name="Audio 5">
            <a:hlinkClick r:id="" action="ppaction://media"/>
            <a:extLst>
              <a:ext uri="{FF2B5EF4-FFF2-40B4-BE49-F238E27FC236}">
                <a16:creationId xmlns:a16="http://schemas.microsoft.com/office/drawing/2014/main" id="{1FE29665-B745-1D6A-8EB1-E5FF0AC694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5419"/>
    </mc:Choice>
    <mc:Fallback xmlns="">
      <p:transition spd="slow" advTm="15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A4322B-2ED3-C7F2-9A83-2E3EC48F8570}"/>
              </a:ext>
            </a:extLst>
          </p:cNvPr>
          <p:cNvPicPr>
            <a:picLocks noChangeAspect="1"/>
          </p:cNvPicPr>
          <p:nvPr/>
        </p:nvPicPr>
        <p:blipFill>
          <a:blip r:embed="rId2"/>
          <a:stretch>
            <a:fillRect/>
          </a:stretch>
        </p:blipFill>
        <p:spPr>
          <a:xfrm>
            <a:off x="0" y="1"/>
            <a:ext cx="12870312" cy="6858000"/>
          </a:xfrm>
          <a:prstGeom prst="rect">
            <a:avLst/>
          </a:prstGeom>
        </p:spPr>
      </p:pic>
      <p:sp>
        <p:nvSpPr>
          <p:cNvPr id="3" name="TextBox 2">
            <a:extLst>
              <a:ext uri="{FF2B5EF4-FFF2-40B4-BE49-F238E27FC236}">
                <a16:creationId xmlns:a16="http://schemas.microsoft.com/office/drawing/2014/main" id="{A3163B41-463F-E7DC-36F4-D8ED9190BA8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16:15</a:t>
            </a:r>
          </a:p>
        </p:txBody>
      </p:sp>
    </p:spTree>
    <p:extLst>
      <p:ext uri="{BB962C8B-B14F-4D97-AF65-F5344CB8AC3E}">
        <p14:creationId xmlns:p14="http://schemas.microsoft.com/office/powerpoint/2010/main" val="1870158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དེ་ནས་ཉིན་ཞིག་ལ་སྨོན་ལམ་འདེབས་སར་འགྲོ་དུས་སྔོན་ཤེས་དང་ལྡན་པའི་གདོན་འདྲེ་ཡིས་ཟིན་པའི་བྲན་མོ་ཞིག་ང་ཚོ་དང་ཕྲད། ཁོ་མོས་སྔོན་ཤེས་བཤད་པའི་སྒོ་ནས་རང་གི་བདག་པོ་རྣམས་ལ་དངུལ་མང་པོ་ཐོབ།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16One day as we were going to the place of prayer, we were met by a slave girl with a spirit of divination, who earned a large income for her masters by fortune-telling.</a:t>
            </a:r>
            <a:endParaRPr lang="en-IN" dirty="0"/>
          </a:p>
        </p:txBody>
      </p:sp>
      <p:pic>
        <p:nvPicPr>
          <p:cNvPr id="10" name="Audio 9">
            <a:hlinkClick r:id="" action="ppaction://media"/>
            <a:extLst>
              <a:ext uri="{FF2B5EF4-FFF2-40B4-BE49-F238E27FC236}">
                <a16:creationId xmlns:a16="http://schemas.microsoft.com/office/drawing/2014/main" id="{C2D6B8E3-AD01-0558-2646-E2E6D81D19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580"/>
    </mc:Choice>
    <mc:Fallback xmlns="">
      <p:transition spd="slow" advTm="13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92F21A-BBBE-3B98-A68D-7488D25BAA4D}"/>
              </a:ext>
            </a:extLst>
          </p:cNvPr>
          <p:cNvPicPr>
            <a:picLocks noChangeAspect="1"/>
          </p:cNvPicPr>
          <p:nvPr/>
        </p:nvPicPr>
        <p:blipFill>
          <a:blip r:embed="rId2"/>
          <a:stretch>
            <a:fillRect/>
          </a:stretch>
        </p:blipFill>
        <p:spPr>
          <a:xfrm>
            <a:off x="1" y="0"/>
            <a:ext cx="12192000" cy="7215674"/>
          </a:xfrm>
          <a:prstGeom prst="rect">
            <a:avLst/>
          </a:prstGeom>
        </p:spPr>
      </p:pic>
      <p:sp>
        <p:nvSpPr>
          <p:cNvPr id="3" name="TextBox 2">
            <a:extLst>
              <a:ext uri="{FF2B5EF4-FFF2-40B4-BE49-F238E27FC236}">
                <a16:creationId xmlns:a16="http://schemas.microsoft.com/office/drawing/2014/main" id="{453785DD-FBBD-2CCB-6D26-92D49C5A215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16:16</a:t>
            </a:r>
          </a:p>
        </p:txBody>
      </p:sp>
    </p:spTree>
    <p:extLst>
      <p:ext uri="{BB962C8B-B14F-4D97-AF65-F5344CB8AC3E}">
        <p14:creationId xmlns:p14="http://schemas.microsoft.com/office/powerpoint/2010/main" val="705186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17</a:t>
            </a:r>
            <a:r>
              <a:rPr lang="bo-CN" sz="6000" dirty="0">
                <a:solidFill>
                  <a:srgbClr val="121212"/>
                </a:solidFill>
                <a:latin typeface="Arial" panose="020B0604020202020204" pitchFamily="34" charset="0"/>
              </a:rPr>
              <a:t>ཁོ་མོ་པའུ་ལུ་དང་ང་ཚོའི་རྗེས་སུ་འབྲང་དུས་སྐད་ཆེན་པོས་“མི་འདི་རྣམས་བླ་ན་མེད་པའི་དཀོན་མཆོག་གི་ཞབས་ཕྱི་དང༌། ཁྱེད་རྣམས་ལ་ཐར་བའི་ལམ་སྟོན་མཁན་ཡིན་”ཞེས་ཡང་ཡང་བརྗོད།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17This girl followed Paul and the rest of us, shouting, “These men are servants of the Most High God, who are proclaiming to you the way of salvation!”</a:t>
            </a:r>
            <a:endParaRPr lang="en-IN" dirty="0"/>
          </a:p>
        </p:txBody>
      </p:sp>
      <p:pic>
        <p:nvPicPr>
          <p:cNvPr id="10" name="Audio 9">
            <a:hlinkClick r:id="" action="ppaction://media"/>
            <a:extLst>
              <a:ext uri="{FF2B5EF4-FFF2-40B4-BE49-F238E27FC236}">
                <a16:creationId xmlns:a16="http://schemas.microsoft.com/office/drawing/2014/main" id="{5F101948-A69B-5BAD-78E7-C46A32FAF2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747"/>
    </mc:Choice>
    <mc:Fallback xmlns="">
      <p:transition spd="slow" advTm="12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E4F949-9EDA-2CC7-3260-41A80D5EF5BE}"/>
              </a:ext>
            </a:extLst>
          </p:cNvPr>
          <p:cNvPicPr>
            <a:picLocks noChangeAspect="1"/>
          </p:cNvPicPr>
          <p:nvPr/>
        </p:nvPicPr>
        <p:blipFill>
          <a:blip r:embed="rId2"/>
          <a:stretch>
            <a:fillRect/>
          </a:stretch>
        </p:blipFill>
        <p:spPr>
          <a:xfrm>
            <a:off x="0" y="-272745"/>
            <a:ext cx="12192000" cy="7130745"/>
          </a:xfrm>
          <a:prstGeom prst="rect">
            <a:avLst/>
          </a:prstGeom>
        </p:spPr>
      </p:pic>
      <p:sp>
        <p:nvSpPr>
          <p:cNvPr id="3" name="TextBox 2">
            <a:extLst>
              <a:ext uri="{FF2B5EF4-FFF2-40B4-BE49-F238E27FC236}">
                <a16:creationId xmlns:a16="http://schemas.microsoft.com/office/drawing/2014/main" id="{9959ED48-5E3A-D778-76C1-DCDF9B5CE1F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16:17</a:t>
            </a:r>
          </a:p>
        </p:txBody>
      </p:sp>
    </p:spTree>
    <p:extLst>
      <p:ext uri="{BB962C8B-B14F-4D97-AF65-F5344CB8AC3E}">
        <p14:creationId xmlns:p14="http://schemas.microsoft.com/office/powerpoint/2010/main" val="2503711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ཉིན་མང་པོའི་རིང་ལ་དེ་ལྟར་བྱས་པས་པའུ་ལུ་སུན་སྣང་ཆེན་པོ་སྐྱེས་ནས་ཁ་ཚུར་གཅུས་ཏེ་གདོན་འདྲེ་དེ་ལ་“ངས་གཙོ་བོ་ཡེ་ཤུ་མཱ་ཤི་ཀའི་མཚན་ཐོག་ནས་ཁྱོད་ལ་མོ་ནས་ཕྱིར་ཐོན་པའི་བཀའ་གཏོང་”ཞེས་གསུངས་མ་ཐག་གདོན་འདྲེ་དེ་ཕྱིར་ཐོ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18She continued this for many days. Eventually Paul grew so aggravated that he turned and said to the spirit, “In the name of Jesus Christ I command you to come out of her!” And the spirit left her at that very moment.</a:t>
            </a:r>
            <a:endParaRPr lang="en-IN" dirty="0"/>
          </a:p>
        </p:txBody>
      </p:sp>
      <p:pic>
        <p:nvPicPr>
          <p:cNvPr id="6" name="Audio 5">
            <a:hlinkClick r:id="" action="ppaction://media"/>
            <a:extLst>
              <a:ext uri="{FF2B5EF4-FFF2-40B4-BE49-F238E27FC236}">
                <a16:creationId xmlns:a16="http://schemas.microsoft.com/office/drawing/2014/main" id="{4A5E8594-3B06-7CF6-E106-18DE3A0313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7776"/>
    </mc:Choice>
    <mc:Fallback xmlns="">
      <p:transition spd="slow" advTm="17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593618-A160-98E5-EC74-5C66E95394F3}"/>
              </a:ext>
            </a:extLst>
          </p:cNvPr>
          <p:cNvPicPr>
            <a:picLocks noChangeAspect="1"/>
          </p:cNvPicPr>
          <p:nvPr/>
        </p:nvPicPr>
        <p:blipFill>
          <a:blip r:embed="rId2"/>
          <a:stretch>
            <a:fillRect/>
          </a:stretch>
        </p:blipFill>
        <p:spPr>
          <a:xfrm>
            <a:off x="-240082" y="0"/>
            <a:ext cx="12432082" cy="6858000"/>
          </a:xfrm>
          <a:prstGeom prst="rect">
            <a:avLst/>
          </a:prstGeom>
        </p:spPr>
      </p:pic>
      <p:sp>
        <p:nvSpPr>
          <p:cNvPr id="3" name="TextBox 2">
            <a:extLst>
              <a:ext uri="{FF2B5EF4-FFF2-40B4-BE49-F238E27FC236}">
                <a16:creationId xmlns:a16="http://schemas.microsoft.com/office/drawing/2014/main" id="{2103CE8D-D1D0-5F6D-85B1-854EC128B24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16:18</a:t>
            </a:r>
          </a:p>
        </p:txBody>
      </p:sp>
    </p:spTree>
    <p:extLst>
      <p:ext uri="{BB962C8B-B14F-4D97-AF65-F5344CB8AC3E}">
        <p14:creationId xmlns:p14="http://schemas.microsoft.com/office/powerpoint/2010/main" val="1711897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19</a:t>
            </a:r>
            <a:r>
              <a:rPr lang="bo-CN" sz="6600" dirty="0">
                <a:solidFill>
                  <a:srgbClr val="121212"/>
                </a:solidFill>
                <a:latin typeface="Arial" panose="020B0604020202020204" pitchFamily="34" charset="0"/>
              </a:rPr>
              <a:t>བྲན་མོ་དེའི་བདག་པོ་རྣམས་ཀྱིས་དངུལ་འཐོབ་པའི་རེ་བ་མེད་པར་གྱུར་བ་ཤེས་ནས། ཁོ་ཚོས་པའུ་ལུ་དང་སི་ལཱ་གཉིས་བཟུང་ནས་ཁྲོམ་ལ་ཡོད་པའི་དཔོན་པོ་རྣམས་ཀྱི་དྲུང་དུ་དྲུད།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19When the girl’s owners saw that their hope of making money was gone, they seized Paul and Silas and dragged them before the authorities in the marketplace.</a:t>
            </a:r>
            <a:endParaRPr lang="en-IN" dirty="0"/>
          </a:p>
        </p:txBody>
      </p:sp>
      <p:pic>
        <p:nvPicPr>
          <p:cNvPr id="6" name="Audio 5">
            <a:hlinkClick r:id="" action="ppaction://media"/>
            <a:extLst>
              <a:ext uri="{FF2B5EF4-FFF2-40B4-BE49-F238E27FC236}">
                <a16:creationId xmlns:a16="http://schemas.microsoft.com/office/drawing/2014/main" id="{1DCC53F3-A9D7-49FC-36EB-AC2B63EED5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811"/>
    </mc:Choice>
    <mc:Fallback xmlns="">
      <p:transition spd="slow" advTm="10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6B3FB8-2CA5-7865-FD89-1F760C7E9083}"/>
              </a:ext>
            </a:extLst>
          </p:cNvPr>
          <p:cNvPicPr>
            <a:picLocks noChangeAspect="1"/>
          </p:cNvPicPr>
          <p:nvPr/>
        </p:nvPicPr>
        <p:blipFill>
          <a:blip r:embed="rId2"/>
          <a:stretch>
            <a:fillRect/>
          </a:stretch>
        </p:blipFill>
        <p:spPr>
          <a:xfrm>
            <a:off x="0" y="-178651"/>
            <a:ext cx="12192000" cy="7036651"/>
          </a:xfrm>
          <a:prstGeom prst="rect">
            <a:avLst/>
          </a:prstGeom>
        </p:spPr>
      </p:pic>
      <p:sp>
        <p:nvSpPr>
          <p:cNvPr id="3" name="TextBox 2">
            <a:extLst>
              <a:ext uri="{FF2B5EF4-FFF2-40B4-BE49-F238E27FC236}">
                <a16:creationId xmlns:a16="http://schemas.microsoft.com/office/drawing/2014/main" id="{43BD2BAF-9078-6784-D107-8F8377A1DBA2}"/>
              </a:ext>
            </a:extLst>
          </p:cNvPr>
          <p:cNvSpPr txBox="1"/>
          <p:nvPr/>
        </p:nvSpPr>
        <p:spPr>
          <a:xfrm>
            <a:off x="584200" y="4127500"/>
            <a:ext cx="8966200" cy="2730500"/>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མཛད་པ། 16</a:t>
            </a:r>
          </a:p>
          <a:p>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པའུ་ལུ་དང་སི་ལཱ་བཙོན་ཁང་དུ་བཅུག་པ།</a:t>
            </a:r>
            <a:endPar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0980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EE02B1-8D54-DB20-AC91-236F766944D8}"/>
              </a:ext>
            </a:extLst>
          </p:cNvPr>
          <p:cNvPicPr>
            <a:picLocks noChangeAspect="1"/>
          </p:cNvPicPr>
          <p:nvPr/>
        </p:nvPicPr>
        <p:blipFill>
          <a:blip r:embed="rId2"/>
          <a:stretch>
            <a:fillRect/>
          </a:stretch>
        </p:blipFill>
        <p:spPr>
          <a:xfrm>
            <a:off x="0" y="0"/>
            <a:ext cx="12192000" cy="7440706"/>
          </a:xfrm>
          <a:prstGeom prst="rect">
            <a:avLst/>
          </a:prstGeom>
        </p:spPr>
      </p:pic>
      <p:sp>
        <p:nvSpPr>
          <p:cNvPr id="3" name="TextBox 2">
            <a:extLst>
              <a:ext uri="{FF2B5EF4-FFF2-40B4-BE49-F238E27FC236}">
                <a16:creationId xmlns:a16="http://schemas.microsoft.com/office/drawing/2014/main" id="{9A233769-05F9-9B03-ECDB-39D6B6277FB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16:19</a:t>
            </a:r>
          </a:p>
        </p:txBody>
      </p:sp>
    </p:spTree>
    <p:extLst>
      <p:ext uri="{BB962C8B-B14F-4D97-AF65-F5344CB8AC3E}">
        <p14:creationId xmlns:p14="http://schemas.microsoft.com/office/powerpoint/2010/main" val="832856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ཡང་ཁྲིམས་དཔོན་རྣམས་ཀྱི་དྲུང་དུ་འཁྲིད་ནས་ཁོ་ཚོས་“མི་འདི་གཉིས་ཡ་ཧུ་དཱ་པ་ཡིན་ཞིང་ང་ཚོའི་གྲོང་ཁྱེར་དཀྲུག་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20They brought them to the magistrates and said, “These men are Jews and are throwing our city into turmoil</a:t>
            </a:r>
            <a:endParaRPr lang="en-IN" dirty="0"/>
          </a:p>
        </p:txBody>
      </p:sp>
      <p:pic>
        <p:nvPicPr>
          <p:cNvPr id="6" name="Audio 5">
            <a:hlinkClick r:id="" action="ppaction://media"/>
            <a:extLst>
              <a:ext uri="{FF2B5EF4-FFF2-40B4-BE49-F238E27FC236}">
                <a16:creationId xmlns:a16="http://schemas.microsoft.com/office/drawing/2014/main" id="{2EE34662-3D07-2549-D3DA-EA9F87B322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004"/>
    </mc:Choice>
    <mc:Fallback xmlns="">
      <p:transition spd="slow" advTm="9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8C5B68-4F7D-6611-386A-5FB4A480500D}"/>
              </a:ext>
            </a:extLst>
          </p:cNvPr>
          <p:cNvPicPr>
            <a:picLocks noChangeAspect="1"/>
          </p:cNvPicPr>
          <p:nvPr/>
        </p:nvPicPr>
        <p:blipFill>
          <a:blip r:embed="rId2"/>
          <a:stretch>
            <a:fillRect/>
          </a:stretch>
        </p:blipFill>
        <p:spPr>
          <a:xfrm>
            <a:off x="-40906" y="-114299"/>
            <a:ext cx="12232906" cy="6972300"/>
          </a:xfrm>
          <a:prstGeom prst="rect">
            <a:avLst/>
          </a:prstGeom>
        </p:spPr>
      </p:pic>
      <p:sp>
        <p:nvSpPr>
          <p:cNvPr id="3" name="TextBox 2">
            <a:extLst>
              <a:ext uri="{FF2B5EF4-FFF2-40B4-BE49-F238E27FC236}">
                <a16:creationId xmlns:a16="http://schemas.microsoft.com/office/drawing/2014/main" id="{5D8A9189-ED80-7B80-1721-1714879C86A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16:20</a:t>
            </a:r>
          </a:p>
        </p:txBody>
      </p:sp>
    </p:spTree>
    <p:extLst>
      <p:ext uri="{BB962C8B-B14F-4D97-AF65-F5344CB8AC3E}">
        <p14:creationId xmlns:p14="http://schemas.microsoft.com/office/powerpoint/2010/main" val="579395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21</a:t>
            </a:r>
            <a:r>
              <a:rPr lang="bo-CN" sz="7200" dirty="0">
                <a:solidFill>
                  <a:srgbClr val="121212"/>
                </a:solidFill>
                <a:latin typeface="Arial" panose="020B0604020202020204" pitchFamily="34" charset="0"/>
              </a:rPr>
              <a:t>ངེད་རོ་མཱ་པ་རྣམས་ལ་ཁྲིམས་ལྟར་དང་ལེན་མི་བྱེད་པ་དང༌། སྲུང་མི་ཆོག་པའི་ལུགས་སྲོལ་སྒྲོག་བཞིན་འདུག་”ཅེས་སྨྲས།</a:t>
            </a:r>
            <a:endParaRPr lang="en-IN" sz="2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21by promoting customs that are unlawful for us Romans to adopt or practice.”</a:t>
            </a:r>
            <a:endParaRPr lang="en-IN" dirty="0"/>
          </a:p>
        </p:txBody>
      </p:sp>
      <p:pic>
        <p:nvPicPr>
          <p:cNvPr id="6" name="Audio 5">
            <a:hlinkClick r:id="" action="ppaction://media"/>
            <a:extLst>
              <a:ext uri="{FF2B5EF4-FFF2-40B4-BE49-F238E27FC236}">
                <a16:creationId xmlns:a16="http://schemas.microsoft.com/office/drawing/2014/main" id="{0A8930A1-58CD-EC8B-8AEE-EBED1A3564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609"/>
    </mc:Choice>
    <mc:Fallback xmlns="">
      <p:transition spd="slow" advTm="7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CBBC5C-D61F-F347-233B-6443D9B62A09}"/>
              </a:ext>
            </a:extLst>
          </p:cNvPr>
          <p:cNvPicPr>
            <a:picLocks noChangeAspect="1"/>
          </p:cNvPicPr>
          <p:nvPr/>
        </p:nvPicPr>
        <p:blipFill>
          <a:blip r:embed="rId2"/>
          <a:stretch>
            <a:fillRect/>
          </a:stretch>
        </p:blipFill>
        <p:spPr>
          <a:xfrm>
            <a:off x="1" y="-155097"/>
            <a:ext cx="12192000" cy="7013097"/>
          </a:xfrm>
          <a:prstGeom prst="rect">
            <a:avLst/>
          </a:prstGeom>
        </p:spPr>
      </p:pic>
      <p:sp>
        <p:nvSpPr>
          <p:cNvPr id="3" name="TextBox 2">
            <a:extLst>
              <a:ext uri="{FF2B5EF4-FFF2-40B4-BE49-F238E27FC236}">
                <a16:creationId xmlns:a16="http://schemas.microsoft.com/office/drawing/2014/main" id="{FBCA1AAD-54AA-DB6E-A388-BF2636C6B1E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16:21</a:t>
            </a:r>
          </a:p>
        </p:txBody>
      </p:sp>
    </p:spTree>
    <p:extLst>
      <p:ext uri="{BB962C8B-B14F-4D97-AF65-F5344CB8AC3E}">
        <p14:creationId xmlns:p14="http://schemas.microsoft.com/office/powerpoint/2010/main" val="4242532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22</a:t>
            </a:r>
            <a:r>
              <a:rPr lang="bo-CN" sz="7200" dirty="0">
                <a:solidFill>
                  <a:srgbClr val="121212"/>
                </a:solidFill>
                <a:latin typeface="Arial" panose="020B0604020202020204" pitchFamily="34" charset="0"/>
              </a:rPr>
              <a:t>མི་ཚོགས་ཀྱིས་ཀྱང་ཁོང་གཉིས་ལ་ངོ་རྒོལ་བྱས་པས་ཁྲིམས་དཔོན་རྣམས་ཀྱིས་པའུ་ལུ་དང་སི་ལཱ་ཡི་ཕྱི་གོས་འབུད་དུ་བཅུག་ནས་དབྱུག་པ་ཡིས་རྡུང་བའི་བཀའ་བ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22The crowd joined in the attack against Paul and Silas, and the magistrates ordered that they be stripped and beaten with rods.</a:t>
            </a:r>
            <a:endParaRPr lang="en-IN" dirty="0"/>
          </a:p>
        </p:txBody>
      </p:sp>
      <p:pic>
        <p:nvPicPr>
          <p:cNvPr id="6" name="Audio 5">
            <a:hlinkClick r:id="" action="ppaction://media"/>
            <a:extLst>
              <a:ext uri="{FF2B5EF4-FFF2-40B4-BE49-F238E27FC236}">
                <a16:creationId xmlns:a16="http://schemas.microsoft.com/office/drawing/2014/main" id="{719C3A96-2A75-7B56-E07A-185F271D4B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0427"/>
    </mc:Choice>
    <mc:Fallback xmlns="">
      <p:transition spd="slow" advTm="10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978245-C90C-78E9-22B0-A5A6E62FDCBE}"/>
              </a:ext>
            </a:extLst>
          </p:cNvPr>
          <p:cNvPicPr>
            <a:picLocks noChangeAspect="1"/>
          </p:cNvPicPr>
          <p:nvPr/>
        </p:nvPicPr>
        <p:blipFill>
          <a:blip r:embed="rId2"/>
          <a:stretch>
            <a:fillRect/>
          </a:stretch>
        </p:blipFill>
        <p:spPr>
          <a:xfrm>
            <a:off x="-685800" y="0"/>
            <a:ext cx="13069019" cy="6858000"/>
          </a:xfrm>
          <a:prstGeom prst="rect">
            <a:avLst/>
          </a:prstGeom>
        </p:spPr>
      </p:pic>
      <p:sp>
        <p:nvSpPr>
          <p:cNvPr id="3" name="TextBox 2">
            <a:extLst>
              <a:ext uri="{FF2B5EF4-FFF2-40B4-BE49-F238E27FC236}">
                <a16:creationId xmlns:a16="http://schemas.microsoft.com/office/drawing/2014/main" id="{49DABD72-3A59-2AB0-5E7F-E79B73CF6671}"/>
              </a:ext>
            </a:extLst>
          </p:cNvPr>
          <p:cNvSpPr txBox="1"/>
          <p:nvPr/>
        </p:nvSpPr>
        <p:spPr>
          <a:xfrm>
            <a:off x="903054" y="3191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16:22</a:t>
            </a:r>
          </a:p>
        </p:txBody>
      </p:sp>
    </p:spTree>
    <p:extLst>
      <p:ext uri="{BB962C8B-B14F-4D97-AF65-F5344CB8AC3E}">
        <p14:creationId xmlns:p14="http://schemas.microsoft.com/office/powerpoint/2010/main" val="4140190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23</a:t>
            </a:r>
            <a:r>
              <a:rPr lang="bo-CN" sz="7200" dirty="0">
                <a:solidFill>
                  <a:srgbClr val="121212"/>
                </a:solidFill>
                <a:latin typeface="Arial" panose="020B0604020202020204" pitchFamily="34" charset="0"/>
              </a:rPr>
              <a:t>ཁོང་ཚོ་དྲག་པོ་བརྡུངས་ནས་བཙོན་ཁང་དུ་བཅུག་པ་དང༌། བཙོན་སྲུང་དཔོན་ལ་དམ་པོར་སྲུང་དགོས་པའི་བཀའ་བཏང༌།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23And after striking them with many blows, they threw them into prison and ordered the jailer to guard them securely.</a:t>
            </a:r>
            <a:endParaRPr lang="en-IN" dirty="0"/>
          </a:p>
        </p:txBody>
      </p:sp>
      <p:pic>
        <p:nvPicPr>
          <p:cNvPr id="6" name="Audio 5">
            <a:hlinkClick r:id="" action="ppaction://media"/>
            <a:extLst>
              <a:ext uri="{FF2B5EF4-FFF2-40B4-BE49-F238E27FC236}">
                <a16:creationId xmlns:a16="http://schemas.microsoft.com/office/drawing/2014/main" id="{A0AE2016-EC6F-A939-B2F5-3202AC3CB0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7168"/>
    </mc:Choice>
    <mc:Fallback xmlns="">
      <p:transition spd="slow" advTm="7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7778DE-2492-960E-CD2A-CEE17B4FFD03}"/>
              </a:ext>
            </a:extLst>
          </p:cNvPr>
          <p:cNvPicPr>
            <a:picLocks noChangeAspect="1"/>
          </p:cNvPicPr>
          <p:nvPr/>
        </p:nvPicPr>
        <p:blipFill>
          <a:blip r:embed="rId2"/>
          <a:stretch>
            <a:fillRect/>
          </a:stretch>
        </p:blipFill>
        <p:spPr>
          <a:xfrm>
            <a:off x="0" y="-99827"/>
            <a:ext cx="12192000" cy="7249927"/>
          </a:xfrm>
          <a:prstGeom prst="rect">
            <a:avLst/>
          </a:prstGeom>
        </p:spPr>
      </p:pic>
      <p:sp>
        <p:nvSpPr>
          <p:cNvPr id="3" name="TextBox 2">
            <a:extLst>
              <a:ext uri="{FF2B5EF4-FFF2-40B4-BE49-F238E27FC236}">
                <a16:creationId xmlns:a16="http://schemas.microsoft.com/office/drawing/2014/main" id="{F37F949E-D04D-6756-C04A-0CB631CB80B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16:23</a:t>
            </a:r>
          </a:p>
        </p:txBody>
      </p:sp>
    </p:spTree>
    <p:extLst>
      <p:ext uri="{BB962C8B-B14F-4D97-AF65-F5344CB8AC3E}">
        <p14:creationId xmlns:p14="http://schemas.microsoft.com/office/powerpoint/2010/main" val="3728906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24</a:t>
            </a:r>
            <a:r>
              <a:rPr lang="bo-CN" sz="7200" dirty="0">
                <a:solidFill>
                  <a:srgbClr val="121212"/>
                </a:solidFill>
                <a:latin typeface="Arial" panose="020B0604020202020204" pitchFamily="34" charset="0"/>
              </a:rPr>
              <a:t>བཀའ་དེ་བཞིན་དུ་བཙོན་སྲུང་དཔོན་གྱིས་ཁོང་ཚོ་བཙོན་ཁང་གི་ཕུགས་ལ་བཅུག་ནས་ཁོ་ཚོའི་རྐང་པར་ཤིང་སྒྲོག་བརྒྱབ་ནས་བཞ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24On receiving this order, he placed them in the inner cell and fastened their feet in the stocks.</a:t>
            </a:r>
            <a:endParaRPr lang="en-IN" dirty="0"/>
          </a:p>
        </p:txBody>
      </p:sp>
      <p:pic>
        <p:nvPicPr>
          <p:cNvPr id="6" name="Audio 5">
            <a:hlinkClick r:id="" action="ppaction://media"/>
            <a:extLst>
              <a:ext uri="{FF2B5EF4-FFF2-40B4-BE49-F238E27FC236}">
                <a16:creationId xmlns:a16="http://schemas.microsoft.com/office/drawing/2014/main" id="{5953AE44-ED82-51BD-A7BB-676F51C2DD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8042"/>
    </mc:Choice>
    <mc:Fallback xmlns="">
      <p:transition spd="slow" advTm="8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8000" dirty="0">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latin typeface="Microsoft Himalaya" panose="01010100010101010101" pitchFamily="2" charset="0"/>
                <a:ea typeface="Microsoft Himalaya" panose="01010100010101010101" pitchFamily="2" charset="0"/>
                <a:cs typeface="Microsoft Himalaya" panose="01010100010101010101" pitchFamily="2" charset="0"/>
              </a:rPr>
              <a:t>མཛད་པ། 16</a:t>
            </a:r>
          </a:p>
          <a:p>
            <a:r>
              <a:rPr lang="bo-CN" sz="8000" b="1" i="0" dirty="0">
                <a:effectLst/>
                <a:latin typeface="Microsoft Himalaya" panose="01010100010101010101" pitchFamily="2" charset="0"/>
                <a:ea typeface="Microsoft Himalaya" panose="01010100010101010101" pitchFamily="2" charset="0"/>
                <a:cs typeface="Microsoft Himalaya" panose="01010100010101010101" pitchFamily="2" charset="0"/>
              </a:rPr>
              <a:t>པའུ་ལུ་དང་སི་ལཱ་བཙོན་ཁང་དུ་བཅུག་པ།</a:t>
            </a:r>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Paul and Silas Put in Prison– Acts 16:13-24 </a:t>
            </a:r>
            <a:endParaRPr lang="en-IN" sz="6000" dirty="0"/>
          </a:p>
        </p:txBody>
      </p:sp>
      <p:pic>
        <p:nvPicPr>
          <p:cNvPr id="6" name="Audio 5">
            <a:hlinkClick r:id="" action="ppaction://media"/>
            <a:extLst>
              <a:ext uri="{FF2B5EF4-FFF2-40B4-BE49-F238E27FC236}">
                <a16:creationId xmlns:a16="http://schemas.microsoft.com/office/drawing/2014/main" id="{AC157C56-987A-4B5D-7ACF-3266C7F3236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097"/>
    </mc:Choice>
    <mc:Fallback xmlns="">
      <p:transition spd="slow" advTm="4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B087C3-5D22-0BAE-3221-154144ECA989}"/>
              </a:ext>
            </a:extLst>
          </p:cNvPr>
          <p:cNvPicPr>
            <a:picLocks noChangeAspect="1"/>
          </p:cNvPicPr>
          <p:nvPr/>
        </p:nvPicPr>
        <p:blipFill>
          <a:blip r:embed="rId2"/>
          <a:stretch>
            <a:fillRect/>
          </a:stretch>
        </p:blipFill>
        <p:spPr>
          <a:xfrm>
            <a:off x="0" y="-178651"/>
            <a:ext cx="12192000" cy="7036651"/>
          </a:xfrm>
          <a:prstGeom prst="rect">
            <a:avLst/>
          </a:prstGeom>
        </p:spPr>
      </p:pic>
      <p:sp>
        <p:nvSpPr>
          <p:cNvPr id="3" name="TextBox 2">
            <a:extLst>
              <a:ext uri="{FF2B5EF4-FFF2-40B4-BE49-F238E27FC236}">
                <a16:creationId xmlns:a16="http://schemas.microsoft.com/office/drawing/2014/main" id="{BE2AD4F3-ABEE-E5E7-B4A8-EF28D25527C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16:24</a:t>
            </a:r>
          </a:p>
        </p:txBody>
      </p:sp>
    </p:spTree>
    <p:extLst>
      <p:ext uri="{BB962C8B-B14F-4D97-AF65-F5344CB8AC3E}">
        <p14:creationId xmlns:p14="http://schemas.microsoft.com/office/powerpoint/2010/main" val="391738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5D6541-7E27-1E33-8046-CF58980277F9}"/>
              </a:ext>
            </a:extLst>
          </p:cNvPr>
          <p:cNvPicPr>
            <a:picLocks noChangeAspect="1"/>
          </p:cNvPicPr>
          <p:nvPr/>
        </p:nvPicPr>
        <p:blipFill>
          <a:blip r:embed="rId2"/>
          <a:stretch>
            <a:fillRect/>
          </a:stretch>
        </p:blipFill>
        <p:spPr>
          <a:xfrm>
            <a:off x="0" y="-178651"/>
            <a:ext cx="12192000" cy="7036651"/>
          </a:xfrm>
          <a:prstGeom prst="rect">
            <a:avLst/>
          </a:prstGeom>
        </p:spPr>
      </p:pic>
      <p:sp>
        <p:nvSpPr>
          <p:cNvPr id="3" name="TextBox 2">
            <a:extLst>
              <a:ext uri="{FF2B5EF4-FFF2-40B4-BE49-F238E27FC236}">
                <a16:creationId xmlns:a16="http://schemas.microsoft.com/office/drawing/2014/main" id="{9668017E-3E91-C443-90B0-002564A9F2A0}"/>
              </a:ext>
            </a:extLst>
          </p:cNvPr>
          <p:cNvSpPr txBox="1"/>
          <p:nvPr/>
        </p:nvSpPr>
        <p:spPr>
          <a:xfrm>
            <a:off x="633896" y="3792682"/>
            <a:ext cx="8966200" cy="2730500"/>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མཛད་པ། 16</a:t>
            </a:r>
          </a:p>
          <a:p>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པའུ་ལུ་དང་སི་ལཱ་བཙོན་ཁང་དུ་བཅུག་པ།</a:t>
            </a:r>
            <a:endPar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A7BA1F0E-2DED-1687-FD1F-D93C5181622B}"/>
              </a:ext>
            </a:extLst>
          </p:cNvPr>
          <p:cNvSpPr txBox="1"/>
          <p:nvPr/>
        </p:nvSpPr>
        <p:spPr>
          <a:xfrm>
            <a:off x="-91325" y="634316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8100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12</a:t>
            </a:r>
            <a:r>
              <a:rPr lang="bo-CN" sz="6600" dirty="0">
                <a:solidFill>
                  <a:srgbClr val="121212"/>
                </a:solidFill>
                <a:latin typeface="Arial" panose="020B0604020202020204" pitchFamily="34" charset="0"/>
              </a:rPr>
              <a:t>དེ་ནས་མ་ཀེ་དོན་ཡཱ་ཡུལ་གྱི་གལ་ཆེན་གྲོང་ཁྱེར་ཕི་ལིབ་པཱི་ལ་སླེབས། གྲོང་ཁྱེར་དེ་ནི་རོ་མཱའི་རྒྱལ་ཁབ་ཀྱི་ཁོངས་གཏོགས་ཡིན་ཞིང་དེར་ང་ཚོ་ཉིན་ཤས་བསྡད། </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600" dirty="0"/>
              <a:t> Paul, Silas and Luke arrived in Philippi, a Roman colony.</a:t>
            </a:r>
          </a:p>
          <a:p>
            <a:r>
              <a:rPr lang="en-IN" sz="3600" dirty="0"/>
              <a:t>Luke says:</a:t>
            </a:r>
            <a:r>
              <a:rPr lang="en-US" sz="3600" b="0" i="0" dirty="0">
                <a:solidFill>
                  <a:srgbClr val="121212"/>
                </a:solidFill>
                <a:effectLst/>
                <a:latin typeface="Arial" panose="020B0604020202020204" pitchFamily="34" charset="0"/>
              </a:rPr>
              <a:t>. </a:t>
            </a:r>
            <a:endParaRPr lang="en-IN" sz="3600" dirty="0"/>
          </a:p>
        </p:txBody>
      </p:sp>
      <p:pic>
        <p:nvPicPr>
          <p:cNvPr id="6" name="Audio 5">
            <a:hlinkClick r:id="" action="ppaction://media"/>
            <a:extLst>
              <a:ext uri="{FF2B5EF4-FFF2-40B4-BE49-F238E27FC236}">
                <a16:creationId xmlns:a16="http://schemas.microsoft.com/office/drawing/2014/main" id="{E55757FA-23EE-B50E-4D86-D9AB494FBB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302"/>
    </mc:Choice>
    <mc:Fallback xmlns="">
      <p:transition spd="slow" advTm="11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CE2A40-1CF2-B47B-9F43-44076CA352BF}"/>
              </a:ext>
            </a:extLst>
          </p:cNvPr>
          <p:cNvPicPr>
            <a:picLocks noChangeAspect="1"/>
          </p:cNvPicPr>
          <p:nvPr/>
        </p:nvPicPr>
        <p:blipFill>
          <a:blip r:embed="rId2"/>
          <a:stretch>
            <a:fillRect/>
          </a:stretch>
        </p:blipFill>
        <p:spPr>
          <a:xfrm>
            <a:off x="-609600" y="-195749"/>
            <a:ext cx="12801600" cy="7053749"/>
          </a:xfrm>
          <a:prstGeom prst="rect">
            <a:avLst/>
          </a:prstGeom>
        </p:spPr>
      </p:pic>
    </p:spTree>
    <p:extLst>
      <p:ext uri="{BB962C8B-B14F-4D97-AF65-F5344CB8AC3E}">
        <p14:creationId xmlns:p14="http://schemas.microsoft.com/office/powerpoint/2010/main" val="1042051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13</a:t>
            </a:r>
            <a:r>
              <a:rPr lang="bo-CN" sz="4800" dirty="0">
                <a:solidFill>
                  <a:srgbClr val="121212"/>
                </a:solidFill>
                <a:latin typeface="Arial" panose="020B0604020202020204" pitchFamily="34" charset="0"/>
              </a:rPr>
              <a:t>ངལ་གསོ་བའི་ཉིན་མོར་ང་ཚོ་གྲོང་ཁྱེར་གྱི་སྒོའི་ཕྱི་ཕྱོགས་གཙང་པོའི་འགྲམ་དུ་སྨོན་ལམ་འདེབས་ས་ཡིན་པར་བསམས་ནས། དེ་ལ་ཕྱིན་ཏེ་བསྡད་པ་དང༌། དེར་འཛོམས་ཡོད་པའི་བུད་མེད་རྣམས་ལ་ཆོས་བཤད།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13On the Sabbath we went outside the city gate along the river, where it was customary to find a place of prayer. After sitting down, we spoke to the women who had gathered there.</a:t>
            </a:r>
            <a:endParaRPr lang="en-IN" sz="3600" dirty="0"/>
          </a:p>
        </p:txBody>
      </p:sp>
      <p:pic>
        <p:nvPicPr>
          <p:cNvPr id="6" name="Audio 5">
            <a:hlinkClick r:id="" action="ppaction://media"/>
            <a:extLst>
              <a:ext uri="{FF2B5EF4-FFF2-40B4-BE49-F238E27FC236}">
                <a16:creationId xmlns:a16="http://schemas.microsoft.com/office/drawing/2014/main" id="{7B448F96-E2F1-4976-518F-DFCA233EFB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75485467"/>
      </p:ext>
    </p:extLst>
  </p:cSld>
  <p:clrMapOvr>
    <a:masterClrMapping/>
  </p:clrMapOvr>
  <mc:AlternateContent xmlns:mc="http://schemas.openxmlformats.org/markup-compatibility/2006" xmlns:p14="http://schemas.microsoft.com/office/powerpoint/2010/main">
    <mc:Choice Requires="p14">
      <p:transition spd="slow" p14:dur="2000" advTm="12688"/>
    </mc:Choice>
    <mc:Fallback xmlns="">
      <p:transition spd="slow" advTm="12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7D8CA6-DD8A-55CD-0CA7-5CCC1DEA97B3}"/>
              </a:ext>
            </a:extLst>
          </p:cNvPr>
          <p:cNvPicPr>
            <a:picLocks noChangeAspect="1"/>
          </p:cNvPicPr>
          <p:nvPr/>
        </p:nvPicPr>
        <p:blipFill>
          <a:blip r:embed="rId2"/>
          <a:stretch>
            <a:fillRect/>
          </a:stretch>
        </p:blipFill>
        <p:spPr>
          <a:xfrm>
            <a:off x="-609600" y="-195749"/>
            <a:ext cx="12801600" cy="7053749"/>
          </a:xfrm>
          <a:prstGeom prst="rect">
            <a:avLst/>
          </a:prstGeom>
        </p:spPr>
      </p:pic>
      <p:sp>
        <p:nvSpPr>
          <p:cNvPr id="3" name="TextBox 2">
            <a:extLst>
              <a:ext uri="{FF2B5EF4-FFF2-40B4-BE49-F238E27FC236}">
                <a16:creationId xmlns:a16="http://schemas.microsoft.com/office/drawing/2014/main" id="{3AEFED8C-B521-7B5B-ADFA-08C4F93FD0F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16:13</a:t>
            </a:r>
          </a:p>
        </p:txBody>
      </p:sp>
    </p:spTree>
    <p:extLst>
      <p:ext uri="{BB962C8B-B14F-4D97-AF65-F5344CB8AC3E}">
        <p14:creationId xmlns:p14="http://schemas.microsoft.com/office/powerpoint/2010/main" val="2725275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དེའི་ནང་ནས་གྲོང་ཁྱེར་ཐི་ཡ་ཏི་རཱ་ནས་ཡིན་པའི་མདོག་རྒྱ་སྨུག་ཅན་གྱི་རས་འཚོང་མཁན་ལི་དི་ཡཱ་ཞེས་བྱ་བའི་བུད་མེད་ཅིག་གིས་ང་ཚོའི་གཏམ་ལ་ཉན། ཁོ་མོ་ནི་དཀོན་མཆོག་ལ་བསྙེན་བཀུར་བྱེད་མཁན་ཡིན་ལ། པའུ་ལུས་གསུངས་པའི་བཀའ་ལ་ཉན་པའི་ཕྱིར་གཙོ་བོས་ཁོ་མོའི་བློ་སྒོ་ཕྱེ།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14Among those listening was a woman named Lydia, a dealer in purple cloth from the city of Thyatira, who was a worshiper of God. The Lord opened her heart to respond to Paul’s message. </a:t>
            </a:r>
            <a:endParaRPr lang="en-IN" dirty="0"/>
          </a:p>
        </p:txBody>
      </p:sp>
      <p:pic>
        <p:nvPicPr>
          <p:cNvPr id="6" name="Audio 5">
            <a:hlinkClick r:id="" action="ppaction://media"/>
            <a:extLst>
              <a:ext uri="{FF2B5EF4-FFF2-40B4-BE49-F238E27FC236}">
                <a16:creationId xmlns:a16="http://schemas.microsoft.com/office/drawing/2014/main" id="{32BC1AA9-2BBA-1194-D19D-5065E125D7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8445"/>
    </mc:Choice>
    <mc:Fallback xmlns="">
      <p:transition spd="slow" advTm="18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8412</TotalTime>
  <Words>1307</Words>
  <Application>Microsoft Office PowerPoint</Application>
  <PresentationFormat>Widescreen</PresentationFormat>
  <Paragraphs>68</Paragraphs>
  <Slides>30</Slides>
  <Notes>2</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Aptos</vt:lpstr>
      <vt:lpstr>Arial</vt:lpstr>
      <vt:lpstr>ArialMT</vt:lpstr>
      <vt:lpstr>Calibri</vt:lpstr>
      <vt:lpstr>Calibri Light</vt:lpstr>
      <vt:lpstr>Microsoft Himalaya</vt:lpstr>
      <vt:lpstr>TimesNewRomanPS-BoldMT</vt:lpstr>
      <vt:lpstr>TimesNewRomanPSMT</vt:lpstr>
      <vt:lpstr>Office Theme</vt:lpstr>
      <vt:lpstr>52-2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2024-07-25T12:57:03Z</dcterms:modified>
</cp:coreProperties>
</file>