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80" r:id="rId23"/>
    <p:sldId id="269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96" r:id="rId32"/>
    <p:sldId id="297" r:id="rId33"/>
    <p:sldId id="287" r:id="rId34"/>
    <p:sldId id="288" r:id="rId35"/>
    <p:sldId id="289" r:id="rId36"/>
    <p:sldId id="290" r:id="rId37"/>
    <p:sldId id="291" r:id="rId38"/>
    <p:sldId id="29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653BA7-F3A1-49AB-9D49-04884590FA77}" v="2" dt="2025-05-06T08:51:11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118" autoAdjust="0"/>
  </p:normalViewPr>
  <p:slideViewPr>
    <p:cSldViewPr snapToGrid="0">
      <p:cViewPr varScale="1">
        <p:scale>
          <a:sx n="44" d="100"/>
          <a:sy n="44" d="100"/>
        </p:scale>
        <p:origin x="1308" y="2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EC09CC62-B491-4730-93C6-72740A2E6F84}"/>
    <pc:docChg chg="custSel modSld">
      <pc:chgData name="Leonie Smith" userId="fed1330f33f5650e" providerId="LiveId" clId="{EC09CC62-B491-4730-93C6-72740A2E6F84}" dt="2023-07-07T04:14:29.917" v="173" actId="14100"/>
      <pc:docMkLst>
        <pc:docMk/>
      </pc:docMkLst>
      <pc:sldChg chg="addSp delSp modSp mod modTransition modAnim modNotesTx">
        <pc:chgData name="Leonie Smith" userId="fed1330f33f5650e" providerId="LiveId" clId="{EC09CC62-B491-4730-93C6-72740A2E6F84}" dt="2023-04-11T03:40:06.700" v="170" actId="5793"/>
        <pc:sldMkLst>
          <pc:docMk/>
          <pc:sldMk cId="1499918570" sldId="257"/>
        </pc:sldMkLst>
      </pc:sldChg>
      <pc:sldChg chg="modSp mod">
        <pc:chgData name="Leonie Smith" userId="fed1330f33f5650e" providerId="LiveId" clId="{EC09CC62-B491-4730-93C6-72740A2E6F84}" dt="2023-04-10T05:05:36.242" v="164" actId="207"/>
        <pc:sldMkLst>
          <pc:docMk/>
          <pc:sldMk cId="3788111665" sldId="258"/>
        </pc:sldMkLst>
      </pc:sldChg>
      <pc:sldChg chg="addSp modSp mod">
        <pc:chgData name="Leonie Smith" userId="fed1330f33f5650e" providerId="LiveId" clId="{EC09CC62-B491-4730-93C6-72740A2E6F84}" dt="2023-04-10T05:05:17.318" v="162" actId="113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EC09CC62-B491-4730-93C6-72740A2E6F84}" dt="2023-04-10T04:21:33.816" v="16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EC09CC62-B491-4730-93C6-72740A2E6F84}" dt="2023-04-10T04:23:19.308" v="2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EC09CC62-B491-4730-93C6-72740A2E6F84}" dt="2023-04-10T04:26:34.686" v="2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EC09CC62-B491-4730-93C6-72740A2E6F84}" dt="2023-04-10T04:29:46.822" v="3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EC09CC62-B491-4730-93C6-72740A2E6F84}" dt="2023-04-10T04:31:37.805" v="47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EC09CC62-B491-4730-93C6-72740A2E6F84}" dt="2023-04-10T04:33:46.691" v="6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EC09CC62-B491-4730-93C6-72740A2E6F84}" dt="2023-04-10T04:38:03.037" v="70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EC09CC62-B491-4730-93C6-72740A2E6F84}" dt="2023-04-10T04:39:02.860" v="74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EC09CC62-B491-4730-93C6-72740A2E6F84}" dt="2023-04-10T04:42:08.492" v="79"/>
        <pc:sldMkLst>
          <pc:docMk/>
          <pc:sldMk cId="3137811553" sldId="268"/>
        </pc:sldMkLst>
      </pc:sldChg>
      <pc:sldChg chg="addSp modSp">
        <pc:chgData name="Leonie Smith" userId="fed1330f33f5650e" providerId="LiveId" clId="{EC09CC62-B491-4730-93C6-72740A2E6F84}" dt="2023-04-10T04:43:29.361" v="80"/>
        <pc:sldMkLst>
          <pc:docMk/>
          <pc:sldMk cId="100491716" sldId="269"/>
        </pc:sldMkLst>
      </pc:sldChg>
      <pc:sldChg chg="addSp delSp modSp mod">
        <pc:chgData name="Leonie Smith" userId="fed1330f33f5650e" providerId="LiveId" clId="{EC09CC62-B491-4730-93C6-72740A2E6F84}" dt="2023-04-10T05:05:48.117" v="166"/>
        <pc:sldMkLst>
          <pc:docMk/>
          <pc:sldMk cId="4120481681" sldId="270"/>
        </pc:sldMkLst>
      </pc:sldChg>
      <pc:sldChg chg="addSp delSp modSp mod">
        <pc:chgData name="Leonie Smith" userId="fed1330f33f5650e" providerId="LiveId" clId="{EC09CC62-B491-4730-93C6-72740A2E6F84}" dt="2023-07-07T04:14:29.917" v="173" actId="14100"/>
        <pc:sldMkLst>
          <pc:docMk/>
          <pc:sldMk cId="791300187" sldId="280"/>
        </pc:sldMkLst>
      </pc:sldChg>
      <pc:sldChg chg="addSp delSp modSp mod modTransition modAnim">
        <pc:chgData name="Leonie Smith" userId="fed1330f33f5650e" providerId="LiveId" clId="{EC09CC62-B491-4730-93C6-72740A2E6F84}" dt="2023-04-10T04:51:00.760" v="118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EC09CC62-B491-4730-93C6-72740A2E6F84}" dt="2023-04-10T04:49:10.013" v="112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EC09CC62-B491-4730-93C6-72740A2E6F84}" dt="2023-04-10T04:55:03.659" v="131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EC09CC62-B491-4730-93C6-72740A2E6F84}" dt="2023-04-10T04:58:26.531" v="139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EC09CC62-B491-4730-93C6-72740A2E6F84}" dt="2023-04-10T05:00:27.969" v="143"/>
        <pc:sldMkLst>
          <pc:docMk/>
          <pc:sldMk cId="3153919605" sldId="289"/>
        </pc:sldMkLst>
      </pc:sldChg>
      <pc:sldChg chg="addSp delSp modSp mod modTransition modAnim">
        <pc:chgData name="Leonie Smith" userId="fed1330f33f5650e" providerId="LiveId" clId="{EC09CC62-B491-4730-93C6-72740A2E6F84}" dt="2023-04-10T05:02:53.694" v="156"/>
        <pc:sldMkLst>
          <pc:docMk/>
          <pc:sldMk cId="1878919862" sldId="291"/>
        </pc:sldMkLst>
      </pc:sldChg>
      <pc:sldChg chg="addSp delSp modSp mod modTransition modAnim">
        <pc:chgData name="Leonie Smith" userId="fed1330f33f5650e" providerId="LiveId" clId="{EC09CC62-B491-4730-93C6-72740A2E6F84}" dt="2023-04-10T04:56:35.979" v="135"/>
        <pc:sldMkLst>
          <pc:docMk/>
          <pc:sldMk cId="2104757652" sldId="296"/>
        </pc:sldMkLst>
      </pc:sldChg>
    </pc:docChg>
  </pc:docChgLst>
  <pc:docChgLst>
    <pc:chgData name="Alfred Smith" userId="3c60a3631c0db8ad" providerId="LiveId" clId="{E8653BA7-F3A1-49AB-9D49-04884590FA77}"/>
    <pc:docChg chg="custSel modSld">
      <pc:chgData name="Alfred Smith" userId="3c60a3631c0db8ad" providerId="LiveId" clId="{E8653BA7-F3A1-49AB-9D49-04884590FA77}" dt="2025-05-06T08:51:11.447" v="5"/>
      <pc:docMkLst>
        <pc:docMk/>
      </pc:docMkLst>
      <pc:sldChg chg="addSp delSp modSp mod">
        <pc:chgData name="Alfred Smith" userId="3c60a3631c0db8ad" providerId="LiveId" clId="{E8653BA7-F3A1-49AB-9D49-04884590FA77}" dt="2025-05-06T08:49:16.974" v="4" actId="27636"/>
        <pc:sldMkLst>
          <pc:docMk/>
          <pc:sldMk cId="1499918570" sldId="257"/>
        </pc:sldMkLst>
        <pc:spChg chg="add mod">
          <ac:chgData name="Alfred Smith" userId="3c60a3631c0db8ad" providerId="LiveId" clId="{E8653BA7-F3A1-49AB-9D49-04884590FA77}" dt="2025-05-06T08:49:16.974" v="4" actId="27636"/>
          <ac:spMkLst>
            <pc:docMk/>
            <pc:sldMk cId="1499918570" sldId="257"/>
            <ac:spMk id="7" creationId="{13DB4F8E-CBF7-C2A6-E2CB-16D9B470489E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3788111665" sldId="258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3788111665" sldId="258"/>
            <ac:spMk id="4" creationId="{E9726E02-C363-C6EC-CF7D-057040211472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454763615" sldId="259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4120481681" sldId="270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4120481681" sldId="270"/>
            <ac:spMk id="7" creationId="{FDF43B45-FD12-5B00-3B32-D4834ABF3809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939110669" sldId="271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939110669" sldId="271"/>
            <ac:spMk id="4" creationId="{6C4A3BCA-9926-A0B6-91F0-26DB9A57929A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4024569785" sldId="272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4024569785" sldId="272"/>
            <ac:spMk id="4" creationId="{1B007AB4-C460-8994-D60C-92ED3E307388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487179600" sldId="273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487179600" sldId="273"/>
            <ac:spMk id="6" creationId="{9991E8CA-F8C7-39C9-2FF5-992E6C31EDED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2168401200" sldId="274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2168401200" sldId="274"/>
            <ac:spMk id="4" creationId="{B191A30F-0126-81B2-FD92-111F525A7143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2996969115" sldId="275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2996969115" sldId="275"/>
            <ac:spMk id="4" creationId="{66CE8CD6-5E1E-034A-AA3D-429129B65922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2390376940" sldId="276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2390376940" sldId="276"/>
            <ac:spMk id="4" creationId="{3FF5C90E-5280-5DA5-416E-05022655DB98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4265919077" sldId="277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4265919077" sldId="277"/>
            <ac:spMk id="8" creationId="{31E98A30-C78A-82F1-143C-FE4CDAA7D19A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210266664" sldId="278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210266664" sldId="278"/>
            <ac:spMk id="8" creationId="{5085449A-BB9A-A4BF-9C97-1E96FF2C5210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888433145" sldId="279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888433145" sldId="279"/>
            <ac:spMk id="6" creationId="{96A2A4AB-6B7B-0F1A-27D4-04940CA030B5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791300187" sldId="280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791300187" sldId="280"/>
            <ac:spMk id="4" creationId="{7B1D85A9-8A37-027A-151A-9AC34901B2D6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1126511635" sldId="282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1126511635" sldId="282"/>
            <ac:spMk id="4" creationId="{DC544BC0-37C2-02A1-F0ED-3D4D29E1D907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3922583308" sldId="284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3922583308" sldId="284"/>
            <ac:spMk id="4" creationId="{93F8770E-01F8-9434-788D-FDBE0FD92AFD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1850742486" sldId="286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1850742486" sldId="286"/>
            <ac:spMk id="4" creationId="{23116060-9D64-8BCB-7D15-F8028CC6C360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1828872212" sldId="288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1828872212" sldId="288"/>
            <ac:spMk id="4" creationId="{420D9BBA-EAFF-945F-6694-7D19D164A0DA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1292473336" sldId="290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1292473336" sldId="290"/>
            <ac:spMk id="4" creationId="{2A62A424-DB64-294D-376A-15A4533AD197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1014080634" sldId="292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1014080634" sldId="292"/>
            <ac:spMk id="3" creationId="{77EDFC1E-BDE3-79F9-F9C2-6FFDBC397720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3433742760" sldId="297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3433742760" sldId="297"/>
            <ac:spMk id="4" creationId="{60B5260B-6111-3542-B189-AFBC1CCFEE52}"/>
          </ac:spMkLst>
        </pc:spChg>
      </pc:sldChg>
    </pc:docChg>
  </pc:docChgLst>
  <pc:docChgLst>
    <pc:chgData name="Leonie Smith" userId="fed1330f33f5650e" providerId="LiveId" clId="{DBF129C4-87D5-4C55-9DBD-C35DAB8219F6}"/>
    <pc:docChg chg="modSld">
      <pc:chgData name="Leonie Smith" userId="fed1330f33f5650e" providerId="LiveId" clId="{DBF129C4-87D5-4C55-9DBD-C35DAB8219F6}" dt="2023-02-17T07:14:36.383" v="68" actId="20577"/>
      <pc:docMkLst>
        <pc:docMk/>
      </pc:docMkLst>
      <pc:sldChg chg="addSp modSp mod">
        <pc:chgData name="Leonie Smith" userId="fed1330f33f5650e" providerId="LiveId" clId="{DBF129C4-87D5-4C55-9DBD-C35DAB8219F6}" dt="2023-02-17T07:11:51.511" v="24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DBF129C4-87D5-4C55-9DBD-C35DAB8219F6}" dt="2023-02-17T07:11:55.427" v="25"/>
        <pc:sldMkLst>
          <pc:docMk/>
          <pc:sldMk cId="4120481681" sldId="270"/>
        </pc:sldMkLst>
      </pc:sldChg>
      <pc:sldChg chg="addSp modSp mod">
        <pc:chgData name="Leonie Smith" userId="fed1330f33f5650e" providerId="LiveId" clId="{DBF129C4-87D5-4C55-9DBD-C35DAB8219F6}" dt="2023-02-17T07:12:04.306" v="2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DBF129C4-87D5-4C55-9DBD-C35DAB8219F6}" dt="2023-02-17T07:12:11.547" v="2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DBF129C4-87D5-4C55-9DBD-C35DAB8219F6}" dt="2023-02-17T07:12:30.041" v="34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DBF129C4-87D5-4C55-9DBD-C35DAB8219F6}" dt="2023-02-17T07:12:36.250" v="36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DBF129C4-87D5-4C55-9DBD-C35DAB8219F6}" dt="2023-02-17T07:12:45.313" v="38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DBF129C4-87D5-4C55-9DBD-C35DAB8219F6}" dt="2023-02-17T07:12:52.129" v="40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DBF129C4-87D5-4C55-9DBD-C35DAB8219F6}" dt="2023-02-17T07:13:02.518" v="45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DBF129C4-87D5-4C55-9DBD-C35DAB8219F6}" dt="2023-02-17T07:13:08.635" v="47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DBF129C4-87D5-4C55-9DBD-C35DAB8219F6}" dt="2023-02-17T07:13:28.825" v="53" actId="1076"/>
        <pc:sldMkLst>
          <pc:docMk/>
          <pc:sldMk cId="888433145" sldId="279"/>
        </pc:sldMkLst>
      </pc:sldChg>
      <pc:sldChg chg="addSp modSp mod">
        <pc:chgData name="Leonie Smith" userId="fed1330f33f5650e" providerId="LiveId" clId="{DBF129C4-87D5-4C55-9DBD-C35DAB8219F6}" dt="2023-02-17T07:13:18.479" v="50" actId="1076"/>
        <pc:sldMkLst>
          <pc:docMk/>
          <pc:sldMk cId="791300187" sldId="280"/>
        </pc:sldMkLst>
      </pc:sldChg>
      <pc:sldChg chg="addSp modSp mod">
        <pc:chgData name="Leonie Smith" userId="fed1330f33f5650e" providerId="LiveId" clId="{DBF129C4-87D5-4C55-9DBD-C35DAB8219F6}" dt="2023-02-17T07:13:36.413" v="55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DBF129C4-87D5-4C55-9DBD-C35DAB8219F6}" dt="2023-02-17T07:13:43.899" v="57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DBF129C4-87D5-4C55-9DBD-C35DAB8219F6}" dt="2023-02-17T07:13:53.548" v="60" actId="1076"/>
        <pc:sldMkLst>
          <pc:docMk/>
          <pc:sldMk cId="1850742486" sldId="286"/>
        </pc:sldMkLst>
      </pc:sldChg>
      <pc:sldChg chg="addSp modSp mod">
        <pc:chgData name="Leonie Smith" userId="fed1330f33f5650e" providerId="LiveId" clId="{DBF129C4-87D5-4C55-9DBD-C35DAB8219F6}" dt="2023-02-17T07:14:10.961" v="64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DBF129C4-87D5-4C55-9DBD-C35DAB8219F6}" dt="2023-02-17T07:14:26.490" v="66" actId="20577"/>
        <pc:sldMkLst>
          <pc:docMk/>
          <pc:sldMk cId="1292473336" sldId="290"/>
        </pc:sldMkLst>
      </pc:sldChg>
      <pc:sldChg chg="addSp modSp mod">
        <pc:chgData name="Leonie Smith" userId="fed1330f33f5650e" providerId="LiveId" clId="{DBF129C4-87D5-4C55-9DBD-C35DAB8219F6}" dt="2023-02-17T07:14:36.383" v="68" actId="20577"/>
        <pc:sldMkLst>
          <pc:docMk/>
          <pc:sldMk cId="1014080634" sldId="292"/>
        </pc:sldMkLst>
      </pc:sldChg>
      <pc:sldChg chg="addSp modSp mod">
        <pc:chgData name="Leonie Smith" userId="fed1330f33f5650e" providerId="LiveId" clId="{DBF129C4-87D5-4C55-9DBD-C35DAB8219F6}" dt="2023-02-17T07:14:02.875" v="62" actId="20577"/>
        <pc:sldMkLst>
          <pc:docMk/>
          <pc:sldMk cId="3433742760" sldId="297"/>
        </pc:sldMkLst>
      </pc:sldChg>
    </pc:docChg>
  </pc:docChgLst>
  <pc:docChgLst>
    <pc:chgData name="Leonie Smith" userId="fed1330f33f5650e" providerId="LiveId" clId="{F1D8C9DB-8C8E-4E98-AC1A-B22C28380BEB}"/>
    <pc:docChg chg="modSld">
      <pc:chgData name="Leonie Smith" userId="fed1330f33f5650e" providerId="LiveId" clId="{F1D8C9DB-8C8E-4E98-AC1A-B22C28380BEB}" dt="2024-01-23T04:40:21.770" v="85" actId="20577"/>
      <pc:docMkLst>
        <pc:docMk/>
      </pc:docMkLst>
      <pc:sldChg chg="addSp delSp modSp mod modTransition modAnim modNotesTx">
        <pc:chgData name="Leonie Smith" userId="fed1330f33f5650e" providerId="LiveId" clId="{F1D8C9DB-8C8E-4E98-AC1A-B22C28380BEB}" dt="2024-01-23T04:40:21.770" v="85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F1D8C9DB-8C8E-4E98-AC1A-B22C28380BEB}" dt="2024-01-23T03:48:32.241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1D8C9DB-8C8E-4E98-AC1A-B22C28380BEB}" dt="2024-01-23T03:48:48.823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F1D8C9DB-8C8E-4E98-AC1A-B22C28380BEB}" dt="2024-01-23T03:49:05.063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F1D8C9DB-8C8E-4E98-AC1A-B22C28380BEB}" dt="2024-01-23T03:49:22.992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F1D8C9DB-8C8E-4E98-AC1A-B22C28380BEB}" dt="2024-01-23T03:49:40.897" v="1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F1D8C9DB-8C8E-4E98-AC1A-B22C28380BEB}" dt="2024-01-23T03:49:56.908" v="2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1D8C9DB-8C8E-4E98-AC1A-B22C28380BEB}" dt="2024-01-23T03:50:13.943" v="2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1D8C9DB-8C8E-4E98-AC1A-B22C28380BEB}" dt="2024-01-23T03:50:39.478" v="2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F1D8C9DB-8C8E-4E98-AC1A-B22C28380BEB}" dt="2024-01-23T03:50:52.768" v="2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F1D8C9DB-8C8E-4E98-AC1A-B22C28380BEB}" dt="2024-01-23T03:51:11.108" v="32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F1D8C9DB-8C8E-4E98-AC1A-B22C28380BEB}" dt="2024-01-23T03:51:29.330" v="35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F1D8C9DB-8C8E-4E98-AC1A-B22C28380BEB}" dt="2024-01-23T03:51:44.006" v="38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F1D8C9DB-8C8E-4E98-AC1A-B22C28380BEB}" dt="2024-01-23T03:52:03.754" v="41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F1D8C9DB-8C8E-4E98-AC1A-B22C28380BEB}" dt="2024-01-23T03:52:22.719" v="44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F1D8C9DB-8C8E-4E98-AC1A-B22C28380BEB}" dt="2024-01-23T03:53:08.334" v="53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F1D8C9DB-8C8E-4E98-AC1A-B22C28380BEB}" dt="2024-01-23T03:53:24.768" v="56"/>
        <pc:sldMkLst>
          <pc:docMk/>
          <pc:sldMk cId="3153919605" sldId="289"/>
        </pc:sldMkLst>
      </pc:sldChg>
      <pc:sldChg chg="addSp delSp modSp mod modTransition modAnim modNotesTx">
        <pc:chgData name="Leonie Smith" userId="fed1330f33f5650e" providerId="LiveId" clId="{F1D8C9DB-8C8E-4E98-AC1A-B22C28380BEB}" dt="2024-01-23T03:54:02.509" v="75" actId="20577"/>
        <pc:sldMkLst>
          <pc:docMk/>
          <pc:sldMk cId="1878919862" sldId="291"/>
        </pc:sldMkLst>
      </pc:sldChg>
      <pc:sldChg chg="addSp delSp modSp mod modTransition modAnim">
        <pc:chgData name="Leonie Smith" userId="fed1330f33f5650e" providerId="LiveId" clId="{F1D8C9DB-8C8E-4E98-AC1A-B22C28380BEB}" dt="2024-01-23T03:52:42.376" v="47"/>
        <pc:sldMkLst>
          <pc:docMk/>
          <pc:sldMk cId="2104757652" sldId="296"/>
        </pc:sldMkLst>
      </pc:sldChg>
    </pc:docChg>
  </pc:docChgLst>
  <pc:docChgLst>
    <pc:chgData name="Alfred Smith" userId="3c60a3631c0db8ad" providerId="LiveId" clId="{1B30402C-75CD-4F95-B4A1-20B88EBF3FD7}"/>
    <pc:docChg chg="undo custSel modSld">
      <pc:chgData name="Alfred Smith" userId="3c60a3631c0db8ad" providerId="LiveId" clId="{1B30402C-75CD-4F95-B4A1-20B88EBF3FD7}" dt="2024-07-25T13:03:01.550" v="76"/>
      <pc:docMkLst>
        <pc:docMk/>
      </pc:docMkLst>
      <pc:sldChg chg="modSp mod">
        <pc:chgData name="Alfred Smith" userId="3c60a3631c0db8ad" providerId="LiveId" clId="{1B30402C-75CD-4F95-B4A1-20B88EBF3FD7}" dt="2024-07-25T12:41:06.179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1B30402C-75CD-4F95-B4A1-20B88EBF3FD7}" dt="2024-07-25T12:58:00.514" v="24" actId="20577"/>
        <pc:sldMkLst>
          <pc:docMk/>
          <pc:sldMk cId="2346136586" sldId="260"/>
        </pc:sldMkLst>
      </pc:sldChg>
      <pc:sldChg chg="modSp mod">
        <pc:chgData name="Alfred Smith" userId="3c60a3631c0db8ad" providerId="LiveId" clId="{1B30402C-75CD-4F95-B4A1-20B88EBF3FD7}" dt="2024-07-25T12:58:20.442" v="28"/>
        <pc:sldMkLst>
          <pc:docMk/>
          <pc:sldMk cId="4037329247" sldId="261"/>
        </pc:sldMkLst>
      </pc:sldChg>
      <pc:sldChg chg="modSp mod">
        <pc:chgData name="Alfred Smith" userId="3c60a3631c0db8ad" providerId="LiveId" clId="{1B30402C-75CD-4F95-B4A1-20B88EBF3FD7}" dt="2024-07-25T12:58:36.828" v="31"/>
        <pc:sldMkLst>
          <pc:docMk/>
          <pc:sldMk cId="1909638311" sldId="262"/>
        </pc:sldMkLst>
      </pc:sldChg>
      <pc:sldChg chg="modSp mod">
        <pc:chgData name="Alfred Smith" userId="3c60a3631c0db8ad" providerId="LiveId" clId="{1B30402C-75CD-4F95-B4A1-20B88EBF3FD7}" dt="2024-07-25T12:58:51.104" v="33"/>
        <pc:sldMkLst>
          <pc:docMk/>
          <pc:sldMk cId="641208035" sldId="263"/>
        </pc:sldMkLst>
      </pc:sldChg>
      <pc:sldChg chg="modSp mod">
        <pc:chgData name="Alfred Smith" userId="3c60a3631c0db8ad" providerId="LiveId" clId="{1B30402C-75CD-4F95-B4A1-20B88EBF3FD7}" dt="2024-07-25T12:59:03.477" v="35"/>
        <pc:sldMkLst>
          <pc:docMk/>
          <pc:sldMk cId="4044745628" sldId="264"/>
        </pc:sldMkLst>
      </pc:sldChg>
      <pc:sldChg chg="modSp mod">
        <pc:chgData name="Alfred Smith" userId="3c60a3631c0db8ad" providerId="LiveId" clId="{1B30402C-75CD-4F95-B4A1-20B88EBF3FD7}" dt="2024-07-25T12:59:17.794" v="37"/>
        <pc:sldMkLst>
          <pc:docMk/>
          <pc:sldMk cId="978260341" sldId="265"/>
        </pc:sldMkLst>
      </pc:sldChg>
      <pc:sldChg chg="modSp mod">
        <pc:chgData name="Alfred Smith" userId="3c60a3631c0db8ad" providerId="LiveId" clId="{1B30402C-75CD-4F95-B4A1-20B88EBF3FD7}" dt="2024-07-25T13:00:11.107" v="40"/>
        <pc:sldMkLst>
          <pc:docMk/>
          <pc:sldMk cId="3575870363" sldId="266"/>
        </pc:sldMkLst>
      </pc:sldChg>
      <pc:sldChg chg="modSp mod">
        <pc:chgData name="Alfred Smith" userId="3c60a3631c0db8ad" providerId="LiveId" clId="{1B30402C-75CD-4F95-B4A1-20B88EBF3FD7}" dt="2024-07-25T13:00:28.365" v="42"/>
        <pc:sldMkLst>
          <pc:docMk/>
          <pc:sldMk cId="4017137865" sldId="267"/>
        </pc:sldMkLst>
      </pc:sldChg>
      <pc:sldChg chg="modSp mod">
        <pc:chgData name="Alfred Smith" userId="3c60a3631c0db8ad" providerId="LiveId" clId="{1B30402C-75CD-4F95-B4A1-20B88EBF3FD7}" dt="2024-07-25T13:00:44.839" v="44"/>
        <pc:sldMkLst>
          <pc:docMk/>
          <pc:sldMk cId="3137811553" sldId="268"/>
        </pc:sldMkLst>
      </pc:sldChg>
      <pc:sldChg chg="modSp mod">
        <pc:chgData name="Alfred Smith" userId="3c60a3631c0db8ad" providerId="LiveId" clId="{1B30402C-75CD-4F95-B4A1-20B88EBF3FD7}" dt="2024-07-25T13:00:57.835" v="47"/>
        <pc:sldMkLst>
          <pc:docMk/>
          <pc:sldMk cId="100491716" sldId="269"/>
        </pc:sldMkLst>
      </pc:sldChg>
      <pc:sldChg chg="addSp modSp mod">
        <pc:chgData name="Alfred Smith" userId="3c60a3631c0db8ad" providerId="LiveId" clId="{1B30402C-75CD-4F95-B4A1-20B88EBF3FD7}" dt="2024-07-25T12:41:44.040" v="6" actId="1076"/>
        <pc:sldMkLst>
          <pc:docMk/>
          <pc:sldMk cId="4120481681" sldId="270"/>
        </pc:sldMkLst>
      </pc:sldChg>
      <pc:sldChg chg="modSp mod">
        <pc:chgData name="Alfred Smith" userId="3c60a3631c0db8ad" providerId="LiveId" clId="{1B30402C-75CD-4F95-B4A1-20B88EBF3FD7}" dt="2024-07-25T13:01:12.622" v="49"/>
        <pc:sldMkLst>
          <pc:docMk/>
          <pc:sldMk cId="1922139011" sldId="281"/>
        </pc:sldMkLst>
      </pc:sldChg>
      <pc:sldChg chg="modSp mod">
        <pc:chgData name="Alfred Smith" userId="3c60a3631c0db8ad" providerId="LiveId" clId="{1B30402C-75CD-4F95-B4A1-20B88EBF3FD7}" dt="2024-07-25T13:01:25.046" v="51"/>
        <pc:sldMkLst>
          <pc:docMk/>
          <pc:sldMk cId="3166251957" sldId="283"/>
        </pc:sldMkLst>
      </pc:sldChg>
      <pc:sldChg chg="modSp mod">
        <pc:chgData name="Alfred Smith" userId="3c60a3631c0db8ad" providerId="LiveId" clId="{1B30402C-75CD-4F95-B4A1-20B88EBF3FD7}" dt="2024-07-25T13:02:08.359" v="66" actId="20577"/>
        <pc:sldMkLst>
          <pc:docMk/>
          <pc:sldMk cId="1522780631" sldId="285"/>
        </pc:sldMkLst>
      </pc:sldChg>
      <pc:sldChg chg="modSp mod">
        <pc:chgData name="Alfred Smith" userId="3c60a3631c0db8ad" providerId="LiveId" clId="{1B30402C-75CD-4F95-B4A1-20B88EBF3FD7}" dt="2024-07-25T13:02:29.239" v="70" actId="6549"/>
        <pc:sldMkLst>
          <pc:docMk/>
          <pc:sldMk cId="2332778949" sldId="287"/>
        </pc:sldMkLst>
      </pc:sldChg>
      <pc:sldChg chg="modSp mod">
        <pc:chgData name="Alfred Smith" userId="3c60a3631c0db8ad" providerId="LiveId" clId="{1B30402C-75CD-4F95-B4A1-20B88EBF3FD7}" dt="2024-07-25T13:02:42.348" v="72"/>
        <pc:sldMkLst>
          <pc:docMk/>
          <pc:sldMk cId="3153919605" sldId="289"/>
        </pc:sldMkLst>
      </pc:sldChg>
      <pc:sldChg chg="modSp mod">
        <pc:chgData name="Alfred Smith" userId="3c60a3631c0db8ad" providerId="LiveId" clId="{1B30402C-75CD-4F95-B4A1-20B88EBF3FD7}" dt="2024-07-25T13:03:01.550" v="76"/>
        <pc:sldMkLst>
          <pc:docMk/>
          <pc:sldMk cId="1878919862" sldId="291"/>
        </pc:sldMkLst>
      </pc:sldChg>
      <pc:sldChg chg="modSp mod">
        <pc:chgData name="Alfred Smith" userId="3c60a3631c0db8ad" providerId="LiveId" clId="{1B30402C-75CD-4F95-B4A1-20B88EBF3FD7}" dt="2024-07-25T13:02:12.857" v="67"/>
        <pc:sldMkLst>
          <pc:docMk/>
          <pc:sldMk cId="2104757652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52 Paul’s 2nd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Paul and Barnabas go separate ways – Acts 15:36-41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Led by the Holy Spirit – Acts 16:1-12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Meeting Lydia in Philippi– Acts 16:13-15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Demonized slave girl – Acts 16:16-19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Paul and Silas beaten and imprisoned – Acts 16:20-24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Worship in the Jail – Acts 16:25-27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Jailer believes – Acts 16:28-34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The chief magistrates beg Paul and Silas to leave – Acts 16:35-40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9424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37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25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52-3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E26213-5567-32B8-D66D-7E39100B0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DB4F8E-CBF7-C2A6-E2CB-16D9B4704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8"/>
    </mc:Choice>
    <mc:Fallback xmlns="">
      <p:transition spd="slow" advTm="3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2FA8E2-7D17-C0CC-DFC8-CEE1D32C8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94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91E8CA-F8C7-39C9-2FF5-992E6C31EDED}"/>
              </a:ext>
            </a:extLst>
          </p:cNvPr>
          <p:cNvSpPr txBox="1"/>
          <p:nvPr/>
        </p:nvSpPr>
        <p:spPr>
          <a:xfrm>
            <a:off x="818678" y="583803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16:26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གཉིད་ལས་སད་སྐབས་བཙོན་སྲུང་དཔོན་གྱིས་བཙོན་ཁང་གི་སྒོ་བྱེ་ཡོད་པ་མཐོང་བས། བཙོན་པ་བྲོས་པར་སྙམ་སྟེ་རལ་གྲི་ཞིག་བཏོན་ནས་རང་སྲོག་གཅོད་པར་བསམས་ཀྱང༌།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27When the jailer woke up and saw the prison doors open, he drew his sword and was about to kill himself, presuming that the prisoners had escaped.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3059633-91FC-DDB5-94E6-85577DB80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7"/>
    </mc:Choice>
    <mc:Fallback xmlns="">
      <p:transition spd="slow" advTm="10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F5C2C0-0A74-5619-C8CF-0D6223216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319"/>
            <a:ext cx="12192000" cy="7029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91A30F-0126-81B2-FD92-111F525A714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16:27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པའུ་ལུས་སྐད་ཆེན་པོས་“ཁྱེད་ཀྱིས་རང་ལ་གནོད་པ་མ་བྱོས་ཤིག ང་ཚོ་ཐམས་ཅད་འདིར་ཡོད་”ཅེས་གསུངས།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28But Paul called out in a loud voice, “Do not harm yourself! We are all here!”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C3A55F-2E73-FBD7-B1D4-2E19F725C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8"/>
    </mc:Choice>
    <mc:Fallback xmlns="">
      <p:transition spd="slow" advTm="8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23116-BD1B-AA62-09CE-F935BC993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208" y="0"/>
            <a:ext cx="1243420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CE8CD6-5E1E-034A-AA3D-429129B6592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16:28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བཙོན་སྲུང་དཔོན་གྱིས་བཞུ་མར་འཁྱེར་དགོས་པའི་བཀའ་བཏང་ནས་བཙོན་ཁང་ནང་དུ་བརྒྱུགས། འཇིགས་ནས་འདར་བཞིན་པའུ་ལུ་དང་སི་ལཱ་ཡི་དྲུང་དུ་ཕྱག་འཚལ།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29Calling for lights, the jailer rushed in and fell trembling before Paul and Silas.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11C5097-F955-2EAB-440A-14477B1EB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6"/>
    </mc:Choice>
    <mc:Fallback xmlns="">
      <p:transition spd="slow" advTm="9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73455C-70AB-ACA7-8564-954793DA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0078" y="0"/>
            <a:ext cx="1305207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F5C90E-5280-5DA5-416E-05022655DB9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16:29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ཁོང་རྣམས་ཕྱི་རོལ་ཏུ་འཁྲིད་ནས་བཙོན་སྲུང་དཔོན་གྱིས་“སྐུ་ཞབས། ཐར་བར་འགྱུར་བའི་ཕྱིར་ངས་གང་ཞིག་བྱེད་དགོས་”ཞེས་ཟེར།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ཁོང་ཚོས་“གཙོ་བོ་ཡེ་ཤུ་ལ་དད་པ་བྱོས་ཤིང༌། ཁྱེད་རང་དང་ཁྱེད་ཀྱི་ནང་མི་ཚང་མ་ཐར་བར་འགྱུར་”ཞེས་གསུངས།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30Then he brought them out and asked, “Sirs, what must I do to be saved?”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31They replied, “Believe in the Lord Jesus and you will be saved, you and your household.”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2B42E8-1E41-67AA-A9F2-22DFED14E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4"/>
    </mc:Choice>
    <mc:Fallback xmlns="">
      <p:transition spd="slow" advTm="18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5EA2BE-EB1F-8667-A118-308820DD8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6928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E98A30-C78A-82F1-143C-FE4CDAA7D19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16:30,31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32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ཁོང་ཚོས་ཁོ་དང་ཁོའི་ནང་མི་ཚང་མར་གཙོ་བོ་དཀོན་མཆོག་གི་བཀའ་གསུངས།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32Then Paul and Silas spoke the word of the Lord to him and to everyone in his house.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BB84DB7-6ADF-BCD7-2AD5-FDB16108B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4"/>
    </mc:Choice>
    <mc:Fallback xmlns="">
      <p:transition spd="slow" advTm="6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AEA91-F1DE-0598-4FD6-C4673B752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471" y="0"/>
            <a:ext cx="123984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726E02-C363-C6EC-CF7D-057040211472}"/>
              </a:ext>
            </a:extLst>
          </p:cNvPr>
          <p:cNvSpPr txBox="1"/>
          <p:nvPr/>
        </p:nvSpPr>
        <p:spPr>
          <a:xfrm>
            <a:off x="4064591" y="2824619"/>
            <a:ext cx="6096000" cy="40333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མཛད་པ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པའུ་ལུ་དང་སི་ལཱ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་དཀོན་མཆོག་ལ་མགུར་གླུ་ལེན་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པ།</a:t>
            </a:r>
            <a:endParaRPr lang="en-IN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66AA79-3E11-02B8-BC4A-05C3040D5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8887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85449A-BB9A-A4BF-9C97-1E96FF2C521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16:32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མཚན་མོའི་ཆུ་ཚོད་དེ་རང་ལ་བཙོན་སྲུང་དཔོན་གྱིས་ཁོང་ཚོ་འཁྲིད་དེ་རྨ་བཀྲུས་པ་དང༌། ཁོ་དང་ཁོའི་ནང་མི་ཚང་མས་མྱུར་དུ་ཁྲུས་གསོལ་ལེན།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33At that hour of the night, the jailer took them and washed their wounds. And without delay, he and all his household were baptized.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40582D-3312-3AA7-8D31-73664C2CE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0"/>
    </mc:Choice>
    <mc:Fallback xmlns="">
      <p:transition spd="slow" advTm="10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1D85A9-8A37-027A-151A-9AC34901B2D6}"/>
              </a:ext>
            </a:extLst>
          </p:cNvPr>
          <p:cNvSpPr txBox="1"/>
          <p:nvPr/>
        </p:nvSpPr>
        <p:spPr>
          <a:xfrm>
            <a:off x="455423" y="56416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C6D99-E1FA-FF81-DE1E-81E9E373F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05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བཙོན་སྲུང་དཔོན་གྱིས་ཁོང་རྣམས་རང་གི་ཁྱིམ་དུ་འཁྲིད་ནས་ཟས་སྟེར་ཞིང༌། དཀོན་མཆོག་ལ་དད་པ་དང་ལྡན་པར་གྱུར་བས་ཁོ་རང་དང་ནང་མི་ཐམས་ཅད་ཧ་ཅང་དགའ་བར་གྱུར།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34Then he brought them into his home and set a meal before them. So he and all his household rejoiced that they had come to believe in God.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EA7F31-43D0-1CC5-735E-3003E7ED1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5"/>
    </mc:Choice>
    <mc:Fallback xmlns="">
      <p:transition spd="slow" advTm="11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347DAF-C1A6-AD1B-5000-88FF9EB09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3123"/>
            <a:ext cx="12192000" cy="70805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A2A4AB-6B7B-0F1A-27D4-04940CA030B5}"/>
              </a:ext>
            </a:extLst>
          </p:cNvPr>
          <p:cNvSpPr txBox="1"/>
          <p:nvPr/>
        </p:nvSpPr>
        <p:spPr>
          <a:xfrm>
            <a:off x="167324" y="575440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16:34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སང་ཞོགས་ཁྲིམས་དཔོན་རྣམས་ཀྱིས་སྲུང་དམག་བཏང་སྟེ་“མི་དེ་གཉིས་གློད་གྲོལ་གཏོང་ཞིག་”ཅེས་པའི་བཀའ་བསྩལ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35When daylight came, the magistrates sent their officers with the order: “Release those men.”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99AD1DE-126D-256B-A364-A326DB10D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2"/>
    </mc:Choice>
    <mc:Fallback xmlns="">
      <p:transition spd="slow" advTm="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49125C-598E-5DC8-74F0-C2B89F20E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558" y="1"/>
            <a:ext cx="1246255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544BC0-37C2-02A1-F0ED-3D4D29E1D90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16:35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བཙོན་སྲུང་དཔོན་གྱིས་པའུ་ལུ་ལ་གཏམ་དེ་བཤད་དེ་“ཁྲིམས་དཔོན་རྣམས་ཀྱིས་ཁྱེད་ཚོ་གློད་གྲོལ་གཏོང་བའི་བཀའ་བཙལ་བས། ཕྱི་རོལ་ཏུ་ཕེབས་ཤིང༌། ཞི་བདེའི་ངང་ནས་སོང་དང་”ཞེས་སྨྲས་ཀྱང༌།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36The jailer informed Paul: “The magistrates have sent orders to release you. Now you may go on your way in peace.”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C841EE6-0B49-5403-4D8D-07D5A94C4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7"/>
    </mc:Choice>
    <mc:Fallback xmlns="">
      <p:transition spd="slow" advTm="11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9AE4CB-3F8A-3A9D-7F30-92A01D8D4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1424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F8770E-01F8-9434-788D-FDBE0FD92AF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16:36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པའུ་ལུས་སྲུང་དམག་རྣམས་ལ་“ང་ཚོ་རོ་མཱ་གོང་མའི་རྒྱལ་ཁབ་ཀྱི་མངའ་འབངས་ཡིན་ཡང༌། ཁྲིམས་རར་འདྲི་གཅོད་མི་བྱས་པར་དམངས་ཀྱི་མདུན་དུ་བརྡུངས་ནས་ང་ཚོ་བཙོན་ཁང་དུ་བཅུག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0"/>
            <a:ext cx="5818909" cy="67243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37But Paul said to the officers, “They beat us publicly without a trial and threw us into prison, even though we are Roman citizens…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F7D8F8-8D74-4DE2-D49F-42D27D3A6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3"/>
    </mc:Choice>
    <mc:Fallback xmlns="">
      <p:transition spd="slow" advTm="11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11886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མཛད་པ 16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པའུ་ལུ་དང་སི་ལཱ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་དཀོན་མཆོག་ལ་མགུར་གླུ་ལེན་</a:t>
            </a:r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པ།</a:t>
            </a:r>
            <a:endParaRPr lang="en-IN" sz="8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Worship in the Jail – Acts 16:24-40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32ECDD6-263A-5C61-2DD8-FCD70454B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2"/>
    </mc:Choice>
    <mc:Fallback xmlns="">
      <p:transition spd="slow" advTm="4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ECC230-A878-2475-CB8C-0399D20BC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323" y="0"/>
            <a:ext cx="1287932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116060-9D64-8BCB-7D15-F8028CC6C360}"/>
              </a:ext>
            </a:extLst>
          </p:cNvPr>
          <p:cNvSpPr txBox="1"/>
          <p:nvPr/>
        </p:nvSpPr>
        <p:spPr>
          <a:xfrm>
            <a:off x="0" y="57919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16:37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ད་ལྟ་ཁོ་ཚོས་གསང་བའི་ངང་ནས་ང་ཚོ་འདོན་ནམ། དེ་ལྟར་མི་བྱ། འདིར་ཡོང་ནས་ཁོ་ཚོ་རང་གིས་ང་ཚོ་ཕྱི་རོལ་ཏུ་འཁྲིད་དགོས་”ཞེས་གསུངས་པའི་གཏམ་དེ།</a:t>
            </a:r>
            <a:endParaRPr lang="en-IN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0"/>
            <a:ext cx="5818909" cy="67243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And now do they want to send us away secretly? Absolutely not! Let them come themselves and escort us out!”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C896A23-90CF-085A-9E0C-EBA394997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5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5"/>
    </mc:Choice>
    <mc:Fallback xmlns="">
      <p:transition spd="slow" advTm="1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22569-C7C0-E9A8-19CC-9EDE58260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216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B5260B-6111-3542-B189-AFBC1CCFEE5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16:37</a:t>
            </a:r>
          </a:p>
        </p:txBody>
      </p:sp>
    </p:spTree>
    <p:extLst>
      <p:ext uri="{BB962C8B-B14F-4D97-AF65-F5344CB8AC3E}">
        <p14:creationId xmlns:p14="http://schemas.microsoft.com/office/powerpoint/2010/main" val="3433742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སྲུང་དམག་ཚོས་ཁྲིམས་དཔོན་རྣམས་ལ་བཤད། ཁོང་ཚོ་གཉིས་རོ་མཱ་གོང་མའི་རྒྱལ་ཁབ་ཀྱི་མངའ་འབངས་ཡིན་པ་ཐོས་ནས་ཁྲིམས་དཔོན་རྣམས་འཇིགས་པར་གྱུར་བ་དང༌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38So the officers relayed this message to the magistrates, who were alarmed to hear that Paul and Silas were Roman citizens.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34FABC2-2121-94B7-4591-3E3C676A9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8"/>
    </mc:Choice>
    <mc:Fallback xmlns="">
      <p:transition spd="slow" advTm="9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0C1E2-B179-0221-E7D4-5D084ED63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3023"/>
            <a:ext cx="12192000" cy="7301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0D9BBA-EAFF-945F-6694-7D19D164A0D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16:38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39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དེར་ཡོང་ནས་ཁོང་ཚོར་དགོངས་དག་ཞུས་པ་དང༌། ཕྱི་རོལ་ཏུ་འཁྲིད་དེ་གྲོང་ཁྱེར་ནས་ཕར་ཕེབས་པར་ཡང་ཡང་བསྐུལ།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39They came to appease them and led them out, requesting that they leave the city.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FEBD935-208A-147C-307A-80EFB463C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1"/>
    </mc:Choice>
    <mc:Fallback xmlns="">
      <p:transition spd="slow" advTm="8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19C15-D2EE-A174-EA32-BF9E3945F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9276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62A424-DB64-294D-376A-15A4533AD19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16:39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40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ཁོང་གཉིས་བཙོན་ཁང་ནས་ཐོན་པ་དང༌། ལི་དི་ཡཱ་ཡི་ཁང་པར་ཕེབས། སྤུན་ཟླ་རྣམས་དང་ལྷན་དུ་འདུས་ཏེ་ཁོ་ཚོར་བློ་སྟོབས་སྤེལ་ནས་ཕར་ཕེབས་སོ།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40After Paul and Silas came out of the prison, they went to Lydia’s house to see the brothers and encourage them. Then they left the city.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CAADAA2-E2F5-E450-24DA-101BAC116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4"/>
    </mc:Choice>
    <mc:Fallback xmlns="">
      <p:transition spd="slow" advTm="10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661D4F-3773-B74B-54E1-AC9A53F59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471" y="0"/>
            <a:ext cx="1239847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EDFC1E-BDE3-79F9-F9C2-6FFDBC39772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16:40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1EDCD2-846E-50B4-6D3A-67BA9055C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471" y="0"/>
            <a:ext cx="1239847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F43B45-FD12-5B00-3B32-D4834ABF3809}"/>
              </a:ext>
            </a:extLst>
          </p:cNvPr>
          <p:cNvSpPr txBox="1"/>
          <p:nvPr/>
        </p:nvSpPr>
        <p:spPr>
          <a:xfrm>
            <a:off x="4064591" y="2824619"/>
            <a:ext cx="6096000" cy="40333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མཛད་པ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པའུ་ལུ་དང་སི་ལཱ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་དཀོན་མཆོག་ལ་མགུར་གླུ་ལེན་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པ།</a:t>
            </a:r>
            <a:endParaRPr lang="en-IN" sz="8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-91325" y="634316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བཀའ་དེ་བཞིན་དུ་བཙོན་སྲུང་དཔོན་གྱིས་ཁོང་ཚོ་བཙོན་ཁང་གི་ཕུགས་ལ་བཅུག་ནས་ཁོ་ཚོའི་རྐང་པར་ཤིང་སྒྲོག་བརྒྱབ་ནས་བཞག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24On receiving this order, (the jailer) placed them in the inner cell and fastened their feet in the stocks.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47B24B-1945-ED46-E08A-3DF438B4C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0"/>
    </mc:Choice>
    <mc:Fallback xmlns="">
      <p:transition spd="slow" advTm="8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B73C-C319-5B8A-07DA-1892B7506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429"/>
            <a:ext cx="12192000" cy="6935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4A3BCA-9926-A0B6-91F0-26DB9A57929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16:24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ནམ་ཕྱེད་ཙམ་ལ་པའུ་ལུ་དང་སི་ལཱ་གཉིས་ཀྱིས་སྨོན་ལམ་འདེབས་ཤིང་དཀོན་མཆོག་ལ་མགུར་གླུ་ལེན་སྐབས་བཙོན་པ་གཞན་རྣམས་ཀྱིས་ཉན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25About midnight Paul and Silas were praying and singing hymns to God, and the other prisoners were listening to them.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E55E70-4780-F44C-EB3F-67DAA1964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0"/>
    </mc:Choice>
    <mc:Fallback xmlns="">
      <p:transition spd="slow" advTm="9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8593D6-3EDD-9BEF-C1DE-ED9E6C5B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60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007AB4-C460-8994-D60C-92ED3E30738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16:25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གློ་བུར་དུ་ས་ཡོམ་ཆེན་པོ་བྱུང་བས་བཙོན་ཁང་གི་རྩིག་རྨང་གཡོ་བར་གྱུར། འཕྲལ་དུ་བཙོན་ཁང་གི་སྒོ་ཐམས་ཅད་བྱེ་ནས་བཙོན་པ་རྣམས་ཀྱི་ལྕགས་ཐག་གྲོལ་བར་གྱུར།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26Suddenly a strong earthquake shook the foundations of the prison. At once all the doors flew open and everyone’s chains came loose.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A2533F-F022-04F0-CA42-6F4007D84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4"/>
    </mc:Choice>
    <mc:Fallback xmlns="">
      <p:transition spd="slow" advTm="1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2811</TotalTime>
  <Words>1394</Words>
  <Application>Microsoft Office PowerPoint</Application>
  <PresentationFormat>Widescreen</PresentationFormat>
  <Paragraphs>83</Paragraphs>
  <Slides>38</Slides>
  <Notes>3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2025-05-06T08:51:13Z</dcterms:modified>
</cp:coreProperties>
</file>