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80" r:id="rId23"/>
    <p:sldId id="269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96" r:id="rId32"/>
    <p:sldId id="297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EE2DF3-FFF2-43A6-9B31-F85668DC5A2A}" v="1" dt="2025-05-28T10:27:14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11" autoAdjust="0"/>
    <p:restoredTop sz="94118" autoAdjust="0"/>
  </p:normalViewPr>
  <p:slideViewPr>
    <p:cSldViewPr snapToGrid="0">
      <p:cViewPr varScale="1">
        <p:scale>
          <a:sx n="48" d="100"/>
          <a:sy n="48" d="100"/>
        </p:scale>
        <p:origin x="72" y="83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EC09CC62-B491-4730-93C6-72740A2E6F84}"/>
    <pc:docChg chg="custSel modSld">
      <pc:chgData name="Leonie Smith" userId="fed1330f33f5650e" providerId="LiveId" clId="{EC09CC62-B491-4730-93C6-72740A2E6F84}" dt="2023-07-07T04:14:29.917" v="173" actId="14100"/>
      <pc:docMkLst>
        <pc:docMk/>
      </pc:docMkLst>
      <pc:sldChg chg="addSp delSp modSp mod modTransition modAnim modNotesTx">
        <pc:chgData name="Leonie Smith" userId="fed1330f33f5650e" providerId="LiveId" clId="{EC09CC62-B491-4730-93C6-72740A2E6F84}" dt="2023-04-11T03:40:06.700" v="170" actId="5793"/>
        <pc:sldMkLst>
          <pc:docMk/>
          <pc:sldMk cId="1499918570" sldId="257"/>
        </pc:sldMkLst>
      </pc:sldChg>
      <pc:sldChg chg="modSp mod">
        <pc:chgData name="Leonie Smith" userId="fed1330f33f5650e" providerId="LiveId" clId="{EC09CC62-B491-4730-93C6-72740A2E6F84}" dt="2023-04-10T05:05:36.242" v="164" actId="207"/>
        <pc:sldMkLst>
          <pc:docMk/>
          <pc:sldMk cId="3788111665" sldId="258"/>
        </pc:sldMkLst>
      </pc:sldChg>
      <pc:sldChg chg="addSp modSp mod">
        <pc:chgData name="Leonie Smith" userId="fed1330f33f5650e" providerId="LiveId" clId="{EC09CC62-B491-4730-93C6-72740A2E6F84}" dt="2023-04-10T05:05:17.318" v="162" actId="113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C09CC62-B491-4730-93C6-72740A2E6F84}" dt="2023-04-10T04:21:33.816" v="16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C09CC62-B491-4730-93C6-72740A2E6F84}" dt="2023-04-10T04:23:19.308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C09CC62-B491-4730-93C6-72740A2E6F84}" dt="2023-04-10T04:26:34.686" v="2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C09CC62-B491-4730-93C6-72740A2E6F84}" dt="2023-04-10T04:29:46.822" v="3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C09CC62-B491-4730-93C6-72740A2E6F84}" dt="2023-04-10T04:31:37.805" v="47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C09CC62-B491-4730-93C6-72740A2E6F84}" dt="2023-04-10T04:33:46.691" v="6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C09CC62-B491-4730-93C6-72740A2E6F84}" dt="2023-04-10T04:38:03.037" v="70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C09CC62-B491-4730-93C6-72740A2E6F84}" dt="2023-04-10T04:39:02.860" v="74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C09CC62-B491-4730-93C6-72740A2E6F84}" dt="2023-04-10T04:42:08.492" v="79"/>
        <pc:sldMkLst>
          <pc:docMk/>
          <pc:sldMk cId="3137811553" sldId="268"/>
        </pc:sldMkLst>
      </pc:sldChg>
      <pc:sldChg chg="addSp modSp">
        <pc:chgData name="Leonie Smith" userId="fed1330f33f5650e" providerId="LiveId" clId="{EC09CC62-B491-4730-93C6-72740A2E6F84}" dt="2023-04-10T04:43:29.361" v="80"/>
        <pc:sldMkLst>
          <pc:docMk/>
          <pc:sldMk cId="100491716" sldId="269"/>
        </pc:sldMkLst>
      </pc:sldChg>
      <pc:sldChg chg="addSp delSp modSp mod">
        <pc:chgData name="Leonie Smith" userId="fed1330f33f5650e" providerId="LiveId" clId="{EC09CC62-B491-4730-93C6-72740A2E6F84}" dt="2023-04-10T05:05:48.117" v="166"/>
        <pc:sldMkLst>
          <pc:docMk/>
          <pc:sldMk cId="4120481681" sldId="270"/>
        </pc:sldMkLst>
      </pc:sldChg>
      <pc:sldChg chg="addSp delSp modSp mod">
        <pc:chgData name="Leonie Smith" userId="fed1330f33f5650e" providerId="LiveId" clId="{EC09CC62-B491-4730-93C6-72740A2E6F84}" dt="2023-07-07T04:14:29.917" v="173" actId="14100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EC09CC62-B491-4730-93C6-72740A2E6F84}" dt="2023-04-10T04:51:00.760" v="11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EC09CC62-B491-4730-93C6-72740A2E6F84}" dt="2023-04-10T04:49:10.013" v="112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EC09CC62-B491-4730-93C6-72740A2E6F84}" dt="2023-04-10T04:55:03.659" v="131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EC09CC62-B491-4730-93C6-72740A2E6F84}" dt="2023-04-10T04:58:26.531" v="139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EC09CC62-B491-4730-93C6-72740A2E6F84}" dt="2023-04-10T05:00:27.969" v="143"/>
        <pc:sldMkLst>
          <pc:docMk/>
          <pc:sldMk cId="3153919605" sldId="289"/>
        </pc:sldMkLst>
      </pc:sldChg>
      <pc:sldChg chg="addSp delSp modSp mod modTransition modAnim">
        <pc:chgData name="Leonie Smith" userId="fed1330f33f5650e" providerId="LiveId" clId="{EC09CC62-B491-4730-93C6-72740A2E6F84}" dt="2023-04-10T05:02:53.694" v="156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EC09CC62-B491-4730-93C6-72740A2E6F84}" dt="2023-04-10T04:56:35.979" v="135"/>
        <pc:sldMkLst>
          <pc:docMk/>
          <pc:sldMk cId="2104757652" sldId="296"/>
        </pc:sldMkLst>
      </pc:sldChg>
    </pc:docChg>
  </pc:docChgLst>
  <pc:docChgLst>
    <pc:chgData name="Alfred Smith" userId="3c60a3631c0db8ad" providerId="LiveId" clId="{E8653BA7-F3A1-49AB-9D49-04884590FA77}"/>
    <pc:docChg chg="custSel modSld">
      <pc:chgData name="Alfred Smith" userId="3c60a3631c0db8ad" providerId="LiveId" clId="{E8653BA7-F3A1-49AB-9D49-04884590FA77}" dt="2025-05-06T08:51:11.447" v="5"/>
      <pc:docMkLst>
        <pc:docMk/>
      </pc:docMkLst>
      <pc:sldChg chg="addSp delSp modSp mod">
        <pc:chgData name="Alfred Smith" userId="3c60a3631c0db8ad" providerId="LiveId" clId="{E8653BA7-F3A1-49AB-9D49-04884590FA77}" dt="2025-05-06T08:49:16.974" v="4" actId="27636"/>
        <pc:sldMkLst>
          <pc:docMk/>
          <pc:sldMk cId="1499918570" sldId="257"/>
        </pc:sldMkLst>
        <pc:spChg chg="add mod">
          <ac:chgData name="Alfred Smith" userId="3c60a3631c0db8ad" providerId="LiveId" clId="{E8653BA7-F3A1-49AB-9D49-04884590FA77}" dt="2025-05-06T08:49:16.974" v="4" actId="27636"/>
          <ac:spMkLst>
            <pc:docMk/>
            <pc:sldMk cId="1499918570" sldId="257"/>
            <ac:spMk id="7" creationId="{13DB4F8E-CBF7-C2A6-E2CB-16D9B470489E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3788111665" sldId="258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3788111665" sldId="258"/>
            <ac:spMk id="4" creationId="{E9726E02-C363-C6EC-CF7D-057040211472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54763615" sldId="259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120481681" sldId="270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120481681" sldId="270"/>
            <ac:spMk id="7" creationId="{FDF43B45-FD12-5B00-3B32-D4834ABF3809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939110669" sldId="271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939110669" sldId="271"/>
            <ac:spMk id="4" creationId="{6C4A3BCA-9926-A0B6-91F0-26DB9A57929A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024569785" sldId="272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024569785" sldId="272"/>
            <ac:spMk id="4" creationId="{1B007AB4-C460-8994-D60C-92ED3E307388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87179600" sldId="273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87179600" sldId="273"/>
            <ac:spMk id="6" creationId="{9991E8CA-F8C7-39C9-2FF5-992E6C31EDED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2168401200" sldId="274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2168401200" sldId="274"/>
            <ac:spMk id="4" creationId="{B191A30F-0126-81B2-FD92-111F525A7143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2996969115" sldId="275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2996969115" sldId="275"/>
            <ac:spMk id="4" creationId="{66CE8CD6-5E1E-034A-AA3D-429129B65922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2390376940" sldId="276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2390376940" sldId="276"/>
            <ac:spMk id="4" creationId="{3FF5C90E-5280-5DA5-416E-05022655DB98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4265919077" sldId="277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4265919077" sldId="277"/>
            <ac:spMk id="8" creationId="{31E98A30-C78A-82F1-143C-FE4CDAA7D19A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210266664" sldId="278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210266664" sldId="278"/>
            <ac:spMk id="8" creationId="{5085449A-BB9A-A4BF-9C97-1E96FF2C5210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888433145" sldId="279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888433145" sldId="279"/>
            <ac:spMk id="6" creationId="{96A2A4AB-6B7B-0F1A-27D4-04940CA030B5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791300187" sldId="280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791300187" sldId="280"/>
            <ac:spMk id="4" creationId="{7B1D85A9-8A37-027A-151A-9AC34901B2D6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126511635" sldId="282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126511635" sldId="282"/>
            <ac:spMk id="4" creationId="{DC544BC0-37C2-02A1-F0ED-3D4D29E1D907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3922583308" sldId="284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3922583308" sldId="284"/>
            <ac:spMk id="4" creationId="{93F8770E-01F8-9434-788D-FDBE0FD92AFD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850742486" sldId="286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850742486" sldId="286"/>
            <ac:spMk id="4" creationId="{23116060-9D64-8BCB-7D15-F8028CC6C360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828872212" sldId="288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828872212" sldId="288"/>
            <ac:spMk id="4" creationId="{420D9BBA-EAFF-945F-6694-7D19D164A0DA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292473336" sldId="290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292473336" sldId="290"/>
            <ac:spMk id="4" creationId="{2A62A424-DB64-294D-376A-15A4533AD197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1014080634" sldId="292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1014080634" sldId="292"/>
            <ac:spMk id="3" creationId="{77EDFC1E-BDE3-79F9-F9C2-6FFDBC397720}"/>
          </ac:spMkLst>
        </pc:spChg>
      </pc:sldChg>
      <pc:sldChg chg="modSp">
        <pc:chgData name="Alfred Smith" userId="3c60a3631c0db8ad" providerId="LiveId" clId="{E8653BA7-F3A1-49AB-9D49-04884590FA77}" dt="2025-05-06T08:51:11.447" v="5"/>
        <pc:sldMkLst>
          <pc:docMk/>
          <pc:sldMk cId="3433742760" sldId="297"/>
        </pc:sldMkLst>
        <pc:spChg chg="mod">
          <ac:chgData name="Alfred Smith" userId="3c60a3631c0db8ad" providerId="LiveId" clId="{E8653BA7-F3A1-49AB-9D49-04884590FA77}" dt="2025-05-06T08:51:11.447" v="5"/>
          <ac:spMkLst>
            <pc:docMk/>
            <pc:sldMk cId="3433742760" sldId="297"/>
            <ac:spMk id="4" creationId="{60B5260B-6111-3542-B189-AFBC1CCFEE52}"/>
          </ac:spMkLst>
        </pc:spChg>
      </pc:sldChg>
    </pc:docChg>
  </pc:docChgLst>
  <pc:docChgLst>
    <pc:chgData name="Leonie Smith" userId="fed1330f33f5650e" providerId="LiveId" clId="{DBF129C4-87D5-4C55-9DBD-C35DAB8219F6}"/>
    <pc:docChg chg="modSld">
      <pc:chgData name="Leonie Smith" userId="fed1330f33f5650e" providerId="LiveId" clId="{DBF129C4-87D5-4C55-9DBD-C35DAB8219F6}" dt="2023-02-17T07:14:36.383" v="68" actId="20577"/>
      <pc:docMkLst>
        <pc:docMk/>
      </pc:docMkLst>
      <pc:sldChg chg="addSp modSp mod">
        <pc:chgData name="Leonie Smith" userId="fed1330f33f5650e" providerId="LiveId" clId="{DBF129C4-87D5-4C55-9DBD-C35DAB8219F6}" dt="2023-02-17T07:11:51.511" v="24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DBF129C4-87D5-4C55-9DBD-C35DAB8219F6}" dt="2023-02-17T07:11:55.427" v="25"/>
        <pc:sldMkLst>
          <pc:docMk/>
          <pc:sldMk cId="4120481681" sldId="270"/>
        </pc:sldMkLst>
      </pc:sldChg>
      <pc:sldChg chg="addSp modSp mod">
        <pc:chgData name="Leonie Smith" userId="fed1330f33f5650e" providerId="LiveId" clId="{DBF129C4-87D5-4C55-9DBD-C35DAB8219F6}" dt="2023-02-17T07:12:04.306" v="27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DBF129C4-87D5-4C55-9DBD-C35DAB8219F6}" dt="2023-02-17T07:12:11.547" v="29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DBF129C4-87D5-4C55-9DBD-C35DAB8219F6}" dt="2023-02-17T07:12:30.041" v="34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DBF129C4-87D5-4C55-9DBD-C35DAB8219F6}" dt="2023-02-17T07:12:36.250" v="3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DBF129C4-87D5-4C55-9DBD-C35DAB8219F6}" dt="2023-02-17T07:12:45.313" v="38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DBF129C4-87D5-4C55-9DBD-C35DAB8219F6}" dt="2023-02-17T07:12:52.129" v="4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DBF129C4-87D5-4C55-9DBD-C35DAB8219F6}" dt="2023-02-17T07:13:02.518" v="45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DBF129C4-87D5-4C55-9DBD-C35DAB8219F6}" dt="2023-02-17T07:13:08.635" v="47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DBF129C4-87D5-4C55-9DBD-C35DAB8219F6}" dt="2023-02-17T07:13:28.825" v="53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DBF129C4-87D5-4C55-9DBD-C35DAB8219F6}" dt="2023-02-17T07:13:18.479" v="50" actId="1076"/>
        <pc:sldMkLst>
          <pc:docMk/>
          <pc:sldMk cId="791300187" sldId="280"/>
        </pc:sldMkLst>
      </pc:sldChg>
      <pc:sldChg chg="addSp modSp mod">
        <pc:chgData name="Leonie Smith" userId="fed1330f33f5650e" providerId="LiveId" clId="{DBF129C4-87D5-4C55-9DBD-C35DAB8219F6}" dt="2023-02-17T07:13:36.413" v="55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DBF129C4-87D5-4C55-9DBD-C35DAB8219F6}" dt="2023-02-17T07:13:43.899" v="57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DBF129C4-87D5-4C55-9DBD-C35DAB8219F6}" dt="2023-02-17T07:13:53.548" v="60" actId="1076"/>
        <pc:sldMkLst>
          <pc:docMk/>
          <pc:sldMk cId="1850742486" sldId="286"/>
        </pc:sldMkLst>
      </pc:sldChg>
      <pc:sldChg chg="addSp modSp mod">
        <pc:chgData name="Leonie Smith" userId="fed1330f33f5650e" providerId="LiveId" clId="{DBF129C4-87D5-4C55-9DBD-C35DAB8219F6}" dt="2023-02-17T07:14:10.961" v="64" actId="20577"/>
        <pc:sldMkLst>
          <pc:docMk/>
          <pc:sldMk cId="1828872212" sldId="288"/>
        </pc:sldMkLst>
      </pc:sldChg>
      <pc:sldChg chg="addSp modSp mod">
        <pc:chgData name="Leonie Smith" userId="fed1330f33f5650e" providerId="LiveId" clId="{DBF129C4-87D5-4C55-9DBD-C35DAB8219F6}" dt="2023-02-17T07:14:26.490" v="66" actId="20577"/>
        <pc:sldMkLst>
          <pc:docMk/>
          <pc:sldMk cId="1292473336" sldId="290"/>
        </pc:sldMkLst>
      </pc:sldChg>
      <pc:sldChg chg="addSp modSp mod">
        <pc:chgData name="Leonie Smith" userId="fed1330f33f5650e" providerId="LiveId" clId="{DBF129C4-87D5-4C55-9DBD-C35DAB8219F6}" dt="2023-02-17T07:14:36.383" v="68" actId="20577"/>
        <pc:sldMkLst>
          <pc:docMk/>
          <pc:sldMk cId="1014080634" sldId="292"/>
        </pc:sldMkLst>
      </pc:sldChg>
      <pc:sldChg chg="addSp modSp mod">
        <pc:chgData name="Leonie Smith" userId="fed1330f33f5650e" providerId="LiveId" clId="{DBF129C4-87D5-4C55-9DBD-C35DAB8219F6}" dt="2023-02-17T07:14:02.875" v="62" actId="20577"/>
        <pc:sldMkLst>
          <pc:docMk/>
          <pc:sldMk cId="3433742760" sldId="297"/>
        </pc:sldMkLst>
      </pc:sldChg>
    </pc:docChg>
  </pc:docChgLst>
  <pc:docChgLst>
    <pc:chgData name="Leonie Smith" userId="fed1330f33f5650e" providerId="LiveId" clId="{F1D8C9DB-8C8E-4E98-AC1A-B22C28380BEB}"/>
    <pc:docChg chg="modSld">
      <pc:chgData name="Leonie Smith" userId="fed1330f33f5650e" providerId="LiveId" clId="{F1D8C9DB-8C8E-4E98-AC1A-B22C28380BEB}" dt="2024-01-23T04:40:21.770" v="85" actId="20577"/>
      <pc:docMkLst>
        <pc:docMk/>
      </pc:docMkLst>
      <pc:sldChg chg="addSp delSp modSp mod modTransition modAnim modNotesTx">
        <pc:chgData name="Leonie Smith" userId="fed1330f33f5650e" providerId="LiveId" clId="{F1D8C9DB-8C8E-4E98-AC1A-B22C28380BEB}" dt="2024-01-23T04:40:21.770" v="8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F1D8C9DB-8C8E-4E98-AC1A-B22C28380BEB}" dt="2024-01-23T03:48:32.241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F1D8C9DB-8C8E-4E98-AC1A-B22C28380BEB}" dt="2024-01-23T03:48:48.82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F1D8C9DB-8C8E-4E98-AC1A-B22C28380BEB}" dt="2024-01-23T03:49:05.063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F1D8C9DB-8C8E-4E98-AC1A-B22C28380BEB}" dt="2024-01-23T03:49:22.992" v="14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F1D8C9DB-8C8E-4E98-AC1A-B22C28380BEB}" dt="2024-01-23T03:49:40.897" v="1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F1D8C9DB-8C8E-4E98-AC1A-B22C28380BEB}" dt="2024-01-23T03:49:56.908" v="2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F1D8C9DB-8C8E-4E98-AC1A-B22C28380BEB}" dt="2024-01-23T03:50:13.943" v="2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F1D8C9DB-8C8E-4E98-AC1A-B22C28380BEB}" dt="2024-01-23T03:50:39.478" v="2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F1D8C9DB-8C8E-4E98-AC1A-B22C28380BEB}" dt="2024-01-23T03:50:52.768" v="2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F1D8C9DB-8C8E-4E98-AC1A-B22C28380BEB}" dt="2024-01-23T03:51:11.108" v="32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F1D8C9DB-8C8E-4E98-AC1A-B22C28380BEB}" dt="2024-01-23T03:51:29.330" v="35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F1D8C9DB-8C8E-4E98-AC1A-B22C28380BEB}" dt="2024-01-23T03:51:44.006" v="38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F1D8C9DB-8C8E-4E98-AC1A-B22C28380BEB}" dt="2024-01-23T03:52:03.754" v="41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F1D8C9DB-8C8E-4E98-AC1A-B22C28380BEB}" dt="2024-01-23T03:52:22.719" v="44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F1D8C9DB-8C8E-4E98-AC1A-B22C28380BEB}" dt="2024-01-23T03:53:08.334" v="53"/>
        <pc:sldMkLst>
          <pc:docMk/>
          <pc:sldMk cId="2332778949" sldId="287"/>
        </pc:sldMkLst>
      </pc:sldChg>
      <pc:sldChg chg="addSp delSp modSp mod modTransition modAnim">
        <pc:chgData name="Leonie Smith" userId="fed1330f33f5650e" providerId="LiveId" clId="{F1D8C9DB-8C8E-4E98-AC1A-B22C28380BEB}" dt="2024-01-23T03:53:24.768" v="56"/>
        <pc:sldMkLst>
          <pc:docMk/>
          <pc:sldMk cId="3153919605" sldId="289"/>
        </pc:sldMkLst>
      </pc:sldChg>
      <pc:sldChg chg="addSp delSp modSp mod modTransition modAnim modNotesTx">
        <pc:chgData name="Leonie Smith" userId="fed1330f33f5650e" providerId="LiveId" clId="{F1D8C9DB-8C8E-4E98-AC1A-B22C28380BEB}" dt="2024-01-23T03:54:02.509" v="75" actId="20577"/>
        <pc:sldMkLst>
          <pc:docMk/>
          <pc:sldMk cId="1878919862" sldId="291"/>
        </pc:sldMkLst>
      </pc:sldChg>
      <pc:sldChg chg="addSp delSp modSp mod modTransition modAnim">
        <pc:chgData name="Leonie Smith" userId="fed1330f33f5650e" providerId="LiveId" clId="{F1D8C9DB-8C8E-4E98-AC1A-B22C28380BEB}" dt="2024-01-23T03:52:42.376" v="47"/>
        <pc:sldMkLst>
          <pc:docMk/>
          <pc:sldMk cId="2104757652" sldId="296"/>
        </pc:sldMkLst>
      </pc:sldChg>
    </pc:docChg>
  </pc:docChgLst>
  <pc:docChgLst>
    <pc:chgData name="Alfred Smith" userId="3c60a3631c0db8ad" providerId="LiveId" clId="{D8EE2DF3-FFF2-43A6-9B31-F85668DC5A2A}"/>
    <pc:docChg chg="custSel modSld">
      <pc:chgData name="Alfred Smith" userId="3c60a3631c0db8ad" providerId="LiveId" clId="{D8EE2DF3-FFF2-43A6-9B31-F85668DC5A2A}" dt="2025-05-28T10:40:41.116" v="46"/>
      <pc:docMkLst>
        <pc:docMk/>
      </pc:docMkLst>
      <pc:sldChg chg="modSp mod">
        <pc:chgData name="Alfred Smith" userId="3c60a3631c0db8ad" providerId="LiveId" clId="{D8EE2DF3-FFF2-43A6-9B31-F85668DC5A2A}" dt="2025-05-28T10:25:44.012" v="1" actId="27636"/>
        <pc:sldMkLst>
          <pc:docMk/>
          <pc:sldMk cId="1499918570" sldId="257"/>
        </pc:sldMkLst>
        <pc:spChg chg="mod">
          <ac:chgData name="Alfred Smith" userId="3c60a3631c0db8ad" providerId="LiveId" clId="{D8EE2DF3-FFF2-43A6-9B31-F85668DC5A2A}" dt="2025-05-28T10:25:44.012" v="1" actId="27636"/>
          <ac:spMkLst>
            <pc:docMk/>
            <pc:sldMk cId="1499918570" sldId="257"/>
            <ac:spMk id="7" creationId="{13DB4F8E-CBF7-C2A6-E2CB-16D9B470489E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3788111665" sldId="258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3788111665" sldId="258"/>
            <ac:spMk id="4" creationId="{E9726E02-C363-C6EC-CF7D-057040211472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454763615" sldId="259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27:50.178" v="4"/>
        <pc:sldMkLst>
          <pc:docMk/>
          <pc:sldMk cId="2346136586" sldId="260"/>
        </pc:sldMkLst>
        <pc:spChg chg="mod">
          <ac:chgData name="Alfred Smith" userId="3c60a3631c0db8ad" providerId="LiveId" clId="{D8EE2DF3-FFF2-43A6-9B31-F85668DC5A2A}" dt="2025-05-28T10:27:50.178" v="4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28:28.595" v="7" actId="404"/>
        <pc:sldMkLst>
          <pc:docMk/>
          <pc:sldMk cId="4037329247" sldId="261"/>
        </pc:sldMkLst>
        <pc:spChg chg="mod">
          <ac:chgData name="Alfred Smith" userId="3c60a3631c0db8ad" providerId="LiveId" clId="{D8EE2DF3-FFF2-43A6-9B31-F85668DC5A2A}" dt="2025-05-28T10:28:28.595" v="7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28:49.669" v="10" actId="404"/>
        <pc:sldMkLst>
          <pc:docMk/>
          <pc:sldMk cId="1909638311" sldId="262"/>
        </pc:sldMkLst>
        <pc:spChg chg="mod">
          <ac:chgData name="Alfred Smith" userId="3c60a3631c0db8ad" providerId="LiveId" clId="{D8EE2DF3-FFF2-43A6-9B31-F85668DC5A2A}" dt="2025-05-28T10:28:49.669" v="10" actId="404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29:06.713" v="12"/>
        <pc:sldMkLst>
          <pc:docMk/>
          <pc:sldMk cId="641208035" sldId="263"/>
        </pc:sldMkLst>
        <pc:spChg chg="mod">
          <ac:chgData name="Alfred Smith" userId="3c60a3631c0db8ad" providerId="LiveId" clId="{D8EE2DF3-FFF2-43A6-9B31-F85668DC5A2A}" dt="2025-05-28T10:29:06.713" v="12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29:26.984" v="14"/>
        <pc:sldMkLst>
          <pc:docMk/>
          <pc:sldMk cId="4044745628" sldId="264"/>
        </pc:sldMkLst>
        <pc:spChg chg="mod">
          <ac:chgData name="Alfred Smith" userId="3c60a3631c0db8ad" providerId="LiveId" clId="{D8EE2DF3-FFF2-43A6-9B31-F85668DC5A2A}" dt="2025-05-28T10:29:26.984" v="1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30:35.080" v="17" actId="404"/>
        <pc:sldMkLst>
          <pc:docMk/>
          <pc:sldMk cId="978260341" sldId="265"/>
        </pc:sldMkLst>
        <pc:spChg chg="mod">
          <ac:chgData name="Alfred Smith" userId="3c60a3631c0db8ad" providerId="LiveId" clId="{D8EE2DF3-FFF2-43A6-9B31-F85668DC5A2A}" dt="2025-05-28T10:30:35.080" v="17" actId="404"/>
          <ac:spMkLst>
            <pc:docMk/>
            <pc:sldMk cId="978260341" sldId="265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30:59.088" v="19"/>
        <pc:sldMkLst>
          <pc:docMk/>
          <pc:sldMk cId="3575870363" sldId="266"/>
        </pc:sldMkLst>
        <pc:spChg chg="mod">
          <ac:chgData name="Alfred Smith" userId="3c60a3631c0db8ad" providerId="LiveId" clId="{D8EE2DF3-FFF2-43A6-9B31-F85668DC5A2A}" dt="2025-05-28T10:30:59.088" v="19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31:25.370" v="22"/>
        <pc:sldMkLst>
          <pc:docMk/>
          <pc:sldMk cId="4017137865" sldId="267"/>
        </pc:sldMkLst>
        <pc:spChg chg="mod">
          <ac:chgData name="Alfred Smith" userId="3c60a3631c0db8ad" providerId="LiveId" clId="{D8EE2DF3-FFF2-43A6-9B31-F85668DC5A2A}" dt="2025-05-28T10:31:25.370" v="22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32:12.408" v="26" actId="404"/>
        <pc:sldMkLst>
          <pc:docMk/>
          <pc:sldMk cId="3137811553" sldId="268"/>
        </pc:sldMkLst>
        <pc:spChg chg="mod">
          <ac:chgData name="Alfred Smith" userId="3c60a3631c0db8ad" providerId="LiveId" clId="{D8EE2DF3-FFF2-43A6-9B31-F85668DC5A2A}" dt="2025-05-28T10:32:12.408" v="26" actId="404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D8EE2DF3-FFF2-43A6-9B31-F85668DC5A2A}" dt="2025-05-28T10:32:59.585" v="29" actId="404"/>
        <pc:sldMkLst>
          <pc:docMk/>
          <pc:sldMk cId="100491716" sldId="269"/>
        </pc:sldMkLst>
        <pc:spChg chg="mod">
          <ac:chgData name="Alfred Smith" userId="3c60a3631c0db8ad" providerId="LiveId" clId="{D8EE2DF3-FFF2-43A6-9B31-F85668DC5A2A}" dt="2025-05-28T10:32:59.585" v="29" actId="404"/>
          <ac:spMkLst>
            <pc:docMk/>
            <pc:sldMk cId="100491716" sldId="269"/>
            <ac:spMk id="3" creationId="{A58184BD-88F1-BA02-40C1-D8403D0EEC0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4120481681" sldId="270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4120481681" sldId="270"/>
            <ac:spMk id="7" creationId="{FDF43B45-FD12-5B00-3B32-D4834ABF3809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939110669" sldId="271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939110669" sldId="271"/>
            <ac:spMk id="4" creationId="{6C4A3BCA-9926-A0B6-91F0-26DB9A57929A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4024569785" sldId="272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4024569785" sldId="272"/>
            <ac:spMk id="4" creationId="{1B007AB4-C460-8994-D60C-92ED3E307388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487179600" sldId="273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487179600" sldId="273"/>
            <ac:spMk id="6" creationId="{9991E8CA-F8C7-39C9-2FF5-992E6C31EDE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2168401200" sldId="274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2168401200" sldId="274"/>
            <ac:spMk id="4" creationId="{B191A30F-0126-81B2-FD92-111F525A7143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2996969115" sldId="275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2996969115" sldId="275"/>
            <ac:spMk id="4" creationId="{66CE8CD6-5E1E-034A-AA3D-429129B65922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2390376940" sldId="276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2390376940" sldId="276"/>
            <ac:spMk id="4" creationId="{3FF5C90E-5280-5DA5-416E-05022655DB98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4265919077" sldId="277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4265919077" sldId="277"/>
            <ac:spMk id="8" creationId="{31E98A30-C78A-82F1-143C-FE4CDAA7D19A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210266664" sldId="278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210266664" sldId="278"/>
            <ac:spMk id="8" creationId="{5085449A-BB9A-A4BF-9C97-1E96FF2C5210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888433145" sldId="279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888433145" sldId="279"/>
            <ac:spMk id="6" creationId="{96A2A4AB-6B7B-0F1A-27D4-04940CA030B5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791300187" sldId="280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791300187" sldId="280"/>
            <ac:spMk id="4" creationId="{7B1D85A9-8A37-027A-151A-9AC34901B2D6}"/>
          </ac:spMkLst>
        </pc:spChg>
      </pc:sldChg>
      <pc:sldChg chg="modSp mod">
        <pc:chgData name="Alfred Smith" userId="3c60a3631c0db8ad" providerId="LiveId" clId="{D8EE2DF3-FFF2-43A6-9B31-F85668DC5A2A}" dt="2025-05-28T10:33:18.593" v="31"/>
        <pc:sldMkLst>
          <pc:docMk/>
          <pc:sldMk cId="1922139011" sldId="281"/>
        </pc:sldMkLst>
        <pc:spChg chg="mod">
          <ac:chgData name="Alfred Smith" userId="3c60a3631c0db8ad" providerId="LiveId" clId="{D8EE2DF3-FFF2-43A6-9B31-F85668DC5A2A}" dt="2025-05-28T10:33:18.593" v="31"/>
          <ac:spMkLst>
            <pc:docMk/>
            <pc:sldMk cId="1922139011" sldId="281"/>
            <ac:spMk id="3" creationId="{A58184BD-88F1-BA02-40C1-D8403D0EEC0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1126511635" sldId="282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1126511635" sldId="282"/>
            <ac:spMk id="4" creationId="{DC544BC0-37C2-02A1-F0ED-3D4D29E1D907}"/>
          </ac:spMkLst>
        </pc:spChg>
      </pc:sldChg>
      <pc:sldChg chg="modSp mod">
        <pc:chgData name="Alfred Smith" userId="3c60a3631c0db8ad" providerId="LiveId" clId="{D8EE2DF3-FFF2-43A6-9B31-F85668DC5A2A}" dt="2025-05-28T10:33:37.224" v="32" actId="20577"/>
        <pc:sldMkLst>
          <pc:docMk/>
          <pc:sldMk cId="3166251957" sldId="283"/>
        </pc:sldMkLst>
        <pc:spChg chg="mod">
          <ac:chgData name="Alfred Smith" userId="3c60a3631c0db8ad" providerId="LiveId" clId="{D8EE2DF3-FFF2-43A6-9B31-F85668DC5A2A}" dt="2025-05-28T10:33:37.224" v="32" actId="20577"/>
          <ac:spMkLst>
            <pc:docMk/>
            <pc:sldMk cId="3166251957" sldId="283"/>
            <ac:spMk id="3" creationId="{A58184BD-88F1-BA02-40C1-D8403D0EEC0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3922583308" sldId="284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3922583308" sldId="284"/>
            <ac:spMk id="4" creationId="{93F8770E-01F8-9434-788D-FDBE0FD92AFD}"/>
          </ac:spMkLst>
        </pc:spChg>
      </pc:sldChg>
      <pc:sldChg chg="modSp mod">
        <pc:chgData name="Alfred Smith" userId="3c60a3631c0db8ad" providerId="LiveId" clId="{D8EE2DF3-FFF2-43A6-9B31-F85668DC5A2A}" dt="2025-05-28T10:38:50.914" v="38" actId="5793"/>
        <pc:sldMkLst>
          <pc:docMk/>
          <pc:sldMk cId="1522780631" sldId="285"/>
        </pc:sldMkLst>
        <pc:spChg chg="mod">
          <ac:chgData name="Alfred Smith" userId="3c60a3631c0db8ad" providerId="LiveId" clId="{D8EE2DF3-FFF2-43A6-9B31-F85668DC5A2A}" dt="2025-05-28T10:38:50.914" v="38" actId="5793"/>
          <ac:spMkLst>
            <pc:docMk/>
            <pc:sldMk cId="1522780631" sldId="285"/>
            <ac:spMk id="3" creationId="{A58184BD-88F1-BA02-40C1-D8403D0EEC0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1850742486" sldId="286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1850742486" sldId="286"/>
            <ac:spMk id="4" creationId="{23116060-9D64-8BCB-7D15-F8028CC6C360}"/>
          </ac:spMkLst>
        </pc:spChg>
      </pc:sldChg>
      <pc:sldChg chg="modSp mod">
        <pc:chgData name="Alfred Smith" userId="3c60a3631c0db8ad" providerId="LiveId" clId="{D8EE2DF3-FFF2-43A6-9B31-F85668DC5A2A}" dt="2025-05-28T10:39:58.599" v="41"/>
        <pc:sldMkLst>
          <pc:docMk/>
          <pc:sldMk cId="2332778949" sldId="287"/>
        </pc:sldMkLst>
        <pc:spChg chg="mod">
          <ac:chgData name="Alfred Smith" userId="3c60a3631c0db8ad" providerId="LiveId" clId="{D8EE2DF3-FFF2-43A6-9B31-F85668DC5A2A}" dt="2025-05-28T10:39:58.599" v="41"/>
          <ac:spMkLst>
            <pc:docMk/>
            <pc:sldMk cId="2332778949" sldId="287"/>
            <ac:spMk id="3" creationId="{A58184BD-88F1-BA02-40C1-D8403D0EEC0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1828872212" sldId="288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1828872212" sldId="288"/>
            <ac:spMk id="4" creationId="{420D9BBA-EAFF-945F-6694-7D19D164A0DA}"/>
          </ac:spMkLst>
        </pc:spChg>
      </pc:sldChg>
      <pc:sldChg chg="modSp mod">
        <pc:chgData name="Alfred Smith" userId="3c60a3631c0db8ad" providerId="LiveId" clId="{D8EE2DF3-FFF2-43A6-9B31-F85668DC5A2A}" dt="2025-05-28T10:40:20.324" v="44" actId="404"/>
        <pc:sldMkLst>
          <pc:docMk/>
          <pc:sldMk cId="3153919605" sldId="289"/>
        </pc:sldMkLst>
        <pc:spChg chg="mod">
          <ac:chgData name="Alfred Smith" userId="3c60a3631c0db8ad" providerId="LiveId" clId="{D8EE2DF3-FFF2-43A6-9B31-F85668DC5A2A}" dt="2025-05-28T10:40:20.324" v="44" actId="404"/>
          <ac:spMkLst>
            <pc:docMk/>
            <pc:sldMk cId="3153919605" sldId="289"/>
            <ac:spMk id="3" creationId="{A58184BD-88F1-BA02-40C1-D8403D0EEC0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1292473336" sldId="290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1292473336" sldId="290"/>
            <ac:spMk id="4" creationId="{2A62A424-DB64-294D-376A-15A4533AD197}"/>
          </ac:spMkLst>
        </pc:spChg>
      </pc:sldChg>
      <pc:sldChg chg="modSp mod">
        <pc:chgData name="Alfred Smith" userId="3c60a3631c0db8ad" providerId="LiveId" clId="{D8EE2DF3-FFF2-43A6-9B31-F85668DC5A2A}" dt="2025-05-28T10:40:41.116" v="46"/>
        <pc:sldMkLst>
          <pc:docMk/>
          <pc:sldMk cId="1878919862" sldId="291"/>
        </pc:sldMkLst>
        <pc:spChg chg="mod">
          <ac:chgData name="Alfred Smith" userId="3c60a3631c0db8ad" providerId="LiveId" clId="{D8EE2DF3-FFF2-43A6-9B31-F85668DC5A2A}" dt="2025-05-28T10:40:41.116" v="46"/>
          <ac:spMkLst>
            <pc:docMk/>
            <pc:sldMk cId="1878919862" sldId="291"/>
            <ac:spMk id="3" creationId="{A58184BD-88F1-BA02-40C1-D8403D0EEC0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1014080634" sldId="292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1014080634" sldId="292"/>
            <ac:spMk id="3" creationId="{77EDFC1E-BDE3-79F9-F9C2-6FFDBC397720}"/>
          </ac:spMkLst>
        </pc:spChg>
      </pc:sldChg>
      <pc:sldChg chg="modSp mod">
        <pc:chgData name="Alfred Smith" userId="3c60a3631c0db8ad" providerId="LiveId" clId="{D8EE2DF3-FFF2-43A6-9B31-F85668DC5A2A}" dt="2025-05-28T10:39:28.771" v="39"/>
        <pc:sldMkLst>
          <pc:docMk/>
          <pc:sldMk cId="2104757652" sldId="296"/>
        </pc:sldMkLst>
        <pc:spChg chg="mod">
          <ac:chgData name="Alfred Smith" userId="3c60a3631c0db8ad" providerId="LiveId" clId="{D8EE2DF3-FFF2-43A6-9B31-F85668DC5A2A}" dt="2025-05-28T10:39:28.771" v="39"/>
          <ac:spMkLst>
            <pc:docMk/>
            <pc:sldMk cId="2104757652" sldId="296"/>
            <ac:spMk id="3" creationId="{A58184BD-88F1-BA02-40C1-D8403D0EEC0D}"/>
          </ac:spMkLst>
        </pc:spChg>
      </pc:sldChg>
      <pc:sldChg chg="modSp">
        <pc:chgData name="Alfred Smith" userId="3c60a3631c0db8ad" providerId="LiveId" clId="{D8EE2DF3-FFF2-43A6-9B31-F85668DC5A2A}" dt="2025-05-28T10:27:14.044" v="2"/>
        <pc:sldMkLst>
          <pc:docMk/>
          <pc:sldMk cId="3433742760" sldId="297"/>
        </pc:sldMkLst>
        <pc:spChg chg="mod">
          <ac:chgData name="Alfred Smith" userId="3c60a3631c0db8ad" providerId="LiveId" clId="{D8EE2DF3-FFF2-43A6-9B31-F85668DC5A2A}" dt="2025-05-28T10:27:14.044" v="2"/>
          <ac:spMkLst>
            <pc:docMk/>
            <pc:sldMk cId="3433742760" sldId="297"/>
            <ac:spMk id="4" creationId="{60B5260B-6111-3542-B189-AFBC1CCFEE52}"/>
          </ac:spMkLst>
        </pc:spChg>
      </pc:sldChg>
    </pc:docChg>
  </pc:docChgLst>
  <pc:docChgLst>
    <pc:chgData name="Alfred Smith" userId="3c60a3631c0db8ad" providerId="LiveId" clId="{1B30402C-75CD-4F95-B4A1-20B88EBF3FD7}"/>
    <pc:docChg chg="undo custSel modSld">
      <pc:chgData name="Alfred Smith" userId="3c60a3631c0db8ad" providerId="LiveId" clId="{1B30402C-75CD-4F95-B4A1-20B88EBF3FD7}" dt="2024-07-25T13:03:01.550" v="76"/>
      <pc:docMkLst>
        <pc:docMk/>
      </pc:docMkLst>
      <pc:sldChg chg="modSp mod">
        <pc:chgData name="Alfred Smith" userId="3c60a3631c0db8ad" providerId="LiveId" clId="{1B30402C-75CD-4F95-B4A1-20B88EBF3FD7}" dt="2024-07-25T12:41:06.179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1B30402C-75CD-4F95-B4A1-20B88EBF3FD7}" dt="2024-07-25T12:58:00.514" v="24" actId="20577"/>
        <pc:sldMkLst>
          <pc:docMk/>
          <pc:sldMk cId="2346136586" sldId="260"/>
        </pc:sldMkLst>
      </pc:sldChg>
      <pc:sldChg chg="modSp mod">
        <pc:chgData name="Alfred Smith" userId="3c60a3631c0db8ad" providerId="LiveId" clId="{1B30402C-75CD-4F95-B4A1-20B88EBF3FD7}" dt="2024-07-25T12:58:20.442" v="28"/>
        <pc:sldMkLst>
          <pc:docMk/>
          <pc:sldMk cId="4037329247" sldId="261"/>
        </pc:sldMkLst>
      </pc:sldChg>
      <pc:sldChg chg="modSp mod">
        <pc:chgData name="Alfred Smith" userId="3c60a3631c0db8ad" providerId="LiveId" clId="{1B30402C-75CD-4F95-B4A1-20B88EBF3FD7}" dt="2024-07-25T12:58:36.828" v="31"/>
        <pc:sldMkLst>
          <pc:docMk/>
          <pc:sldMk cId="1909638311" sldId="262"/>
        </pc:sldMkLst>
      </pc:sldChg>
      <pc:sldChg chg="modSp mod">
        <pc:chgData name="Alfred Smith" userId="3c60a3631c0db8ad" providerId="LiveId" clId="{1B30402C-75CD-4F95-B4A1-20B88EBF3FD7}" dt="2024-07-25T12:58:51.104" v="33"/>
        <pc:sldMkLst>
          <pc:docMk/>
          <pc:sldMk cId="641208035" sldId="263"/>
        </pc:sldMkLst>
      </pc:sldChg>
      <pc:sldChg chg="modSp mod">
        <pc:chgData name="Alfred Smith" userId="3c60a3631c0db8ad" providerId="LiveId" clId="{1B30402C-75CD-4F95-B4A1-20B88EBF3FD7}" dt="2024-07-25T12:59:03.477" v="35"/>
        <pc:sldMkLst>
          <pc:docMk/>
          <pc:sldMk cId="4044745628" sldId="264"/>
        </pc:sldMkLst>
      </pc:sldChg>
      <pc:sldChg chg="modSp mod">
        <pc:chgData name="Alfred Smith" userId="3c60a3631c0db8ad" providerId="LiveId" clId="{1B30402C-75CD-4F95-B4A1-20B88EBF3FD7}" dt="2024-07-25T12:59:17.794" v="37"/>
        <pc:sldMkLst>
          <pc:docMk/>
          <pc:sldMk cId="978260341" sldId="265"/>
        </pc:sldMkLst>
      </pc:sldChg>
      <pc:sldChg chg="modSp mod">
        <pc:chgData name="Alfred Smith" userId="3c60a3631c0db8ad" providerId="LiveId" clId="{1B30402C-75CD-4F95-B4A1-20B88EBF3FD7}" dt="2024-07-25T13:00:11.107" v="40"/>
        <pc:sldMkLst>
          <pc:docMk/>
          <pc:sldMk cId="3575870363" sldId="266"/>
        </pc:sldMkLst>
      </pc:sldChg>
      <pc:sldChg chg="modSp mod">
        <pc:chgData name="Alfred Smith" userId="3c60a3631c0db8ad" providerId="LiveId" clId="{1B30402C-75CD-4F95-B4A1-20B88EBF3FD7}" dt="2024-07-25T13:00:28.365" v="42"/>
        <pc:sldMkLst>
          <pc:docMk/>
          <pc:sldMk cId="4017137865" sldId="267"/>
        </pc:sldMkLst>
      </pc:sldChg>
      <pc:sldChg chg="modSp mod">
        <pc:chgData name="Alfred Smith" userId="3c60a3631c0db8ad" providerId="LiveId" clId="{1B30402C-75CD-4F95-B4A1-20B88EBF3FD7}" dt="2024-07-25T13:00:44.839" v="44"/>
        <pc:sldMkLst>
          <pc:docMk/>
          <pc:sldMk cId="3137811553" sldId="268"/>
        </pc:sldMkLst>
      </pc:sldChg>
      <pc:sldChg chg="modSp mod">
        <pc:chgData name="Alfred Smith" userId="3c60a3631c0db8ad" providerId="LiveId" clId="{1B30402C-75CD-4F95-B4A1-20B88EBF3FD7}" dt="2024-07-25T13:00:57.835" v="47"/>
        <pc:sldMkLst>
          <pc:docMk/>
          <pc:sldMk cId="100491716" sldId="269"/>
        </pc:sldMkLst>
      </pc:sldChg>
      <pc:sldChg chg="addSp modSp mod">
        <pc:chgData name="Alfred Smith" userId="3c60a3631c0db8ad" providerId="LiveId" clId="{1B30402C-75CD-4F95-B4A1-20B88EBF3FD7}" dt="2024-07-25T12:41:44.040" v="6" actId="1076"/>
        <pc:sldMkLst>
          <pc:docMk/>
          <pc:sldMk cId="4120481681" sldId="270"/>
        </pc:sldMkLst>
      </pc:sldChg>
      <pc:sldChg chg="modSp mod">
        <pc:chgData name="Alfred Smith" userId="3c60a3631c0db8ad" providerId="LiveId" clId="{1B30402C-75CD-4F95-B4A1-20B88EBF3FD7}" dt="2024-07-25T13:01:12.622" v="49"/>
        <pc:sldMkLst>
          <pc:docMk/>
          <pc:sldMk cId="1922139011" sldId="281"/>
        </pc:sldMkLst>
      </pc:sldChg>
      <pc:sldChg chg="modSp mod">
        <pc:chgData name="Alfred Smith" userId="3c60a3631c0db8ad" providerId="LiveId" clId="{1B30402C-75CD-4F95-B4A1-20B88EBF3FD7}" dt="2024-07-25T13:01:25.046" v="51"/>
        <pc:sldMkLst>
          <pc:docMk/>
          <pc:sldMk cId="3166251957" sldId="283"/>
        </pc:sldMkLst>
      </pc:sldChg>
      <pc:sldChg chg="modSp mod">
        <pc:chgData name="Alfred Smith" userId="3c60a3631c0db8ad" providerId="LiveId" clId="{1B30402C-75CD-4F95-B4A1-20B88EBF3FD7}" dt="2024-07-25T13:02:08.359" v="66" actId="20577"/>
        <pc:sldMkLst>
          <pc:docMk/>
          <pc:sldMk cId="1522780631" sldId="285"/>
        </pc:sldMkLst>
      </pc:sldChg>
      <pc:sldChg chg="modSp mod">
        <pc:chgData name="Alfred Smith" userId="3c60a3631c0db8ad" providerId="LiveId" clId="{1B30402C-75CD-4F95-B4A1-20B88EBF3FD7}" dt="2024-07-25T13:02:29.239" v="70" actId="6549"/>
        <pc:sldMkLst>
          <pc:docMk/>
          <pc:sldMk cId="2332778949" sldId="287"/>
        </pc:sldMkLst>
      </pc:sldChg>
      <pc:sldChg chg="modSp mod">
        <pc:chgData name="Alfred Smith" userId="3c60a3631c0db8ad" providerId="LiveId" clId="{1B30402C-75CD-4F95-B4A1-20B88EBF3FD7}" dt="2024-07-25T13:02:42.348" v="72"/>
        <pc:sldMkLst>
          <pc:docMk/>
          <pc:sldMk cId="3153919605" sldId="289"/>
        </pc:sldMkLst>
      </pc:sldChg>
      <pc:sldChg chg="modSp mod">
        <pc:chgData name="Alfred Smith" userId="3c60a3631c0db8ad" providerId="LiveId" clId="{1B30402C-75CD-4F95-B4A1-20B88EBF3FD7}" dt="2024-07-25T13:03:01.550" v="76"/>
        <pc:sldMkLst>
          <pc:docMk/>
          <pc:sldMk cId="1878919862" sldId="291"/>
        </pc:sldMkLst>
      </pc:sldChg>
      <pc:sldChg chg="modSp mod">
        <pc:chgData name="Alfred Smith" userId="3c60a3631c0db8ad" providerId="LiveId" clId="{1B30402C-75CD-4F95-B4A1-20B88EBF3FD7}" dt="2024-07-25T13:02:12.857" v="67"/>
        <pc:sldMkLst>
          <pc:docMk/>
          <pc:sldMk cId="2104757652" sldId="2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52 Paul’s 2nd Journey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and Barnabas go separate ways – Acts 15:36-41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Led by the Holy Spirit – Acts 16:1-12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Meeting Lydia in Philippi– Acts 16:13-15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Demonized slave girl – Acts 16:16-19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Paul and Silas beaten and imprisoned – Acts 16:20-24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Worship in the Jail – Acts 16:25-27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Jailer believes – Acts 16:28-34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The chief magistrates beg Paul and Silas to leave – Acts 16:35-40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9424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37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2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52-3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E26213-5567-32B8-D66D-7E39100B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DB4F8E-CBF7-C2A6-E2CB-16D9B4704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"/>
    </mc:Choice>
    <mc:Fallback xmlns="">
      <p:transition spd="slow" advTm="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FA8E2-7D17-C0CC-DFC8-CEE1D32C8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94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1E8CA-F8C7-39C9-2FF5-992E6C31EDED}"/>
              </a:ext>
            </a:extLst>
          </p:cNvPr>
          <p:cNvSpPr txBox="1"/>
          <p:nvPr/>
        </p:nvSpPr>
        <p:spPr>
          <a:xfrm>
            <a:off x="818678" y="583803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16:26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27དེ་ནས་བཙོན་སྲུང་དམག་གཉིད་ལས་སད་དེ་བཙོན་ཁང་གི་སྒོ་ཐམས་ཅད་ཕྱེས་ཡོད་པ་མཐོང༌ནས། བཙོན་པ་ཐམས་ཅད་བྲོས་སོ་སྙམ་སྟེ་རལ་གྲི་ཕྱུང་ནས་རང་སྲོག་གཅོད་པར་རྩོམ་པ༌ལ།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27When the jailer woke up and saw the prison doors open, he drew his sword and was about to kill himself, presuming that the prisoners had escaped.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059633-91FC-DDB5-94E6-85577DB80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7"/>
    </mc:Choice>
    <mc:Fallback xmlns="">
      <p:transition spd="slow" advTm="10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F5C2C0-0A74-5619-C8CF-0D622321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319"/>
            <a:ext cx="12192000" cy="7029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1A30F-0126-81B2-FD92-111F525A714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16:27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28ཕོལ་ལོལ་གྱིས་སྐད་ཆེན་པོས་འདི་སྐད༌དུ། རང་ལ་གནོད་པ་མ༌བྱེད་ཅིག ངེད་ཅག་ཐམས་ཅད་འདི་རུ་ཡོད་ཅེས་བོས༌པ་རེད།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28But Paul called out in a loud voice, “Do not harm yourself! We are all here!”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C3A55F-2E73-FBD7-B1D4-2E19F725C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8"/>
    </mc:Choice>
    <mc:Fallback xmlns="">
      <p:transition spd="slow" advTm="8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823116-BD1B-AA62-09CE-F935BC993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2208" y="0"/>
            <a:ext cx="124342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CE8CD6-5E1E-034A-AA3D-429129B6592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29དེ་ནས་བཙོན་སྲུང་དམག་གིས་མི་གཞན་ལ་སྒྲོན་མེ་འཁྱེར་ཡོང་བར་བསྐུལ༌ཏེ། མྱུར་དུ་བཙོན་ཁང་ནང་དུ་སོང་ནས་སྐྲག་བཞིན་འདར་བཞིན་ཕོལ་ལོལ་དང་སི་ལཱ་གཉིས་ཀྱི་དྲུང་དུ་པུས་མོ་སར་བཙུགས༌ཤིང༌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29Calling for lights, the jailer rushed in and fell trembling before Paul and Silas.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1C5097-F955-2EAB-440A-14477B1EBB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6"/>
    </mc:Choice>
    <mc:Fallback xmlns="">
      <p:transition spd="slow" advTm="9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73455C-70AB-ACA7-8564-954793DA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078" y="0"/>
            <a:ext cx="130520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5C90E-5280-5DA5-416E-05022655DB9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30ཡང་ཁོང་གཉིས་བཙོན་ཁང་གི་ཕྱི་རོལ་ཏུ་ཁྲིད་དེ་ན༌རེ། ཇོ་བོ༌ལགས། བདག་ལ་ཐར་པ་འཐོབ་ཆེད་ངས་ཅི་ཞིག་བྱ་འོས་སམ་ཞེས་ཞུས་པ༌ལ། 31ཁོང་གཉིས་ཀྱིས་འདི་སྐད༌དུ། གཙོ་བོ་ཡེ་ཤུ་ལ་དད་པ་བྱོས༌དང༌། ཁྱོད་དང་ཁྱིམ་མི་ཐམས་ཅད་ལ་ཐར་པ་འཐོབ་ངེས་ཡིན་ཞེས་གསུངས་པ༌དང༌།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30Then he brought them out and asked, “Sirs, what must I do to be saved?”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31They replied, “Believe in the Lord Jesus and you will be saved, you and your household.”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2B42E8-1E41-67AA-A9F2-22DFED14E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4"/>
    </mc:Choice>
    <mc:Fallback xmlns="">
      <p:transition spd="slow" advTm="1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5EA2BE-EB1F-8667-A118-308820DD8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6928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98A30-C78A-82F1-143C-FE4CDAA7D19A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16:30,31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32ཁོང་གཉིས་ཀྱིས་གཙོ་བོའི་བཀའ་དེ་བཙོན་སྲུང་དམག་དང་ཁོའི་ཁྱིམ་མི་ཐམས་ཅད་ལ་གསུངས་སོ།།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32Then Paul and Silas spoke the word of the Lord to him and to everyone in his house.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B84DB7-6ADF-BCD7-2AD5-FDB16108B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"/>
    </mc:Choice>
    <mc:Fallback xmlns="">
      <p:transition spd="slow" advTm="6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AEA91-F1DE-0598-4FD6-C4673B752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26E02-C363-C6EC-CF7D-057040211472}"/>
              </a:ext>
            </a:extLst>
          </p:cNvPr>
          <p:cNvSpPr txBox="1"/>
          <p:nvPr/>
        </p:nvSpPr>
        <p:spPr>
          <a:xfrm>
            <a:off x="4064591" y="2824619"/>
            <a:ext cx="6096000" cy="4033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66AA79-3E11-02B8-BC4A-05C3040D5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887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85449A-BB9A-A4BF-9C97-1E96FF2C521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16:32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33ཉིན་དེའི་མཚན་མོར། བཙོན་སྲུང་དམག་དེས་ཕོལ་ལོལ་དང་སི་ལཱ་གཉིས་ཕྱིར་ཁྲིད་དེ་ལུས་སྟེང་གི་རྨ་ཁ་བཀྲུས༌ཤིང་། བཙོན་སྲུང་དམག་དང་ཁོའི་ཁྱིམ་མི་ཐམས་ཅད་ལའང་དེ་མ་ཐག་ཁྲུས་གསོལ་ཐོབ་པ་རེད། 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33At that hour of the night, the jailer took them and washed their wounds. And without delay, he and all his household were baptized.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640582D-3312-3AA7-8D31-73664C2CE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0"/>
    </mc:Choice>
    <mc:Fallback xmlns="">
      <p:transition spd="slow" advTm="10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1D85A9-8A37-027A-151A-9AC34901B2D6}"/>
              </a:ext>
            </a:extLst>
          </p:cNvPr>
          <p:cNvSpPr txBox="1"/>
          <p:nvPr/>
        </p:nvSpPr>
        <p:spPr>
          <a:xfrm>
            <a:off x="455423" y="564167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C6D99-E1FA-FF81-DE1E-81E9E373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5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34དེ་ནས་བཙོན་སྲུང་དམག་གིས་ཁོང་གཉིས་རང་ཁྱིམ་དུ་ཁྲིད་དེ་ཞལ་ཟས་དྲངས་པ༌དང༌། ཁོ་དང་ཁོའི་ཁྱིམ་མི་ཐམས་ཅད་དཀོན་མཆོག་ལ་དད་པར་གྱུར་པས་ཀུན་པོ་ཤིན་ཏུ་དགའ་བར་གྱུར༌ཏོ།།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34Then he brought them into his home and set a meal before them. So he and all his household rejoiced that they had come to believe in God.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EA7F31-43D0-1CC5-735E-3003E7ED1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5"/>
    </mc:Choice>
    <mc:Fallback xmlns="">
      <p:transition spd="slow" advTm="1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347DAF-C1A6-AD1B-5000-88FF9EB0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3123"/>
            <a:ext cx="12192000" cy="70805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A2A4AB-6B7B-0F1A-27D4-04940CA030B5}"/>
              </a:ext>
            </a:extLst>
          </p:cNvPr>
          <p:cNvSpPr txBox="1"/>
          <p:nvPr/>
        </p:nvSpPr>
        <p:spPr>
          <a:xfrm>
            <a:off x="167324" y="575440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16:34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35དེ་ཡང་ཕྱི་ཉིན་ནམ་ལངས་པ་དང་ཁྲིམས་དཔོན་དག་གིས་རང་རང་གི་ཁྲིམས་གཡོག་མངགས༌ཏེ། མི་དེ་གཉིས་བཙོན་ལས་ཐོངས་ཤིག་ཅེས་བཀའ་གནང་བ༌དང༌།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35When daylight came, the magistrates sent their officers with the order: “Release those men.”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9AD1DE-126D-256B-A364-A326DB10D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49125C-598E-5DC8-74F0-C2B89F20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558" y="1"/>
            <a:ext cx="124625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544BC0-37C2-02A1-F0ED-3D4D29E1D90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16:35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བཙོན་སྲུང་དཔོན་གྱིས་པའུ་ལུ་ལ་གཏམ་དེ་བཤད་དེ་“ཁྲིམས་དཔོན་རྣམས་ཀྱིས་ཁྱེད་ཚོ་གློད་གྲོལ་གཏོང་བའི་བཀའ་བཙལ་བས། ཕྱི་རོལ་ཏུ་ཕེབས་ཤིང༌། ཞི་བདེའི་ངང་ནས་སོང་དང་”ཞེས་སྨྲས་ཀྱང༌།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36The jailer informed Paul: “The magistrates have sent orders to release you. Now you may go on your way in peace.”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841EE6-0B49-5403-4D8D-07D5A94C4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7"/>
    </mc:Choice>
    <mc:Fallback xmlns="">
      <p:transition spd="slow" advTm="1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AE4CB-3F8A-3A9D-7F30-92A01D8D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424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F8770E-01F8-9434-788D-FDBE0FD92AF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16:36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37འོན་ཀྱང་ཕོལ་ལོལ་གྱིས་འདི་ལྟར༌གསུངས་པ་སྟེ། ངེད་གཉིས་ནི་རོ་མཱ་པ་ཡིན༌ཡང༌། ཁྲིམས་དཔོན་དེ་དག་གིས་ངེད་གཉིས་ལ་ཉེས་སྐྱོན་མེད་པར་མི་གཞན་རྣམས་ཀྱི་མིག་མདུན་ནས་གཅར་རྡུང་བཏང་སྟེ་བཙོན་དུ༌བཅུག</a:t>
            </a:r>
            <a:r>
              <a:rPr lang="en-IN" sz="60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0"/>
            <a:ext cx="5818909" cy="6724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37But Paul said to the officers, “They beat us publicly without a trial and threw us into prison, even though we are Roman citizens…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F7D8F8-8D74-4DE2-D49F-42D27D3A6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3"/>
    </mc:Choice>
    <mc:Fallback xmlns="">
      <p:transition spd="slow" advTm="1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1886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Worship in the Jail – Acts 16:24-40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32ECDD6-263A-5C61-2DD8-FCD70454B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2"/>
    </mc:Choice>
    <mc:Fallback xmlns="">
      <p:transition spd="slow" advTm="4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CC230-A878-2475-CB8C-0399D20B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323" y="0"/>
            <a:ext cx="128793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116060-9D64-8BCB-7D15-F8028CC6C360}"/>
              </a:ext>
            </a:extLst>
          </p:cNvPr>
          <p:cNvSpPr txBox="1"/>
          <p:nvPr/>
        </p:nvSpPr>
        <p:spPr>
          <a:xfrm>
            <a:off x="0" y="57919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16:37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ད་ལྟ་གསང་བའི་ངང་ནས་ངེད་གཉིས་ཕྱི་རུ་འདོན༌ནམ། དེ་ལྟར་གཏན་ནས་བྱ་མི་ཆོག༌སྟེ། ཁོ་རྣམས་རང་ཉིད་ཡོང་ནས་ངེད་གཉིས་བཙོན་ཁང་ལས་ཕྱིར་འཁྲིད་དགོས་ཞེས་པ༌དང༌།</a:t>
            </a:r>
            <a:endParaRPr lang="en-IN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0"/>
            <a:ext cx="5818909" cy="67243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And now do they want to send us away secretly? Absolutely not! Let them come themselves and escort us out!”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896A23-90CF-085A-9E0C-EBA394997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5"/>
    </mc:Choice>
    <mc:Fallback xmlns="">
      <p:transition spd="slow" advTm="1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A22569-C7C0-E9A8-19CC-9EDE58260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216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5260B-6111-3542-B189-AFBC1CCFEE5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16:37</a:t>
            </a:r>
          </a:p>
        </p:txBody>
      </p:sp>
    </p:spTree>
    <p:extLst>
      <p:ext uri="{BB962C8B-B14F-4D97-AF65-F5344CB8AC3E}">
        <p14:creationId xmlns:p14="http://schemas.microsoft.com/office/powerpoint/2010/main" val="3433742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38ཁྲིམས་གཡོག་དེ་དག་གིས་ཀྱང་གསུང་དེ་ཁྲིམས་དཔོན་རྣམས་ལ་ཞུས༌ཤིང༌། དེ་རྣམས་ཀྱིས་ཀྱང་ཁོང་གཉིས་ནི་རོ་མཱ་པ་ཡིན་པ་ཐོས་ནས་འཇིགས་པར་གྱུར༌ཏེ།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38So the officers relayed this message to the magistrates, who were alarmed to hear that Paul and Silas were Roman citizens.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34FABC2-2121-94B7-4591-3E3C676A9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8"/>
    </mc:Choice>
    <mc:Fallback xmlns="">
      <p:transition spd="slow" advTm="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0C1E2-B179-0221-E7D4-5D084ED6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023"/>
            <a:ext cx="12192000" cy="73010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D9BBA-EAFF-945F-6694-7D19D164A0D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16:38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39ཁོང་གཉིས་ཀྱི་དྲུང་དུ་ཡོང་ནས་བསྐུལ་མ་བཏང་ཞིང་བཙོན་ཁང་ལས་ཕྱི་རོལ་ཏུ་ཁྲིད་པ་དང་གྲོང་ཁྱེར་དེ་དང་ཁ་འབྲལ་དགོས་ཞེས་ཞུ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39They came to appease them and led them out, requesting that they leave the city.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FEBD935-208A-147C-307A-80EFB463C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1"/>
    </mc:Choice>
    <mc:Fallback xmlns="">
      <p:transition spd="slow" advTm="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19C15-D2EE-A174-EA32-BF9E3945F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9276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2A424-DB64-294D-376A-15A4533AD19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16:39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40དེ་ནས་ཁོང་གཉིས་བཙོན་ཁང་ལས་ཕྱི་རུ་བུད་པ་དང་ལིད་ཡཱའི་ཁྱིམ་དུ་ཕེབས་ཤིང་སྤུན་ཟླ་རྣམས་དང་ལྷན་དུ༌འདུས། དེ་དག་ལ་སེམས་གསོ་བྱས་རྗེས་ཁ་བྲལ༌ཏོ།།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40After Paul and Silas came out of the prison, they went to Lydia’s house to see the brothers and encourage them. Then they left the city.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AADAA2-E2F5-E450-24DA-101BAC116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4"/>
    </mc:Choice>
    <mc:Fallback xmlns="">
      <p:transition spd="slow" advTm="10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61D4F-3773-B74B-54E1-AC9A53F59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DFC1E-BDE3-79F9-F9C2-6FFDBC39772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16:40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1EDCD2-846E-50B4-6D3A-67BA9055C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471" y="0"/>
            <a:ext cx="123984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43B45-FD12-5B00-3B32-D4834ABF3809}"/>
              </a:ext>
            </a:extLst>
          </p:cNvPr>
          <p:cNvSpPr txBox="1"/>
          <p:nvPr/>
        </p:nvSpPr>
        <p:spPr>
          <a:xfrm>
            <a:off x="4064591" y="2824619"/>
            <a:ext cx="6096000" cy="40333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པའུ་ལུ་དང་སི་ལཱ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་དཀོན་མཆོག་ལ་མགུར་གླུ་ལེན་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པ།</a:t>
            </a:r>
            <a:endParaRPr lang="en-IN" sz="8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-91325" y="634316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24བཙོན་སྲུང་དམག་གིས་ཀྱང་བཀའ་ལྟར་ཁོང་གཉིས་བཙོན་ཁང་གི་ཕུགས་སུ་བཅུག་པ་དང་ཨན་གཏད་བརྒྱབ་ནས་བཞག༌གོ།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24On receiving this order, (the jailer) placed them in the inner cell and fastened their feet in the stocks.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47B24B-1945-ED46-E08A-3DF438B4C2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0"/>
    </mc:Choice>
    <mc:Fallback xmlns="">
      <p:transition spd="slow" advTm="8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B73C-C319-5B8A-07DA-1892B7506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29"/>
            <a:ext cx="12192000" cy="6935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A3BCA-9926-A0B6-91F0-26DB9A5792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25དེ་ནས་ནམ་ཕྱེད་ཙམ་ལ་ཕོལ་ལོལ་དང་སི་ལཱ་གཉིས་ཀྱིས་དཀོན་མཆོག་ལ་གསོལ་བ་བཏབ་པ་དང་བསྟོད་དབྱངས་ཕུལ་བ༌ན། བཙོན་པ་གཞན་རྣམས་ཀྱིས་ཀྱང་རྣ་བ་བླགས་ཏེ་ཉན།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25About midnight Paul and Silas were praying and singing hymns to God, and the other prisoners were listening to them.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FE55E70-4780-F44C-EB3F-67DAA1964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80"/>
    </mc:Choice>
    <mc:Fallback xmlns="">
      <p:transition spd="slow" advTm="9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8593D6-3EDD-9BEF-C1DE-ED9E6C5B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601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007AB4-C460-8994-D60C-92ED3E30738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16:25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26གློ་བུར༌ཉིད་དུ་ས་འགུལ་དྲག་པོ་ཞིག་བྱུང་སྟེ་བཙོན་ཁང་གི་རྨང་གཞི་ཡང་ཤིན་ཏུ་གཡོས༌ཤིང༌། བཙོན་ཁང་གི་སྒོ་ཚང་མའང་དེ་མ་ཐག་ཕྱེས་ནས་བཙོན་པ་ཡོངས་ཀྱི་ལྕགས་ཐག་ཀྱང་ལྷོད་པར་གྱུར་ཏོ།།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26Suddenly a strong earthquake shook the foundations of the prison. At once all the doors flew open and everyone’s chains came loose.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A2533F-F022-04F0-CA42-6F4007D84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4"/>
    </mc:Choice>
    <mc:Fallback xmlns="">
      <p:transition spd="slow" advTm="1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2826</TotalTime>
  <Words>1514</Words>
  <Application>Microsoft Office PowerPoint</Application>
  <PresentationFormat>Widescreen</PresentationFormat>
  <Paragraphs>84</Paragraphs>
  <Slides>38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52-3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2025-05-28T10:40:49Z</dcterms:modified>
</cp:coreProperties>
</file>