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80" r:id="rId23"/>
    <p:sldId id="269" r:id="rId24"/>
    <p:sldId id="279" r:id="rId25"/>
    <p:sldId id="281" r:id="rId26"/>
    <p:sldId id="282" r:id="rId27"/>
    <p:sldId id="283" r:id="rId28"/>
    <p:sldId id="284" r:id="rId29"/>
    <p:sldId id="285" r:id="rId30"/>
    <p:sldId id="286" r:id="rId31"/>
    <p:sldId id="296" r:id="rId32"/>
    <p:sldId id="297" r:id="rId33"/>
    <p:sldId id="287" r:id="rId34"/>
    <p:sldId id="288" r:id="rId35"/>
    <p:sldId id="289" r:id="rId36"/>
    <p:sldId id="290" r:id="rId37"/>
    <p:sldId id="291"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0402C-75CD-4F95-B4A1-20B88EBF3FD7}" v="1" dt="2024-07-25T12:41:21.5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118" autoAdjust="0"/>
  </p:normalViewPr>
  <p:slideViewPr>
    <p:cSldViewPr snapToGrid="0">
      <p:cViewPr varScale="1">
        <p:scale>
          <a:sx n="83" d="100"/>
          <a:sy n="83" d="100"/>
        </p:scale>
        <p:origin x="672" y="8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C09CC62-B491-4730-93C6-72740A2E6F84}"/>
    <pc:docChg chg="custSel modSld">
      <pc:chgData name="Leonie Smith" userId="fed1330f33f5650e" providerId="LiveId" clId="{EC09CC62-B491-4730-93C6-72740A2E6F84}" dt="2023-07-07T04:14:29.917" v="173" actId="14100"/>
      <pc:docMkLst>
        <pc:docMk/>
      </pc:docMkLst>
      <pc:sldChg chg="addSp delSp modSp mod modTransition modAnim modNotesTx">
        <pc:chgData name="Leonie Smith" userId="fed1330f33f5650e" providerId="LiveId" clId="{EC09CC62-B491-4730-93C6-72740A2E6F84}" dt="2023-04-11T03:40:06.700" v="170" actId="5793"/>
        <pc:sldMkLst>
          <pc:docMk/>
          <pc:sldMk cId="1499918570" sldId="257"/>
        </pc:sldMkLst>
        <pc:picChg chg="add del mod">
          <ac:chgData name="Leonie Smith" userId="fed1330f33f5650e" providerId="LiveId" clId="{EC09CC62-B491-4730-93C6-72740A2E6F84}" dt="2023-04-10T04:18:36.210" v="2"/>
          <ac:picMkLst>
            <pc:docMk/>
            <pc:sldMk cId="1499918570" sldId="257"/>
            <ac:picMk id="12" creationId="{AEC4EE64-8FE7-65C1-D0F8-8516B292E721}"/>
          </ac:picMkLst>
        </pc:picChg>
        <pc:picChg chg="add del mod">
          <ac:chgData name="Leonie Smith" userId="fed1330f33f5650e" providerId="LiveId" clId="{EC09CC62-B491-4730-93C6-72740A2E6F84}" dt="2023-04-10T04:18:56.632" v="4"/>
          <ac:picMkLst>
            <pc:docMk/>
            <pc:sldMk cId="1499918570" sldId="257"/>
            <ac:picMk id="13" creationId="{B6300964-39C3-0D46-82B3-265087CB57FD}"/>
          </ac:picMkLst>
        </pc:picChg>
        <pc:picChg chg="add del mod ord">
          <ac:chgData name="Leonie Smith" userId="fed1330f33f5650e" providerId="LiveId" clId="{EC09CC62-B491-4730-93C6-72740A2E6F84}" dt="2023-04-10T04:19:04.026" v="5"/>
          <ac:picMkLst>
            <pc:docMk/>
            <pc:sldMk cId="1499918570" sldId="257"/>
            <ac:picMk id="19" creationId="{B7B20E38-8C5A-B125-72E8-F00E4203CE68}"/>
          </ac:picMkLst>
        </pc:picChg>
        <pc:picChg chg="add mod">
          <ac:chgData name="Leonie Smith" userId="fed1330f33f5650e" providerId="LiveId" clId="{EC09CC62-B491-4730-93C6-72740A2E6F84}" dt="2023-04-10T04:19:04.026" v="5"/>
          <ac:picMkLst>
            <pc:docMk/>
            <pc:sldMk cId="1499918570" sldId="257"/>
            <ac:picMk id="20" creationId="{8212BFD3-8900-295E-98C6-256D81CB9B53}"/>
          </ac:picMkLst>
        </pc:picChg>
      </pc:sldChg>
      <pc:sldChg chg="modSp mod">
        <pc:chgData name="Leonie Smith" userId="fed1330f33f5650e" providerId="LiveId" clId="{EC09CC62-B491-4730-93C6-72740A2E6F84}" dt="2023-04-10T05:05:36.242" v="164" actId="207"/>
        <pc:sldMkLst>
          <pc:docMk/>
          <pc:sldMk cId="3788111665" sldId="258"/>
        </pc:sldMkLst>
        <pc:spChg chg="mod">
          <ac:chgData name="Leonie Smith" userId="fed1330f33f5650e" providerId="LiveId" clId="{EC09CC62-B491-4730-93C6-72740A2E6F84}" dt="2023-04-10T05:05:36.242" v="164" actId="207"/>
          <ac:spMkLst>
            <pc:docMk/>
            <pc:sldMk cId="3788111665" sldId="258"/>
            <ac:spMk id="4" creationId="{E9726E02-C363-C6EC-CF7D-057040211472}"/>
          </ac:spMkLst>
        </pc:spChg>
      </pc:sldChg>
      <pc:sldChg chg="addSp modSp mod">
        <pc:chgData name="Leonie Smith" userId="fed1330f33f5650e" providerId="LiveId" clId="{EC09CC62-B491-4730-93C6-72740A2E6F84}" dt="2023-04-10T05:05:17.318" v="162" actId="113"/>
        <pc:sldMkLst>
          <pc:docMk/>
          <pc:sldMk cId="454763615" sldId="259"/>
        </pc:sldMkLst>
        <pc:spChg chg="mod">
          <ac:chgData name="Leonie Smith" userId="fed1330f33f5650e" providerId="LiveId" clId="{EC09CC62-B491-4730-93C6-72740A2E6F84}" dt="2023-04-10T05:05:17.318" v="162" actId="113"/>
          <ac:spMkLst>
            <pc:docMk/>
            <pc:sldMk cId="454763615" sldId="259"/>
            <ac:spMk id="3" creationId="{A58184BD-88F1-BA02-40C1-D8403D0EEC0D}"/>
          </ac:spMkLst>
        </pc:spChg>
        <pc:picChg chg="add mod">
          <ac:chgData name="Leonie Smith" userId="fed1330f33f5650e" providerId="LiveId" clId="{EC09CC62-B491-4730-93C6-72740A2E6F84}" dt="2023-04-10T04:19:51.822" v="6"/>
          <ac:picMkLst>
            <pc:docMk/>
            <pc:sldMk cId="454763615" sldId="259"/>
            <ac:picMk id="7" creationId="{456488E1-B73B-0F06-BD35-009FDA98DB2F}"/>
          </ac:picMkLst>
        </pc:picChg>
      </pc:sldChg>
      <pc:sldChg chg="addSp delSp modSp mod modTransition modAnim">
        <pc:chgData name="Leonie Smith" userId="fed1330f33f5650e" providerId="LiveId" clId="{EC09CC62-B491-4730-93C6-72740A2E6F84}" dt="2023-04-10T04:21:33.816" v="16"/>
        <pc:sldMkLst>
          <pc:docMk/>
          <pc:sldMk cId="2346136586" sldId="260"/>
        </pc:sldMkLst>
        <pc:picChg chg="add del mod">
          <ac:chgData name="Leonie Smith" userId="fed1330f33f5650e" providerId="LiveId" clId="{EC09CC62-B491-4730-93C6-72740A2E6F84}" dt="2023-04-10T04:20:56.227" v="9"/>
          <ac:picMkLst>
            <pc:docMk/>
            <pc:sldMk cId="2346136586" sldId="260"/>
            <ac:picMk id="7" creationId="{062B7475-15BA-C87C-D1E0-5B04C74831AA}"/>
          </ac:picMkLst>
        </pc:picChg>
        <pc:picChg chg="add del mod">
          <ac:chgData name="Leonie Smith" userId="fed1330f33f5650e" providerId="LiveId" clId="{EC09CC62-B491-4730-93C6-72740A2E6F84}" dt="2023-04-10T04:21:06.531" v="10"/>
          <ac:picMkLst>
            <pc:docMk/>
            <pc:sldMk cId="2346136586" sldId="260"/>
            <ac:picMk id="11" creationId="{9C699945-5F0F-03A4-B700-878C75EEDA9E}"/>
          </ac:picMkLst>
        </pc:picChg>
        <pc:picChg chg="add del mod">
          <ac:chgData name="Leonie Smith" userId="fed1330f33f5650e" providerId="LiveId" clId="{EC09CC62-B491-4730-93C6-72740A2E6F84}" dt="2023-04-10T04:21:09.035" v="12"/>
          <ac:picMkLst>
            <pc:docMk/>
            <pc:sldMk cId="2346136586" sldId="260"/>
            <ac:picMk id="12" creationId="{1D4B178F-52C0-3EFD-CDE6-1A91EE2F7F47}"/>
          </ac:picMkLst>
        </pc:picChg>
        <pc:picChg chg="add del mod ord">
          <ac:chgData name="Leonie Smith" userId="fed1330f33f5650e" providerId="LiveId" clId="{EC09CC62-B491-4730-93C6-72740A2E6F84}" dt="2023-04-10T04:21:15.661" v="13"/>
          <ac:picMkLst>
            <pc:docMk/>
            <pc:sldMk cId="2346136586" sldId="260"/>
            <ac:picMk id="15" creationId="{170D2B40-95BB-7305-D4F8-F39042B0CFA2}"/>
          </ac:picMkLst>
        </pc:picChg>
        <pc:picChg chg="add del mod">
          <ac:chgData name="Leonie Smith" userId="fed1330f33f5650e" providerId="LiveId" clId="{EC09CC62-B491-4730-93C6-72740A2E6F84}" dt="2023-04-10T04:21:19.749" v="15"/>
          <ac:picMkLst>
            <pc:docMk/>
            <pc:sldMk cId="2346136586" sldId="260"/>
            <ac:picMk id="16" creationId="{2CE629D4-773C-4EF3-9623-EE2CD0944CBA}"/>
          </ac:picMkLst>
        </pc:picChg>
        <pc:picChg chg="add del mod ord">
          <ac:chgData name="Leonie Smith" userId="fed1330f33f5650e" providerId="LiveId" clId="{EC09CC62-B491-4730-93C6-72740A2E6F84}" dt="2023-04-10T04:21:33.816" v="16"/>
          <ac:picMkLst>
            <pc:docMk/>
            <pc:sldMk cId="2346136586" sldId="260"/>
            <ac:picMk id="19" creationId="{D0934C3E-DDA3-4407-E50E-049396A67B45}"/>
          </ac:picMkLst>
        </pc:picChg>
        <pc:picChg chg="add mod">
          <ac:chgData name="Leonie Smith" userId="fed1330f33f5650e" providerId="LiveId" clId="{EC09CC62-B491-4730-93C6-72740A2E6F84}" dt="2023-04-10T04:21:33.816" v="16"/>
          <ac:picMkLst>
            <pc:docMk/>
            <pc:sldMk cId="2346136586" sldId="260"/>
            <ac:picMk id="20" creationId="{230101CD-9665-4C8E-E53B-A66A6ABCDB1F}"/>
          </ac:picMkLst>
        </pc:picChg>
      </pc:sldChg>
      <pc:sldChg chg="addSp delSp modSp mod modTransition modAnim">
        <pc:chgData name="Leonie Smith" userId="fed1330f33f5650e" providerId="LiveId" clId="{EC09CC62-B491-4730-93C6-72740A2E6F84}" dt="2023-04-10T04:23:19.308" v="20"/>
        <pc:sldMkLst>
          <pc:docMk/>
          <pc:sldMk cId="4037329247" sldId="261"/>
        </pc:sldMkLst>
        <pc:picChg chg="add del mod">
          <ac:chgData name="Leonie Smith" userId="fed1330f33f5650e" providerId="LiveId" clId="{EC09CC62-B491-4730-93C6-72740A2E6F84}" dt="2023-04-10T04:23:06.051" v="19"/>
          <ac:picMkLst>
            <pc:docMk/>
            <pc:sldMk cId="4037329247" sldId="261"/>
            <ac:picMk id="7" creationId="{A7A334F6-B49A-526D-9383-20A59CFD2DEB}"/>
          </ac:picMkLst>
        </pc:picChg>
        <pc:picChg chg="add del mod">
          <ac:chgData name="Leonie Smith" userId="fed1330f33f5650e" providerId="LiveId" clId="{EC09CC62-B491-4730-93C6-72740A2E6F84}" dt="2023-04-10T04:23:19.308" v="20"/>
          <ac:picMkLst>
            <pc:docMk/>
            <pc:sldMk cId="4037329247" sldId="261"/>
            <ac:picMk id="10" creationId="{0A8CCEFD-E605-654C-5E70-6BBF71108DD0}"/>
          </ac:picMkLst>
        </pc:picChg>
        <pc:picChg chg="add mod">
          <ac:chgData name="Leonie Smith" userId="fed1330f33f5650e" providerId="LiveId" clId="{EC09CC62-B491-4730-93C6-72740A2E6F84}" dt="2023-04-10T04:23:19.308" v="20"/>
          <ac:picMkLst>
            <pc:docMk/>
            <pc:sldMk cId="4037329247" sldId="261"/>
            <ac:picMk id="11" creationId="{544C3FDF-8745-7D84-B9B2-BEA411C46773}"/>
          </ac:picMkLst>
        </pc:picChg>
      </pc:sldChg>
      <pc:sldChg chg="addSp delSp modSp mod modTransition modAnim">
        <pc:chgData name="Leonie Smith" userId="fed1330f33f5650e" providerId="LiveId" clId="{EC09CC62-B491-4730-93C6-72740A2E6F84}" dt="2023-04-10T04:26:34.686" v="27"/>
        <pc:sldMkLst>
          <pc:docMk/>
          <pc:sldMk cId="1909638311" sldId="262"/>
        </pc:sldMkLst>
        <pc:picChg chg="add del mod">
          <ac:chgData name="Leonie Smith" userId="fed1330f33f5650e" providerId="LiveId" clId="{EC09CC62-B491-4730-93C6-72740A2E6F84}" dt="2023-04-10T04:25:25.133" v="23"/>
          <ac:picMkLst>
            <pc:docMk/>
            <pc:sldMk cId="1909638311" sldId="262"/>
            <ac:picMk id="7" creationId="{3B72CADE-2754-991A-9505-D8088CFC8D47}"/>
          </ac:picMkLst>
        </pc:picChg>
        <pc:picChg chg="add del mod">
          <ac:chgData name="Leonie Smith" userId="fed1330f33f5650e" providerId="LiveId" clId="{EC09CC62-B491-4730-93C6-72740A2E6F84}" dt="2023-04-10T04:25:41.320" v="24"/>
          <ac:picMkLst>
            <pc:docMk/>
            <pc:sldMk cId="1909638311" sldId="262"/>
            <ac:picMk id="10" creationId="{0AB129F1-97E1-53A6-DC30-8554CCEA01A5}"/>
          </ac:picMkLst>
        </pc:picChg>
        <pc:picChg chg="add del mod">
          <ac:chgData name="Leonie Smith" userId="fed1330f33f5650e" providerId="LiveId" clId="{EC09CC62-B491-4730-93C6-72740A2E6F84}" dt="2023-04-10T04:26:19.498" v="26"/>
          <ac:picMkLst>
            <pc:docMk/>
            <pc:sldMk cId="1909638311" sldId="262"/>
            <ac:picMk id="11" creationId="{EF26F3C8-F869-898A-534A-A197496D0463}"/>
          </ac:picMkLst>
        </pc:picChg>
        <pc:picChg chg="add del mod ord">
          <ac:chgData name="Leonie Smith" userId="fed1330f33f5650e" providerId="LiveId" clId="{EC09CC62-B491-4730-93C6-72740A2E6F84}" dt="2023-04-10T04:26:34.686" v="27"/>
          <ac:picMkLst>
            <pc:docMk/>
            <pc:sldMk cId="1909638311" sldId="262"/>
            <ac:picMk id="16" creationId="{D9A12CFC-7312-FE1E-DBDD-B0F6B040ACA3}"/>
          </ac:picMkLst>
        </pc:picChg>
        <pc:picChg chg="add mod">
          <ac:chgData name="Leonie Smith" userId="fed1330f33f5650e" providerId="LiveId" clId="{EC09CC62-B491-4730-93C6-72740A2E6F84}" dt="2023-04-10T04:26:34.686" v="27"/>
          <ac:picMkLst>
            <pc:docMk/>
            <pc:sldMk cId="1909638311" sldId="262"/>
            <ac:picMk id="17" creationId="{A0573F10-1B06-C843-5D00-C30092A40670}"/>
          </ac:picMkLst>
        </pc:picChg>
      </pc:sldChg>
      <pc:sldChg chg="addSp delSp modSp mod modTransition modAnim">
        <pc:chgData name="Leonie Smith" userId="fed1330f33f5650e" providerId="LiveId" clId="{EC09CC62-B491-4730-93C6-72740A2E6F84}" dt="2023-04-10T04:29:46.822" v="37"/>
        <pc:sldMkLst>
          <pc:docMk/>
          <pc:sldMk cId="641208035" sldId="263"/>
        </pc:sldMkLst>
        <pc:picChg chg="add del mod">
          <ac:chgData name="Leonie Smith" userId="fed1330f33f5650e" providerId="LiveId" clId="{EC09CC62-B491-4730-93C6-72740A2E6F84}" dt="2023-04-10T04:28:30.314" v="30"/>
          <ac:picMkLst>
            <pc:docMk/>
            <pc:sldMk cId="641208035" sldId="263"/>
            <ac:picMk id="7" creationId="{1DBF0125-B3E6-C499-6557-04D7685AA30F}"/>
          </ac:picMkLst>
        </pc:picChg>
        <pc:picChg chg="add del mod">
          <ac:chgData name="Leonie Smith" userId="fed1330f33f5650e" providerId="LiveId" clId="{EC09CC62-B491-4730-93C6-72740A2E6F84}" dt="2023-04-10T04:28:46.918" v="31"/>
          <ac:picMkLst>
            <pc:docMk/>
            <pc:sldMk cId="641208035" sldId="263"/>
            <ac:picMk id="10" creationId="{F35159CC-C4C2-FDCC-0CC0-C758DE3467B1}"/>
          </ac:picMkLst>
        </pc:picChg>
        <pc:picChg chg="add del mod">
          <ac:chgData name="Leonie Smith" userId="fed1330f33f5650e" providerId="LiveId" clId="{EC09CC62-B491-4730-93C6-72740A2E6F84}" dt="2023-04-10T04:28:52.844" v="33"/>
          <ac:picMkLst>
            <pc:docMk/>
            <pc:sldMk cId="641208035" sldId="263"/>
            <ac:picMk id="11" creationId="{3E5B7AE0-0B09-815E-74EA-5112463CAD39}"/>
          </ac:picMkLst>
        </pc:picChg>
        <pc:picChg chg="add del mod ord">
          <ac:chgData name="Leonie Smith" userId="fed1330f33f5650e" providerId="LiveId" clId="{EC09CC62-B491-4730-93C6-72740A2E6F84}" dt="2023-04-10T04:29:10.008" v="34"/>
          <ac:picMkLst>
            <pc:docMk/>
            <pc:sldMk cId="641208035" sldId="263"/>
            <ac:picMk id="14" creationId="{986966DC-EEDF-2D43-CD37-394FEB892571}"/>
          </ac:picMkLst>
        </pc:picChg>
        <pc:picChg chg="add del mod">
          <ac:chgData name="Leonie Smith" userId="fed1330f33f5650e" providerId="LiveId" clId="{EC09CC62-B491-4730-93C6-72740A2E6F84}" dt="2023-04-10T04:29:30.396" v="36"/>
          <ac:picMkLst>
            <pc:docMk/>
            <pc:sldMk cId="641208035" sldId="263"/>
            <ac:picMk id="15" creationId="{529D9CF5-A9A0-51A6-4F9B-A574E99DA514}"/>
          </ac:picMkLst>
        </pc:picChg>
        <pc:picChg chg="add del mod ord">
          <ac:chgData name="Leonie Smith" userId="fed1330f33f5650e" providerId="LiveId" clId="{EC09CC62-B491-4730-93C6-72740A2E6F84}" dt="2023-04-10T04:29:46.822" v="37"/>
          <ac:picMkLst>
            <pc:docMk/>
            <pc:sldMk cId="641208035" sldId="263"/>
            <ac:picMk id="20" creationId="{CB0A57F4-92D4-7BE9-A7BF-212F3F287046}"/>
          </ac:picMkLst>
        </pc:picChg>
        <pc:picChg chg="add mod">
          <ac:chgData name="Leonie Smith" userId="fed1330f33f5650e" providerId="LiveId" clId="{EC09CC62-B491-4730-93C6-72740A2E6F84}" dt="2023-04-10T04:29:46.822" v="37"/>
          <ac:picMkLst>
            <pc:docMk/>
            <pc:sldMk cId="641208035" sldId="263"/>
            <ac:picMk id="21" creationId="{9126ABF0-4474-6591-FD61-3515D3C18CD1}"/>
          </ac:picMkLst>
        </pc:picChg>
      </pc:sldChg>
      <pc:sldChg chg="addSp delSp modSp mod modTransition modAnim">
        <pc:chgData name="Leonie Smith" userId="fed1330f33f5650e" providerId="LiveId" clId="{EC09CC62-B491-4730-93C6-72740A2E6F84}" dt="2023-04-10T04:31:37.805" v="47"/>
        <pc:sldMkLst>
          <pc:docMk/>
          <pc:sldMk cId="4044745628" sldId="264"/>
        </pc:sldMkLst>
        <pc:picChg chg="add del mod">
          <ac:chgData name="Leonie Smith" userId="fed1330f33f5650e" providerId="LiveId" clId="{EC09CC62-B491-4730-93C6-72740A2E6F84}" dt="2023-04-10T04:30:45.387" v="40"/>
          <ac:picMkLst>
            <pc:docMk/>
            <pc:sldMk cId="4044745628" sldId="264"/>
            <ac:picMk id="7" creationId="{61CE59B8-0EAF-53C7-74D8-56A5E77346BD}"/>
          </ac:picMkLst>
        </pc:picChg>
        <pc:picChg chg="add del mod">
          <ac:chgData name="Leonie Smith" userId="fed1330f33f5650e" providerId="LiveId" clId="{EC09CC62-B491-4730-93C6-72740A2E6F84}" dt="2023-04-10T04:30:53.269" v="41"/>
          <ac:picMkLst>
            <pc:docMk/>
            <pc:sldMk cId="4044745628" sldId="264"/>
            <ac:picMk id="10" creationId="{90B75476-40D3-8C9B-C29C-E2D94B87DE2C}"/>
          </ac:picMkLst>
        </pc:picChg>
        <pc:picChg chg="add del mod">
          <ac:chgData name="Leonie Smith" userId="fed1330f33f5650e" providerId="LiveId" clId="{EC09CC62-B491-4730-93C6-72740A2E6F84}" dt="2023-04-10T04:31:06.912" v="43"/>
          <ac:picMkLst>
            <pc:docMk/>
            <pc:sldMk cId="4044745628" sldId="264"/>
            <ac:picMk id="11" creationId="{EEF07B76-AEA4-21C8-EAA6-A975B2309303}"/>
          </ac:picMkLst>
        </pc:picChg>
        <pc:picChg chg="add del mod ord">
          <ac:chgData name="Leonie Smith" userId="fed1330f33f5650e" providerId="LiveId" clId="{EC09CC62-B491-4730-93C6-72740A2E6F84}" dt="2023-04-10T04:31:17.181" v="44"/>
          <ac:picMkLst>
            <pc:docMk/>
            <pc:sldMk cId="4044745628" sldId="264"/>
            <ac:picMk id="14" creationId="{BFBF7D90-5124-0690-D5D8-1578CB5ECD35}"/>
          </ac:picMkLst>
        </pc:picChg>
        <pc:picChg chg="add del mod">
          <ac:chgData name="Leonie Smith" userId="fed1330f33f5650e" providerId="LiveId" clId="{EC09CC62-B491-4730-93C6-72740A2E6F84}" dt="2023-04-10T04:31:26.917" v="46"/>
          <ac:picMkLst>
            <pc:docMk/>
            <pc:sldMk cId="4044745628" sldId="264"/>
            <ac:picMk id="15" creationId="{149270C9-909E-C77B-D62B-6E1A519A26B5}"/>
          </ac:picMkLst>
        </pc:picChg>
        <pc:picChg chg="add del mod ord">
          <ac:chgData name="Leonie Smith" userId="fed1330f33f5650e" providerId="LiveId" clId="{EC09CC62-B491-4730-93C6-72740A2E6F84}" dt="2023-04-10T04:31:37.805" v="47"/>
          <ac:picMkLst>
            <pc:docMk/>
            <pc:sldMk cId="4044745628" sldId="264"/>
            <ac:picMk id="19" creationId="{3A30D32A-0222-26CC-FA82-7088508453DC}"/>
          </ac:picMkLst>
        </pc:picChg>
        <pc:picChg chg="add mod">
          <ac:chgData name="Leonie Smith" userId="fed1330f33f5650e" providerId="LiveId" clId="{EC09CC62-B491-4730-93C6-72740A2E6F84}" dt="2023-04-10T04:31:37.805" v="47"/>
          <ac:picMkLst>
            <pc:docMk/>
            <pc:sldMk cId="4044745628" sldId="264"/>
            <ac:picMk id="20" creationId="{B8239CA8-136F-AF17-71DC-B43EED49C7BF}"/>
          </ac:picMkLst>
        </pc:picChg>
      </pc:sldChg>
      <pc:sldChg chg="addSp delSp modSp mod modTransition modAnim">
        <pc:chgData name="Leonie Smith" userId="fed1330f33f5650e" providerId="LiveId" clId="{EC09CC62-B491-4730-93C6-72740A2E6F84}" dt="2023-04-10T04:33:46.691" v="63"/>
        <pc:sldMkLst>
          <pc:docMk/>
          <pc:sldMk cId="978260341" sldId="265"/>
        </pc:sldMkLst>
        <pc:picChg chg="add del mod">
          <ac:chgData name="Leonie Smith" userId="fed1330f33f5650e" providerId="LiveId" clId="{EC09CC62-B491-4730-93C6-72740A2E6F84}" dt="2023-04-10T04:32:29.363" v="50"/>
          <ac:picMkLst>
            <pc:docMk/>
            <pc:sldMk cId="978260341" sldId="265"/>
            <ac:picMk id="7" creationId="{E610C978-F772-83E7-B857-DAB408712C7C}"/>
          </ac:picMkLst>
        </pc:picChg>
        <pc:picChg chg="add del mod">
          <ac:chgData name="Leonie Smith" userId="fed1330f33f5650e" providerId="LiveId" clId="{EC09CC62-B491-4730-93C6-72740A2E6F84}" dt="2023-04-10T04:32:43.239" v="51"/>
          <ac:picMkLst>
            <pc:docMk/>
            <pc:sldMk cId="978260341" sldId="265"/>
            <ac:picMk id="10" creationId="{64DD4120-171E-40D8-C136-B41F62471BFC}"/>
          </ac:picMkLst>
        </pc:picChg>
        <pc:picChg chg="add del mod">
          <ac:chgData name="Leonie Smith" userId="fed1330f33f5650e" providerId="LiveId" clId="{EC09CC62-B491-4730-93C6-72740A2E6F84}" dt="2023-04-10T04:33:01.655" v="53"/>
          <ac:picMkLst>
            <pc:docMk/>
            <pc:sldMk cId="978260341" sldId="265"/>
            <ac:picMk id="11" creationId="{8379244B-E48D-C356-1476-B6A9B332B592}"/>
          </ac:picMkLst>
        </pc:picChg>
        <pc:picChg chg="add del mod ord">
          <ac:chgData name="Leonie Smith" userId="fed1330f33f5650e" providerId="LiveId" clId="{EC09CC62-B491-4730-93C6-72740A2E6F84}" dt="2023-04-10T04:33:11.628" v="54"/>
          <ac:picMkLst>
            <pc:docMk/>
            <pc:sldMk cId="978260341" sldId="265"/>
            <ac:picMk id="16" creationId="{2C70A19B-519D-BD9E-EE4C-C714679AC862}"/>
          </ac:picMkLst>
        </pc:picChg>
        <pc:picChg chg="add del mod">
          <ac:chgData name="Leonie Smith" userId="fed1330f33f5650e" providerId="LiveId" clId="{EC09CC62-B491-4730-93C6-72740A2E6F84}" dt="2023-04-10T04:33:14.806" v="56"/>
          <ac:picMkLst>
            <pc:docMk/>
            <pc:sldMk cId="978260341" sldId="265"/>
            <ac:picMk id="17" creationId="{A3EAB7FF-B74C-CF48-E4A7-441B8A2D4543}"/>
          </ac:picMkLst>
        </pc:picChg>
        <pc:picChg chg="add del mod ord">
          <ac:chgData name="Leonie Smith" userId="fed1330f33f5650e" providerId="LiveId" clId="{EC09CC62-B491-4730-93C6-72740A2E6F84}" dt="2023-04-10T04:33:22.619" v="57"/>
          <ac:picMkLst>
            <pc:docMk/>
            <pc:sldMk cId="978260341" sldId="265"/>
            <ac:picMk id="20" creationId="{95A0DA0E-56A9-B4F7-4284-F23D0C43B4B3}"/>
          </ac:picMkLst>
        </pc:picChg>
        <pc:picChg chg="add del mod">
          <ac:chgData name="Leonie Smith" userId="fed1330f33f5650e" providerId="LiveId" clId="{EC09CC62-B491-4730-93C6-72740A2E6F84}" dt="2023-04-10T04:33:24.633" v="59"/>
          <ac:picMkLst>
            <pc:docMk/>
            <pc:sldMk cId="978260341" sldId="265"/>
            <ac:picMk id="21" creationId="{1D7581A6-A70D-67BB-237B-E0EA7AE88DAD}"/>
          </ac:picMkLst>
        </pc:picChg>
        <pc:picChg chg="add del mod ord">
          <ac:chgData name="Leonie Smith" userId="fed1330f33f5650e" providerId="LiveId" clId="{EC09CC62-B491-4730-93C6-72740A2E6F84}" dt="2023-04-10T04:33:29.764" v="60"/>
          <ac:picMkLst>
            <pc:docMk/>
            <pc:sldMk cId="978260341" sldId="265"/>
            <ac:picMk id="24" creationId="{AF55F37A-10E0-82BF-B0F3-FAF81755BE82}"/>
          </ac:picMkLst>
        </pc:picChg>
        <pc:picChg chg="add del mod">
          <ac:chgData name="Leonie Smith" userId="fed1330f33f5650e" providerId="LiveId" clId="{EC09CC62-B491-4730-93C6-72740A2E6F84}" dt="2023-04-10T04:33:31.651" v="62"/>
          <ac:picMkLst>
            <pc:docMk/>
            <pc:sldMk cId="978260341" sldId="265"/>
            <ac:picMk id="25" creationId="{FEB923EC-6EF4-D226-0402-F557306C17F0}"/>
          </ac:picMkLst>
        </pc:picChg>
        <pc:picChg chg="add del mod ord">
          <ac:chgData name="Leonie Smith" userId="fed1330f33f5650e" providerId="LiveId" clId="{EC09CC62-B491-4730-93C6-72740A2E6F84}" dt="2023-04-10T04:33:46.691" v="63"/>
          <ac:picMkLst>
            <pc:docMk/>
            <pc:sldMk cId="978260341" sldId="265"/>
            <ac:picMk id="28" creationId="{1E0AAA70-9087-1F79-D11F-FC032D43440F}"/>
          </ac:picMkLst>
        </pc:picChg>
        <pc:picChg chg="add mod">
          <ac:chgData name="Leonie Smith" userId="fed1330f33f5650e" providerId="LiveId" clId="{EC09CC62-B491-4730-93C6-72740A2E6F84}" dt="2023-04-10T04:33:46.691" v="63"/>
          <ac:picMkLst>
            <pc:docMk/>
            <pc:sldMk cId="978260341" sldId="265"/>
            <ac:picMk id="29" creationId="{5AE78E47-47D5-D14B-7654-01F87DB152CF}"/>
          </ac:picMkLst>
        </pc:picChg>
      </pc:sldChg>
      <pc:sldChg chg="addSp delSp modSp mod modTransition modAnim">
        <pc:chgData name="Leonie Smith" userId="fed1330f33f5650e" providerId="LiveId" clId="{EC09CC62-B491-4730-93C6-72740A2E6F84}" dt="2023-04-10T04:38:03.037" v="70"/>
        <pc:sldMkLst>
          <pc:docMk/>
          <pc:sldMk cId="3575870363" sldId="266"/>
        </pc:sldMkLst>
        <pc:picChg chg="add del mod">
          <ac:chgData name="Leonie Smith" userId="fed1330f33f5650e" providerId="LiveId" clId="{EC09CC62-B491-4730-93C6-72740A2E6F84}" dt="2023-04-10T04:37:29.955" v="66"/>
          <ac:picMkLst>
            <pc:docMk/>
            <pc:sldMk cId="3575870363" sldId="266"/>
            <ac:picMk id="9" creationId="{192BF767-5F28-F595-18D3-902E50DCAFAA}"/>
          </ac:picMkLst>
        </pc:picChg>
        <pc:picChg chg="add del mod">
          <ac:chgData name="Leonie Smith" userId="fed1330f33f5650e" providerId="LiveId" clId="{EC09CC62-B491-4730-93C6-72740A2E6F84}" dt="2023-04-10T04:37:39.374" v="67"/>
          <ac:picMkLst>
            <pc:docMk/>
            <pc:sldMk cId="3575870363" sldId="266"/>
            <ac:picMk id="14" creationId="{92DBB7AF-9394-785E-980D-794CE8A358D8}"/>
          </ac:picMkLst>
        </pc:picChg>
        <pc:picChg chg="add del mod">
          <ac:chgData name="Leonie Smith" userId="fed1330f33f5650e" providerId="LiveId" clId="{EC09CC62-B491-4730-93C6-72740A2E6F84}" dt="2023-04-10T04:37:41.538" v="69"/>
          <ac:picMkLst>
            <pc:docMk/>
            <pc:sldMk cId="3575870363" sldId="266"/>
            <ac:picMk id="15" creationId="{445F4AF0-0B78-5E37-1369-5E5AEF034EBB}"/>
          </ac:picMkLst>
        </pc:picChg>
        <pc:picChg chg="add del mod ord">
          <ac:chgData name="Leonie Smith" userId="fed1330f33f5650e" providerId="LiveId" clId="{EC09CC62-B491-4730-93C6-72740A2E6F84}" dt="2023-04-10T04:38:03.037" v="70"/>
          <ac:picMkLst>
            <pc:docMk/>
            <pc:sldMk cId="3575870363" sldId="266"/>
            <ac:picMk id="18" creationId="{9FFA8AC3-A1D8-2853-C447-E092239DCE69}"/>
          </ac:picMkLst>
        </pc:picChg>
        <pc:picChg chg="add mod">
          <ac:chgData name="Leonie Smith" userId="fed1330f33f5650e" providerId="LiveId" clId="{EC09CC62-B491-4730-93C6-72740A2E6F84}" dt="2023-04-10T04:38:03.037" v="70"/>
          <ac:picMkLst>
            <pc:docMk/>
            <pc:sldMk cId="3575870363" sldId="266"/>
            <ac:picMk id="19" creationId="{9525431F-2E05-0135-C7DF-AE31895C4A4F}"/>
          </ac:picMkLst>
        </pc:picChg>
      </pc:sldChg>
      <pc:sldChg chg="addSp delSp modSp mod modTransition modAnim">
        <pc:chgData name="Leonie Smith" userId="fed1330f33f5650e" providerId="LiveId" clId="{EC09CC62-B491-4730-93C6-72740A2E6F84}" dt="2023-04-10T04:39:02.860" v="74"/>
        <pc:sldMkLst>
          <pc:docMk/>
          <pc:sldMk cId="4017137865" sldId="267"/>
        </pc:sldMkLst>
        <pc:picChg chg="add del mod">
          <ac:chgData name="Leonie Smith" userId="fed1330f33f5650e" providerId="LiveId" clId="{EC09CC62-B491-4730-93C6-72740A2E6F84}" dt="2023-04-10T04:38:53.121" v="73"/>
          <ac:picMkLst>
            <pc:docMk/>
            <pc:sldMk cId="4017137865" sldId="267"/>
            <ac:picMk id="7" creationId="{7336DCF4-A5F4-5FD6-40C5-A7F5B7401643}"/>
          </ac:picMkLst>
        </pc:picChg>
        <pc:picChg chg="add del mod">
          <ac:chgData name="Leonie Smith" userId="fed1330f33f5650e" providerId="LiveId" clId="{EC09CC62-B491-4730-93C6-72740A2E6F84}" dt="2023-04-10T04:39:02.860" v="74"/>
          <ac:picMkLst>
            <pc:docMk/>
            <pc:sldMk cId="4017137865" sldId="267"/>
            <ac:picMk id="10" creationId="{3CAF3A2D-78A7-AAC9-55DA-F9792A7A8423}"/>
          </ac:picMkLst>
        </pc:picChg>
        <pc:picChg chg="add mod">
          <ac:chgData name="Leonie Smith" userId="fed1330f33f5650e" providerId="LiveId" clId="{EC09CC62-B491-4730-93C6-72740A2E6F84}" dt="2023-04-10T04:39:02.860" v="74"/>
          <ac:picMkLst>
            <pc:docMk/>
            <pc:sldMk cId="4017137865" sldId="267"/>
            <ac:picMk id="11" creationId="{CA11FA66-1335-B0FE-1F37-DA21CAF8269D}"/>
          </ac:picMkLst>
        </pc:picChg>
      </pc:sldChg>
      <pc:sldChg chg="addSp delSp modSp mod modTransition modAnim">
        <pc:chgData name="Leonie Smith" userId="fed1330f33f5650e" providerId="LiveId" clId="{EC09CC62-B491-4730-93C6-72740A2E6F84}" dt="2023-04-10T04:42:08.492" v="79"/>
        <pc:sldMkLst>
          <pc:docMk/>
          <pc:sldMk cId="3137811553" sldId="268"/>
        </pc:sldMkLst>
        <pc:picChg chg="add del mod">
          <ac:chgData name="Leonie Smith" userId="fed1330f33f5650e" providerId="LiveId" clId="{EC09CC62-B491-4730-93C6-72740A2E6F84}" dt="2023-04-10T04:41:54.632" v="78"/>
          <ac:picMkLst>
            <pc:docMk/>
            <pc:sldMk cId="3137811553" sldId="268"/>
            <ac:picMk id="8" creationId="{1D2C2892-558B-9F8C-98B9-AB917372DDCE}"/>
          </ac:picMkLst>
        </pc:picChg>
        <pc:picChg chg="add del mod">
          <ac:chgData name="Leonie Smith" userId="fed1330f33f5650e" providerId="LiveId" clId="{EC09CC62-B491-4730-93C6-72740A2E6F84}" dt="2023-04-10T04:42:08.492" v="79"/>
          <ac:picMkLst>
            <pc:docMk/>
            <pc:sldMk cId="3137811553" sldId="268"/>
            <ac:picMk id="16" creationId="{D6945495-7E53-4F90-C9DE-7531FB741DB5}"/>
          </ac:picMkLst>
        </pc:picChg>
        <pc:picChg chg="add mod">
          <ac:chgData name="Leonie Smith" userId="fed1330f33f5650e" providerId="LiveId" clId="{EC09CC62-B491-4730-93C6-72740A2E6F84}" dt="2023-04-10T04:42:08.492" v="79"/>
          <ac:picMkLst>
            <pc:docMk/>
            <pc:sldMk cId="3137811553" sldId="268"/>
            <ac:picMk id="17" creationId="{4AC64AC6-C650-82A7-9310-4353372E73CF}"/>
          </ac:picMkLst>
        </pc:picChg>
      </pc:sldChg>
      <pc:sldChg chg="addSp modSp">
        <pc:chgData name="Leonie Smith" userId="fed1330f33f5650e" providerId="LiveId" clId="{EC09CC62-B491-4730-93C6-72740A2E6F84}" dt="2023-04-10T04:43:29.361" v="80"/>
        <pc:sldMkLst>
          <pc:docMk/>
          <pc:sldMk cId="100491716" sldId="269"/>
        </pc:sldMkLst>
        <pc:picChg chg="add mod">
          <ac:chgData name="Leonie Smith" userId="fed1330f33f5650e" providerId="LiveId" clId="{EC09CC62-B491-4730-93C6-72740A2E6F84}" dt="2023-04-10T04:43:29.361" v="80"/>
          <ac:picMkLst>
            <pc:docMk/>
            <pc:sldMk cId="100491716" sldId="269"/>
            <ac:picMk id="8" creationId="{DFE0C50B-5E71-C462-7E9A-4FE6C4735065}"/>
          </ac:picMkLst>
        </pc:picChg>
      </pc:sldChg>
      <pc:sldChg chg="addSp delSp modSp mod">
        <pc:chgData name="Leonie Smith" userId="fed1330f33f5650e" providerId="LiveId" clId="{EC09CC62-B491-4730-93C6-72740A2E6F84}" dt="2023-04-10T05:05:48.117" v="166"/>
        <pc:sldMkLst>
          <pc:docMk/>
          <pc:sldMk cId="4120481681" sldId="270"/>
        </pc:sldMkLst>
        <pc:spChg chg="del">
          <ac:chgData name="Leonie Smith" userId="fed1330f33f5650e" providerId="LiveId" clId="{EC09CC62-B491-4730-93C6-72740A2E6F84}" dt="2023-04-10T05:05:42.219" v="165" actId="21"/>
          <ac:spMkLst>
            <pc:docMk/>
            <pc:sldMk cId="4120481681" sldId="270"/>
            <ac:spMk id="3" creationId="{98844CA2-FC27-DFAD-D1A3-EFE6AC1A261A}"/>
          </ac:spMkLst>
        </pc:spChg>
        <pc:spChg chg="add mod">
          <ac:chgData name="Leonie Smith" userId="fed1330f33f5650e" providerId="LiveId" clId="{EC09CC62-B491-4730-93C6-72740A2E6F84}" dt="2023-04-10T05:05:48.117" v="166"/>
          <ac:spMkLst>
            <pc:docMk/>
            <pc:sldMk cId="4120481681" sldId="270"/>
            <ac:spMk id="7" creationId="{FDF43B45-FD12-5B00-3B32-D4834ABF3809}"/>
          </ac:spMkLst>
        </pc:spChg>
      </pc:sldChg>
      <pc:sldChg chg="addSp delSp modSp mod">
        <pc:chgData name="Leonie Smith" userId="fed1330f33f5650e" providerId="LiveId" clId="{EC09CC62-B491-4730-93C6-72740A2E6F84}" dt="2023-07-07T04:14:29.917" v="173" actId="14100"/>
        <pc:sldMkLst>
          <pc:docMk/>
          <pc:sldMk cId="791300187" sldId="280"/>
        </pc:sldMkLst>
        <pc:picChg chg="del">
          <ac:chgData name="Leonie Smith" userId="fed1330f33f5650e" providerId="LiveId" clId="{EC09CC62-B491-4730-93C6-72740A2E6F84}" dt="2023-04-10T04:41:05.766" v="76" actId="21"/>
          <ac:picMkLst>
            <pc:docMk/>
            <pc:sldMk cId="791300187" sldId="280"/>
            <ac:picMk id="3" creationId="{68B02DD5-9EF3-BA14-20F7-9EE81604F869}"/>
          </ac:picMkLst>
        </pc:picChg>
        <pc:picChg chg="add mod">
          <ac:chgData name="Leonie Smith" userId="fed1330f33f5650e" providerId="LiveId" clId="{EC09CC62-B491-4730-93C6-72740A2E6F84}" dt="2023-07-07T04:14:29.917" v="173" actId="14100"/>
          <ac:picMkLst>
            <pc:docMk/>
            <pc:sldMk cId="791300187" sldId="280"/>
            <ac:picMk id="3" creationId="{F33C6D99-E1FA-FF81-DE1E-81E9E373FBD5}"/>
          </ac:picMkLst>
        </pc:picChg>
      </pc:sldChg>
      <pc:sldChg chg="addSp delSp modSp mod modTransition modAnim">
        <pc:chgData name="Leonie Smith" userId="fed1330f33f5650e" providerId="LiveId" clId="{EC09CC62-B491-4730-93C6-72740A2E6F84}" dt="2023-04-10T04:51:00.760" v="118"/>
        <pc:sldMkLst>
          <pc:docMk/>
          <pc:sldMk cId="1922139011" sldId="281"/>
        </pc:sldMkLst>
        <pc:picChg chg="add del mod">
          <ac:chgData name="Leonie Smith" userId="fed1330f33f5650e" providerId="LiveId" clId="{EC09CC62-B491-4730-93C6-72740A2E6F84}" dt="2023-04-10T04:44:58.174" v="83"/>
          <ac:picMkLst>
            <pc:docMk/>
            <pc:sldMk cId="1922139011" sldId="281"/>
            <ac:picMk id="7" creationId="{EB7BFE26-BE2E-BC53-68EF-977AB03AFAA3}"/>
          </ac:picMkLst>
        </pc:picChg>
        <pc:picChg chg="add del mod">
          <ac:chgData name="Leonie Smith" userId="fed1330f33f5650e" providerId="LiveId" clId="{EC09CC62-B491-4730-93C6-72740A2E6F84}" dt="2023-04-10T04:45:04.395" v="84"/>
          <ac:picMkLst>
            <pc:docMk/>
            <pc:sldMk cId="1922139011" sldId="281"/>
            <ac:picMk id="12" creationId="{8E106C31-1F8D-4968-1057-C5C43A0B6CE4}"/>
          </ac:picMkLst>
        </pc:picChg>
        <pc:picChg chg="add del mod">
          <ac:chgData name="Leonie Smith" userId="fed1330f33f5650e" providerId="LiveId" clId="{EC09CC62-B491-4730-93C6-72740A2E6F84}" dt="2023-04-10T04:45:09.823" v="86"/>
          <ac:picMkLst>
            <pc:docMk/>
            <pc:sldMk cId="1922139011" sldId="281"/>
            <ac:picMk id="13" creationId="{0ADFA466-0332-D132-D12C-422EF7CEB56E}"/>
          </ac:picMkLst>
        </pc:picChg>
        <pc:picChg chg="add del mod ord">
          <ac:chgData name="Leonie Smith" userId="fed1330f33f5650e" providerId="LiveId" clId="{EC09CC62-B491-4730-93C6-72740A2E6F84}" dt="2023-04-10T04:45:23.010" v="87"/>
          <ac:picMkLst>
            <pc:docMk/>
            <pc:sldMk cId="1922139011" sldId="281"/>
            <ac:picMk id="16" creationId="{5140315D-CF33-16BE-4BA0-BD260DF531E8}"/>
          </ac:picMkLst>
        </pc:picChg>
        <pc:picChg chg="add del mod">
          <ac:chgData name="Leonie Smith" userId="fed1330f33f5650e" providerId="LiveId" clId="{EC09CC62-B491-4730-93C6-72740A2E6F84}" dt="2023-04-10T04:45:53.048" v="89"/>
          <ac:picMkLst>
            <pc:docMk/>
            <pc:sldMk cId="1922139011" sldId="281"/>
            <ac:picMk id="17" creationId="{6FE0B468-4112-E9F2-2589-85CE98CBE6E9}"/>
          </ac:picMkLst>
        </pc:picChg>
        <pc:picChg chg="add del mod ord">
          <ac:chgData name="Leonie Smith" userId="fed1330f33f5650e" providerId="LiveId" clId="{EC09CC62-B491-4730-93C6-72740A2E6F84}" dt="2023-04-10T04:46:04.081" v="90"/>
          <ac:picMkLst>
            <pc:docMk/>
            <pc:sldMk cId="1922139011" sldId="281"/>
            <ac:picMk id="22" creationId="{EAE89289-3633-EE0A-1F3E-5D65CC629AF0}"/>
          </ac:picMkLst>
        </pc:picChg>
        <pc:picChg chg="add del mod">
          <ac:chgData name="Leonie Smith" userId="fed1330f33f5650e" providerId="LiveId" clId="{EC09CC62-B491-4730-93C6-72740A2E6F84}" dt="2023-04-10T04:46:11.572" v="92"/>
          <ac:picMkLst>
            <pc:docMk/>
            <pc:sldMk cId="1922139011" sldId="281"/>
            <ac:picMk id="23" creationId="{480394C6-0712-39DB-2057-AA809E90A9D9}"/>
          </ac:picMkLst>
        </pc:picChg>
        <pc:picChg chg="add del mod ord">
          <ac:chgData name="Leonie Smith" userId="fed1330f33f5650e" providerId="LiveId" clId="{EC09CC62-B491-4730-93C6-72740A2E6F84}" dt="2023-04-10T04:46:23.821" v="93"/>
          <ac:picMkLst>
            <pc:docMk/>
            <pc:sldMk cId="1922139011" sldId="281"/>
            <ac:picMk id="26" creationId="{FD2C9DBE-627E-4953-51EF-9B44D2EB8269}"/>
          </ac:picMkLst>
        </pc:picChg>
        <pc:picChg chg="add del mod">
          <ac:chgData name="Leonie Smith" userId="fed1330f33f5650e" providerId="LiveId" clId="{EC09CC62-B491-4730-93C6-72740A2E6F84}" dt="2023-04-10T04:50:39.612" v="114"/>
          <ac:picMkLst>
            <pc:docMk/>
            <pc:sldMk cId="1922139011" sldId="281"/>
            <ac:picMk id="27" creationId="{EC227C47-D037-2FE3-76B4-2BD65CB08AFD}"/>
          </ac:picMkLst>
        </pc:picChg>
        <pc:picChg chg="add del mod ord">
          <ac:chgData name="Leonie Smith" userId="fed1330f33f5650e" providerId="LiveId" clId="{EC09CC62-B491-4730-93C6-72740A2E6F84}" dt="2023-04-10T04:50:45.341" v="115"/>
          <ac:picMkLst>
            <pc:docMk/>
            <pc:sldMk cId="1922139011" sldId="281"/>
            <ac:picMk id="34" creationId="{65E08B1E-CA79-F9AD-C635-351FC583095A}"/>
          </ac:picMkLst>
        </pc:picChg>
        <pc:picChg chg="add del mod">
          <ac:chgData name="Leonie Smith" userId="fed1330f33f5650e" providerId="LiveId" clId="{EC09CC62-B491-4730-93C6-72740A2E6F84}" dt="2023-04-10T04:50:47.119" v="117"/>
          <ac:picMkLst>
            <pc:docMk/>
            <pc:sldMk cId="1922139011" sldId="281"/>
            <ac:picMk id="35" creationId="{1FE505F9-6396-A799-4473-85185CC6836E}"/>
          </ac:picMkLst>
        </pc:picChg>
        <pc:picChg chg="add del mod ord">
          <ac:chgData name="Leonie Smith" userId="fed1330f33f5650e" providerId="LiveId" clId="{EC09CC62-B491-4730-93C6-72740A2E6F84}" dt="2023-04-10T04:51:00.760" v="118"/>
          <ac:picMkLst>
            <pc:docMk/>
            <pc:sldMk cId="1922139011" sldId="281"/>
            <ac:picMk id="38" creationId="{D9096956-B55F-500E-DEF8-2D99A63DB445}"/>
          </ac:picMkLst>
        </pc:picChg>
        <pc:picChg chg="add mod">
          <ac:chgData name="Leonie Smith" userId="fed1330f33f5650e" providerId="LiveId" clId="{EC09CC62-B491-4730-93C6-72740A2E6F84}" dt="2023-04-10T04:51:00.760" v="118"/>
          <ac:picMkLst>
            <pc:docMk/>
            <pc:sldMk cId="1922139011" sldId="281"/>
            <ac:picMk id="39" creationId="{A6C54997-65EF-2E67-B3F5-A4D44AFFB7A3}"/>
          </ac:picMkLst>
        </pc:picChg>
      </pc:sldChg>
      <pc:sldChg chg="addSp delSp modSp mod modTransition modAnim">
        <pc:chgData name="Leonie Smith" userId="fed1330f33f5650e" providerId="LiveId" clId="{EC09CC62-B491-4730-93C6-72740A2E6F84}" dt="2023-04-10T04:49:10.013" v="112"/>
        <pc:sldMkLst>
          <pc:docMk/>
          <pc:sldMk cId="3166251957" sldId="283"/>
        </pc:sldMkLst>
        <pc:picChg chg="add del mod">
          <ac:chgData name="Leonie Smith" userId="fed1330f33f5650e" providerId="LiveId" clId="{EC09CC62-B491-4730-93C6-72740A2E6F84}" dt="2023-04-10T04:47:26.225" v="96"/>
          <ac:picMkLst>
            <pc:docMk/>
            <pc:sldMk cId="3166251957" sldId="283"/>
            <ac:picMk id="7" creationId="{3AE20862-D646-70B6-6D4C-F44B1C0B0FB3}"/>
          </ac:picMkLst>
        </pc:picChg>
        <pc:picChg chg="add del mod">
          <ac:chgData name="Leonie Smith" userId="fed1330f33f5650e" providerId="LiveId" clId="{EC09CC62-B491-4730-93C6-72740A2E6F84}" dt="2023-04-10T04:47:40.352" v="97"/>
          <ac:picMkLst>
            <pc:docMk/>
            <pc:sldMk cId="3166251957" sldId="283"/>
            <ac:picMk id="10" creationId="{B86D372E-C463-36B7-8C9F-7564CE116276}"/>
          </ac:picMkLst>
        </pc:picChg>
        <pc:picChg chg="add del mod">
          <ac:chgData name="Leonie Smith" userId="fed1330f33f5650e" providerId="LiveId" clId="{EC09CC62-B491-4730-93C6-72740A2E6F84}" dt="2023-04-10T04:47:59.665" v="99"/>
          <ac:picMkLst>
            <pc:docMk/>
            <pc:sldMk cId="3166251957" sldId="283"/>
            <ac:picMk id="11" creationId="{8DAC85F9-16B6-E77A-BBAB-9C9CB70B5AB1}"/>
          </ac:picMkLst>
        </pc:picChg>
        <pc:picChg chg="add del mod ord">
          <ac:chgData name="Leonie Smith" userId="fed1330f33f5650e" providerId="LiveId" clId="{EC09CC62-B491-4730-93C6-72740A2E6F84}" dt="2023-04-10T04:48:09.838" v="100"/>
          <ac:picMkLst>
            <pc:docMk/>
            <pc:sldMk cId="3166251957" sldId="283"/>
            <ac:picMk id="14" creationId="{0C951825-B47C-145F-2F85-B80E1BE0EDC1}"/>
          </ac:picMkLst>
        </pc:picChg>
        <pc:picChg chg="add del mod">
          <ac:chgData name="Leonie Smith" userId="fed1330f33f5650e" providerId="LiveId" clId="{EC09CC62-B491-4730-93C6-72740A2E6F84}" dt="2023-04-10T04:48:11.654" v="102"/>
          <ac:picMkLst>
            <pc:docMk/>
            <pc:sldMk cId="3166251957" sldId="283"/>
            <ac:picMk id="15" creationId="{986970F8-58BA-E49C-9253-FECA5069A99A}"/>
          </ac:picMkLst>
        </pc:picChg>
        <pc:picChg chg="add del mod ord">
          <ac:chgData name="Leonie Smith" userId="fed1330f33f5650e" providerId="LiveId" clId="{EC09CC62-B491-4730-93C6-72740A2E6F84}" dt="2023-04-10T04:48:20.573" v="103"/>
          <ac:picMkLst>
            <pc:docMk/>
            <pc:sldMk cId="3166251957" sldId="283"/>
            <ac:picMk id="18" creationId="{81CDA945-1504-061E-2646-FD3FED71F4F1}"/>
          </ac:picMkLst>
        </pc:picChg>
        <pc:picChg chg="add del mod">
          <ac:chgData name="Leonie Smith" userId="fed1330f33f5650e" providerId="LiveId" clId="{EC09CC62-B491-4730-93C6-72740A2E6F84}" dt="2023-04-10T04:48:22.941" v="105"/>
          <ac:picMkLst>
            <pc:docMk/>
            <pc:sldMk cId="3166251957" sldId="283"/>
            <ac:picMk id="19" creationId="{B4816923-10AD-9B15-4B61-2D128A46444A}"/>
          </ac:picMkLst>
        </pc:picChg>
        <pc:picChg chg="add del mod ord">
          <ac:chgData name="Leonie Smith" userId="fed1330f33f5650e" providerId="LiveId" clId="{EC09CC62-B491-4730-93C6-72740A2E6F84}" dt="2023-04-10T04:48:38.614" v="106"/>
          <ac:picMkLst>
            <pc:docMk/>
            <pc:sldMk cId="3166251957" sldId="283"/>
            <ac:picMk id="22" creationId="{1C952CBC-5FB6-57BE-9D2D-111F2E0ADCD3}"/>
          </ac:picMkLst>
        </pc:picChg>
        <pc:picChg chg="add del mod">
          <ac:chgData name="Leonie Smith" userId="fed1330f33f5650e" providerId="LiveId" clId="{EC09CC62-B491-4730-93C6-72740A2E6F84}" dt="2023-04-10T04:48:45.632" v="108"/>
          <ac:picMkLst>
            <pc:docMk/>
            <pc:sldMk cId="3166251957" sldId="283"/>
            <ac:picMk id="23" creationId="{888CA940-3253-7813-46DE-84F063CA0E2D}"/>
          </ac:picMkLst>
        </pc:picChg>
        <pc:picChg chg="add del mod ord">
          <ac:chgData name="Leonie Smith" userId="fed1330f33f5650e" providerId="LiveId" clId="{EC09CC62-B491-4730-93C6-72740A2E6F84}" dt="2023-04-10T04:48:52.034" v="109"/>
          <ac:picMkLst>
            <pc:docMk/>
            <pc:sldMk cId="3166251957" sldId="283"/>
            <ac:picMk id="26" creationId="{4E2DE1FF-4C4A-11BC-87D9-C7C72982D2EB}"/>
          </ac:picMkLst>
        </pc:picChg>
        <pc:picChg chg="add del mod">
          <ac:chgData name="Leonie Smith" userId="fed1330f33f5650e" providerId="LiveId" clId="{EC09CC62-B491-4730-93C6-72740A2E6F84}" dt="2023-04-10T04:48:54.032" v="111"/>
          <ac:picMkLst>
            <pc:docMk/>
            <pc:sldMk cId="3166251957" sldId="283"/>
            <ac:picMk id="27" creationId="{C35658A6-2E6B-51D6-C5A1-E04DDE5970B3}"/>
          </ac:picMkLst>
        </pc:picChg>
        <pc:picChg chg="add del mod ord">
          <ac:chgData name="Leonie Smith" userId="fed1330f33f5650e" providerId="LiveId" clId="{EC09CC62-B491-4730-93C6-72740A2E6F84}" dt="2023-04-10T04:49:10.013" v="112"/>
          <ac:picMkLst>
            <pc:docMk/>
            <pc:sldMk cId="3166251957" sldId="283"/>
            <ac:picMk id="30" creationId="{06311D54-AA4F-923C-5AE2-64F8385C057A}"/>
          </ac:picMkLst>
        </pc:picChg>
        <pc:picChg chg="add mod">
          <ac:chgData name="Leonie Smith" userId="fed1330f33f5650e" providerId="LiveId" clId="{EC09CC62-B491-4730-93C6-72740A2E6F84}" dt="2023-04-10T04:49:10.013" v="112"/>
          <ac:picMkLst>
            <pc:docMk/>
            <pc:sldMk cId="3166251957" sldId="283"/>
            <ac:picMk id="31" creationId="{5382A013-7588-3862-B252-E73371EA1077}"/>
          </ac:picMkLst>
        </pc:picChg>
      </pc:sldChg>
      <pc:sldChg chg="addSp delSp modSp mod modTransition modAnim">
        <pc:chgData name="Leonie Smith" userId="fed1330f33f5650e" providerId="LiveId" clId="{EC09CC62-B491-4730-93C6-72740A2E6F84}" dt="2023-04-10T04:55:03.659" v="131"/>
        <pc:sldMkLst>
          <pc:docMk/>
          <pc:sldMk cId="1522780631" sldId="285"/>
        </pc:sldMkLst>
        <pc:picChg chg="add del mod">
          <ac:chgData name="Leonie Smith" userId="fed1330f33f5650e" providerId="LiveId" clId="{EC09CC62-B491-4730-93C6-72740A2E6F84}" dt="2023-04-10T04:52:28.780" v="121"/>
          <ac:picMkLst>
            <pc:docMk/>
            <pc:sldMk cId="1522780631" sldId="285"/>
            <ac:picMk id="9" creationId="{D5BCE1B3-46D6-E49E-B1E5-A5B9DF32F751}"/>
          </ac:picMkLst>
        </pc:picChg>
        <pc:picChg chg="add del mod">
          <ac:chgData name="Leonie Smith" userId="fed1330f33f5650e" providerId="LiveId" clId="{EC09CC62-B491-4730-93C6-72740A2E6F84}" dt="2023-04-10T04:52:34.955" v="122"/>
          <ac:picMkLst>
            <pc:docMk/>
            <pc:sldMk cId="1522780631" sldId="285"/>
            <ac:picMk id="12" creationId="{A8A9AB88-4A58-9EA3-D92E-DC1DCE2DC529}"/>
          </ac:picMkLst>
        </pc:picChg>
        <pc:picChg chg="add del mod">
          <ac:chgData name="Leonie Smith" userId="fed1330f33f5650e" providerId="LiveId" clId="{EC09CC62-B491-4730-93C6-72740A2E6F84}" dt="2023-04-10T04:52:43.129" v="124"/>
          <ac:picMkLst>
            <pc:docMk/>
            <pc:sldMk cId="1522780631" sldId="285"/>
            <ac:picMk id="13" creationId="{7C6F5A8C-ABBF-F971-C293-F83F3DD8A758}"/>
          </ac:picMkLst>
        </pc:picChg>
        <pc:picChg chg="add del mod ord">
          <ac:chgData name="Leonie Smith" userId="fed1330f33f5650e" providerId="LiveId" clId="{EC09CC62-B491-4730-93C6-72740A2E6F84}" dt="2023-04-10T04:53:04.316" v="125"/>
          <ac:picMkLst>
            <pc:docMk/>
            <pc:sldMk cId="1522780631" sldId="285"/>
            <ac:picMk id="16" creationId="{5BD64BA4-3526-BD51-650D-C92D2E544242}"/>
          </ac:picMkLst>
        </pc:picChg>
        <pc:picChg chg="add del mod">
          <ac:chgData name="Leonie Smith" userId="fed1330f33f5650e" providerId="LiveId" clId="{EC09CC62-B491-4730-93C6-72740A2E6F84}" dt="2023-04-10T04:54:03.562" v="127"/>
          <ac:picMkLst>
            <pc:docMk/>
            <pc:sldMk cId="1522780631" sldId="285"/>
            <ac:picMk id="17" creationId="{671D234D-1046-A4CE-35E2-8A5B5AADB564}"/>
          </ac:picMkLst>
        </pc:picChg>
        <pc:picChg chg="add del mod ord">
          <ac:chgData name="Leonie Smith" userId="fed1330f33f5650e" providerId="LiveId" clId="{EC09CC62-B491-4730-93C6-72740A2E6F84}" dt="2023-04-10T04:54:22.920" v="128"/>
          <ac:picMkLst>
            <pc:docMk/>
            <pc:sldMk cId="1522780631" sldId="285"/>
            <ac:picMk id="24" creationId="{D2ED192C-A7C0-F424-663A-1284BFF17F5C}"/>
          </ac:picMkLst>
        </pc:picChg>
        <pc:picChg chg="add del mod">
          <ac:chgData name="Leonie Smith" userId="fed1330f33f5650e" providerId="LiveId" clId="{EC09CC62-B491-4730-93C6-72740A2E6F84}" dt="2023-04-10T04:54:45.842" v="130"/>
          <ac:picMkLst>
            <pc:docMk/>
            <pc:sldMk cId="1522780631" sldId="285"/>
            <ac:picMk id="25" creationId="{9B2B15E2-B456-6AF1-5E0B-3FA5629336BC}"/>
          </ac:picMkLst>
        </pc:picChg>
        <pc:picChg chg="add del mod ord">
          <ac:chgData name="Leonie Smith" userId="fed1330f33f5650e" providerId="LiveId" clId="{EC09CC62-B491-4730-93C6-72740A2E6F84}" dt="2023-04-10T04:55:03.659" v="131"/>
          <ac:picMkLst>
            <pc:docMk/>
            <pc:sldMk cId="1522780631" sldId="285"/>
            <ac:picMk id="30" creationId="{9CE3803D-2786-C24C-F258-1AB6B16094BC}"/>
          </ac:picMkLst>
        </pc:picChg>
        <pc:picChg chg="add mod">
          <ac:chgData name="Leonie Smith" userId="fed1330f33f5650e" providerId="LiveId" clId="{EC09CC62-B491-4730-93C6-72740A2E6F84}" dt="2023-04-10T04:55:03.659" v="131"/>
          <ac:picMkLst>
            <pc:docMk/>
            <pc:sldMk cId="1522780631" sldId="285"/>
            <ac:picMk id="31" creationId="{DF999CC5-97DE-B99F-D97D-4E93A2E2AA9E}"/>
          </ac:picMkLst>
        </pc:picChg>
      </pc:sldChg>
      <pc:sldChg chg="addSp delSp modSp mod modTransition modAnim">
        <pc:chgData name="Leonie Smith" userId="fed1330f33f5650e" providerId="LiveId" clId="{EC09CC62-B491-4730-93C6-72740A2E6F84}" dt="2023-04-10T04:58:26.531" v="139"/>
        <pc:sldMkLst>
          <pc:docMk/>
          <pc:sldMk cId="2332778949" sldId="287"/>
        </pc:sldMkLst>
        <pc:picChg chg="add del mod">
          <ac:chgData name="Leonie Smith" userId="fed1330f33f5650e" providerId="LiveId" clId="{EC09CC62-B491-4730-93C6-72740A2E6F84}" dt="2023-04-10T04:58:11.930" v="138"/>
          <ac:picMkLst>
            <pc:docMk/>
            <pc:sldMk cId="2332778949" sldId="287"/>
            <ac:picMk id="7" creationId="{73357258-F5E6-3076-D812-826AF6DF4C52}"/>
          </ac:picMkLst>
        </pc:picChg>
        <pc:picChg chg="add del mod">
          <ac:chgData name="Leonie Smith" userId="fed1330f33f5650e" providerId="LiveId" clId="{EC09CC62-B491-4730-93C6-72740A2E6F84}" dt="2023-04-10T04:58:26.531" v="139"/>
          <ac:picMkLst>
            <pc:docMk/>
            <pc:sldMk cId="2332778949" sldId="287"/>
            <ac:picMk id="14" creationId="{03E466FF-D9BD-3701-2445-F24CF9E1089E}"/>
          </ac:picMkLst>
        </pc:picChg>
        <pc:picChg chg="add mod">
          <ac:chgData name="Leonie Smith" userId="fed1330f33f5650e" providerId="LiveId" clId="{EC09CC62-B491-4730-93C6-72740A2E6F84}" dt="2023-04-10T04:58:26.531" v="139"/>
          <ac:picMkLst>
            <pc:docMk/>
            <pc:sldMk cId="2332778949" sldId="287"/>
            <ac:picMk id="15" creationId="{237E9D89-731F-513B-E0D7-27161F1EF4A0}"/>
          </ac:picMkLst>
        </pc:picChg>
      </pc:sldChg>
      <pc:sldChg chg="addSp delSp modSp mod modTransition modAnim">
        <pc:chgData name="Leonie Smith" userId="fed1330f33f5650e" providerId="LiveId" clId="{EC09CC62-B491-4730-93C6-72740A2E6F84}" dt="2023-04-10T05:00:27.969" v="143"/>
        <pc:sldMkLst>
          <pc:docMk/>
          <pc:sldMk cId="3153919605" sldId="289"/>
        </pc:sldMkLst>
        <pc:picChg chg="add del mod">
          <ac:chgData name="Leonie Smith" userId="fed1330f33f5650e" providerId="LiveId" clId="{EC09CC62-B491-4730-93C6-72740A2E6F84}" dt="2023-04-10T05:00:15.050" v="142"/>
          <ac:picMkLst>
            <pc:docMk/>
            <pc:sldMk cId="3153919605" sldId="289"/>
            <ac:picMk id="7" creationId="{121A879F-DD68-A926-094F-EC58C347C0C6}"/>
          </ac:picMkLst>
        </pc:picChg>
        <pc:picChg chg="add del mod">
          <ac:chgData name="Leonie Smith" userId="fed1330f33f5650e" providerId="LiveId" clId="{EC09CC62-B491-4730-93C6-72740A2E6F84}" dt="2023-04-10T05:00:27.969" v="143"/>
          <ac:picMkLst>
            <pc:docMk/>
            <pc:sldMk cId="3153919605" sldId="289"/>
            <ac:picMk id="12" creationId="{94A4F403-B61B-AE12-9F8D-76DB7F0D0D89}"/>
          </ac:picMkLst>
        </pc:picChg>
        <pc:picChg chg="add mod">
          <ac:chgData name="Leonie Smith" userId="fed1330f33f5650e" providerId="LiveId" clId="{EC09CC62-B491-4730-93C6-72740A2E6F84}" dt="2023-04-10T05:00:27.969" v="143"/>
          <ac:picMkLst>
            <pc:docMk/>
            <pc:sldMk cId="3153919605" sldId="289"/>
            <ac:picMk id="13" creationId="{28C64ED9-0CA0-78CF-374C-CF84BC0AE657}"/>
          </ac:picMkLst>
        </pc:picChg>
      </pc:sldChg>
      <pc:sldChg chg="addSp delSp modSp mod modTransition modAnim">
        <pc:chgData name="Leonie Smith" userId="fed1330f33f5650e" providerId="LiveId" clId="{EC09CC62-B491-4730-93C6-72740A2E6F84}" dt="2023-04-10T05:02:53.694" v="156"/>
        <pc:sldMkLst>
          <pc:docMk/>
          <pc:sldMk cId="1878919862" sldId="291"/>
        </pc:sldMkLst>
        <pc:picChg chg="add del mod">
          <ac:chgData name="Leonie Smith" userId="fed1330f33f5650e" providerId="LiveId" clId="{EC09CC62-B491-4730-93C6-72740A2E6F84}" dt="2023-04-10T05:01:38.057" v="146"/>
          <ac:picMkLst>
            <pc:docMk/>
            <pc:sldMk cId="1878919862" sldId="291"/>
            <ac:picMk id="7" creationId="{AEF3960E-DC51-6F59-4C32-B16A51C9D98F}"/>
          </ac:picMkLst>
        </pc:picChg>
        <pc:picChg chg="add del mod">
          <ac:chgData name="Leonie Smith" userId="fed1330f33f5650e" providerId="LiveId" clId="{EC09CC62-B491-4730-93C6-72740A2E6F84}" dt="2023-04-10T05:01:55.355" v="147"/>
          <ac:picMkLst>
            <pc:docMk/>
            <pc:sldMk cId="1878919862" sldId="291"/>
            <ac:picMk id="10" creationId="{F878AF8E-4A26-F21C-E16E-7AB5367EB643}"/>
          </ac:picMkLst>
        </pc:picChg>
        <pc:picChg chg="add del mod">
          <ac:chgData name="Leonie Smith" userId="fed1330f33f5650e" providerId="LiveId" clId="{EC09CC62-B491-4730-93C6-72740A2E6F84}" dt="2023-04-10T05:02:03.424" v="149"/>
          <ac:picMkLst>
            <pc:docMk/>
            <pc:sldMk cId="1878919862" sldId="291"/>
            <ac:picMk id="11" creationId="{54FA444D-A81E-6D02-2356-85FFF4AAE744}"/>
          </ac:picMkLst>
        </pc:picChg>
        <pc:picChg chg="add del mod ord">
          <ac:chgData name="Leonie Smith" userId="fed1330f33f5650e" providerId="LiveId" clId="{EC09CC62-B491-4730-93C6-72740A2E6F84}" dt="2023-04-10T05:02:15.220" v="150"/>
          <ac:picMkLst>
            <pc:docMk/>
            <pc:sldMk cId="1878919862" sldId="291"/>
            <ac:picMk id="14" creationId="{E4FBB475-BE8D-2000-B0AC-D0562F62516D}"/>
          </ac:picMkLst>
        </pc:picChg>
        <pc:picChg chg="add del mod">
          <ac:chgData name="Leonie Smith" userId="fed1330f33f5650e" providerId="LiveId" clId="{EC09CC62-B491-4730-93C6-72740A2E6F84}" dt="2023-04-10T05:02:20.816" v="152"/>
          <ac:picMkLst>
            <pc:docMk/>
            <pc:sldMk cId="1878919862" sldId="291"/>
            <ac:picMk id="15" creationId="{3ED9BEB1-3EE0-0FC4-6712-26B8B2261B1C}"/>
          </ac:picMkLst>
        </pc:picChg>
        <pc:picChg chg="add del mod ord">
          <ac:chgData name="Leonie Smith" userId="fed1330f33f5650e" providerId="LiveId" clId="{EC09CC62-B491-4730-93C6-72740A2E6F84}" dt="2023-04-10T05:02:32.090" v="153"/>
          <ac:picMkLst>
            <pc:docMk/>
            <pc:sldMk cId="1878919862" sldId="291"/>
            <ac:picMk id="18" creationId="{6EB040A5-A35B-FF1E-7618-A7DCDE63E16D}"/>
          </ac:picMkLst>
        </pc:picChg>
        <pc:picChg chg="add del mod">
          <ac:chgData name="Leonie Smith" userId="fed1330f33f5650e" providerId="LiveId" clId="{EC09CC62-B491-4730-93C6-72740A2E6F84}" dt="2023-04-10T05:02:34.472" v="155"/>
          <ac:picMkLst>
            <pc:docMk/>
            <pc:sldMk cId="1878919862" sldId="291"/>
            <ac:picMk id="19" creationId="{67F5F5FD-2EC8-BF25-9870-051BD6FD81E5}"/>
          </ac:picMkLst>
        </pc:picChg>
        <pc:picChg chg="add del mod ord">
          <ac:chgData name="Leonie Smith" userId="fed1330f33f5650e" providerId="LiveId" clId="{EC09CC62-B491-4730-93C6-72740A2E6F84}" dt="2023-04-10T05:02:53.694" v="156"/>
          <ac:picMkLst>
            <pc:docMk/>
            <pc:sldMk cId="1878919862" sldId="291"/>
            <ac:picMk id="22" creationId="{4842B474-AB8B-24B7-8F52-3E9CFD598943}"/>
          </ac:picMkLst>
        </pc:picChg>
        <pc:picChg chg="add mod">
          <ac:chgData name="Leonie Smith" userId="fed1330f33f5650e" providerId="LiveId" clId="{EC09CC62-B491-4730-93C6-72740A2E6F84}" dt="2023-04-10T05:02:53.694" v="156"/>
          <ac:picMkLst>
            <pc:docMk/>
            <pc:sldMk cId="1878919862" sldId="291"/>
            <ac:picMk id="23" creationId="{D377ACE3-BCAE-C48A-AF19-2CC224A6D24D}"/>
          </ac:picMkLst>
        </pc:picChg>
      </pc:sldChg>
      <pc:sldChg chg="addSp delSp modSp mod modTransition modAnim">
        <pc:chgData name="Leonie Smith" userId="fed1330f33f5650e" providerId="LiveId" clId="{EC09CC62-B491-4730-93C6-72740A2E6F84}" dt="2023-04-10T04:56:35.979" v="135"/>
        <pc:sldMkLst>
          <pc:docMk/>
          <pc:sldMk cId="2104757652" sldId="296"/>
        </pc:sldMkLst>
        <pc:picChg chg="add del mod">
          <ac:chgData name="Leonie Smith" userId="fed1330f33f5650e" providerId="LiveId" clId="{EC09CC62-B491-4730-93C6-72740A2E6F84}" dt="2023-04-10T04:56:21.591" v="134"/>
          <ac:picMkLst>
            <pc:docMk/>
            <pc:sldMk cId="2104757652" sldId="296"/>
            <ac:picMk id="11" creationId="{003055B3-AA64-F579-535A-4AFC19DB84EB}"/>
          </ac:picMkLst>
        </pc:picChg>
        <pc:picChg chg="add del mod">
          <ac:chgData name="Leonie Smith" userId="fed1330f33f5650e" providerId="LiveId" clId="{EC09CC62-B491-4730-93C6-72740A2E6F84}" dt="2023-04-10T04:56:35.979" v="135"/>
          <ac:picMkLst>
            <pc:docMk/>
            <pc:sldMk cId="2104757652" sldId="296"/>
            <ac:picMk id="14" creationId="{8DF88330-BF94-C050-00AD-CD3925804CE8}"/>
          </ac:picMkLst>
        </pc:picChg>
        <pc:picChg chg="add mod">
          <ac:chgData name="Leonie Smith" userId="fed1330f33f5650e" providerId="LiveId" clId="{EC09CC62-B491-4730-93C6-72740A2E6F84}" dt="2023-04-10T04:56:35.979" v="135"/>
          <ac:picMkLst>
            <pc:docMk/>
            <pc:sldMk cId="2104757652" sldId="296"/>
            <ac:picMk id="15" creationId="{03815B23-CAAD-4066-1BA7-1A344DD4E7B4}"/>
          </ac:picMkLst>
        </pc:picChg>
      </pc:sldChg>
    </pc:docChg>
  </pc:docChgLst>
  <pc:docChgLst>
    <pc:chgData name="Leonie Smith" userId="fed1330f33f5650e" providerId="LiveId" clId="{DBF129C4-87D5-4C55-9DBD-C35DAB8219F6}"/>
    <pc:docChg chg="modSld">
      <pc:chgData name="Leonie Smith" userId="fed1330f33f5650e" providerId="LiveId" clId="{DBF129C4-87D5-4C55-9DBD-C35DAB8219F6}" dt="2023-02-17T07:14:36.383" v="68" actId="20577"/>
      <pc:docMkLst>
        <pc:docMk/>
      </pc:docMkLst>
      <pc:sldChg chg="addSp modSp mod">
        <pc:chgData name="Leonie Smith" userId="fed1330f33f5650e" providerId="LiveId" clId="{DBF129C4-87D5-4C55-9DBD-C35DAB8219F6}" dt="2023-02-17T07:11:51.511" v="24" actId="1076"/>
        <pc:sldMkLst>
          <pc:docMk/>
          <pc:sldMk cId="3788111665" sldId="258"/>
        </pc:sldMkLst>
        <pc:spChg chg="add mod">
          <ac:chgData name="Leonie Smith" userId="fed1330f33f5650e" providerId="LiveId" clId="{DBF129C4-87D5-4C55-9DBD-C35DAB8219F6}" dt="2023-02-17T07:11:51.511" v="24" actId="1076"/>
          <ac:spMkLst>
            <pc:docMk/>
            <pc:sldMk cId="3788111665" sldId="258"/>
            <ac:spMk id="4" creationId="{E9726E02-C363-C6EC-CF7D-057040211472}"/>
          </ac:spMkLst>
        </pc:spChg>
      </pc:sldChg>
      <pc:sldChg chg="addSp modSp">
        <pc:chgData name="Leonie Smith" userId="fed1330f33f5650e" providerId="LiveId" clId="{DBF129C4-87D5-4C55-9DBD-C35DAB8219F6}" dt="2023-02-17T07:11:55.427" v="25"/>
        <pc:sldMkLst>
          <pc:docMk/>
          <pc:sldMk cId="4120481681" sldId="270"/>
        </pc:sldMkLst>
        <pc:spChg chg="add mod">
          <ac:chgData name="Leonie Smith" userId="fed1330f33f5650e" providerId="LiveId" clId="{DBF129C4-87D5-4C55-9DBD-C35DAB8219F6}" dt="2023-02-17T07:11:55.427" v="25"/>
          <ac:spMkLst>
            <pc:docMk/>
            <pc:sldMk cId="4120481681" sldId="270"/>
            <ac:spMk id="3" creationId="{98844CA2-FC27-DFAD-D1A3-EFE6AC1A261A}"/>
          </ac:spMkLst>
        </pc:spChg>
      </pc:sldChg>
      <pc:sldChg chg="addSp modSp mod">
        <pc:chgData name="Leonie Smith" userId="fed1330f33f5650e" providerId="LiveId" clId="{DBF129C4-87D5-4C55-9DBD-C35DAB8219F6}" dt="2023-02-17T07:12:04.306" v="27" actId="20577"/>
        <pc:sldMkLst>
          <pc:docMk/>
          <pc:sldMk cId="939110669" sldId="271"/>
        </pc:sldMkLst>
        <pc:spChg chg="add mod">
          <ac:chgData name="Leonie Smith" userId="fed1330f33f5650e" providerId="LiveId" clId="{DBF129C4-87D5-4C55-9DBD-C35DAB8219F6}" dt="2023-02-17T07:12:04.306" v="27" actId="20577"/>
          <ac:spMkLst>
            <pc:docMk/>
            <pc:sldMk cId="939110669" sldId="271"/>
            <ac:spMk id="4" creationId="{6C4A3BCA-9926-A0B6-91F0-26DB9A57929A}"/>
          </ac:spMkLst>
        </pc:spChg>
      </pc:sldChg>
      <pc:sldChg chg="addSp modSp mod">
        <pc:chgData name="Leonie Smith" userId="fed1330f33f5650e" providerId="LiveId" clId="{DBF129C4-87D5-4C55-9DBD-C35DAB8219F6}" dt="2023-02-17T07:12:11.547" v="29" actId="20577"/>
        <pc:sldMkLst>
          <pc:docMk/>
          <pc:sldMk cId="4024569785" sldId="272"/>
        </pc:sldMkLst>
        <pc:spChg chg="add mod">
          <ac:chgData name="Leonie Smith" userId="fed1330f33f5650e" providerId="LiveId" clId="{DBF129C4-87D5-4C55-9DBD-C35DAB8219F6}" dt="2023-02-17T07:12:11.547" v="29" actId="20577"/>
          <ac:spMkLst>
            <pc:docMk/>
            <pc:sldMk cId="4024569785" sldId="272"/>
            <ac:spMk id="4" creationId="{1B007AB4-C460-8994-D60C-92ED3E307388}"/>
          </ac:spMkLst>
        </pc:spChg>
      </pc:sldChg>
      <pc:sldChg chg="addSp modSp mod">
        <pc:chgData name="Leonie Smith" userId="fed1330f33f5650e" providerId="LiveId" clId="{DBF129C4-87D5-4C55-9DBD-C35DAB8219F6}" dt="2023-02-17T07:12:30.041" v="34" actId="1076"/>
        <pc:sldMkLst>
          <pc:docMk/>
          <pc:sldMk cId="487179600" sldId="273"/>
        </pc:sldMkLst>
        <pc:spChg chg="add mod">
          <ac:chgData name="Leonie Smith" userId="fed1330f33f5650e" providerId="LiveId" clId="{DBF129C4-87D5-4C55-9DBD-C35DAB8219F6}" dt="2023-02-17T07:12:30.041" v="34" actId="1076"/>
          <ac:spMkLst>
            <pc:docMk/>
            <pc:sldMk cId="487179600" sldId="273"/>
            <ac:spMk id="6" creationId="{9991E8CA-F8C7-39C9-2FF5-992E6C31EDED}"/>
          </ac:spMkLst>
        </pc:spChg>
      </pc:sldChg>
      <pc:sldChg chg="addSp modSp mod">
        <pc:chgData name="Leonie Smith" userId="fed1330f33f5650e" providerId="LiveId" clId="{DBF129C4-87D5-4C55-9DBD-C35DAB8219F6}" dt="2023-02-17T07:12:36.250" v="36" actId="20577"/>
        <pc:sldMkLst>
          <pc:docMk/>
          <pc:sldMk cId="2168401200" sldId="274"/>
        </pc:sldMkLst>
        <pc:spChg chg="add mod">
          <ac:chgData name="Leonie Smith" userId="fed1330f33f5650e" providerId="LiveId" clId="{DBF129C4-87D5-4C55-9DBD-C35DAB8219F6}" dt="2023-02-17T07:12:36.250" v="36" actId="20577"/>
          <ac:spMkLst>
            <pc:docMk/>
            <pc:sldMk cId="2168401200" sldId="274"/>
            <ac:spMk id="4" creationId="{B191A30F-0126-81B2-FD92-111F525A7143}"/>
          </ac:spMkLst>
        </pc:spChg>
      </pc:sldChg>
      <pc:sldChg chg="addSp modSp mod">
        <pc:chgData name="Leonie Smith" userId="fed1330f33f5650e" providerId="LiveId" clId="{DBF129C4-87D5-4C55-9DBD-C35DAB8219F6}" dt="2023-02-17T07:12:45.313" v="38" actId="20577"/>
        <pc:sldMkLst>
          <pc:docMk/>
          <pc:sldMk cId="2996969115" sldId="275"/>
        </pc:sldMkLst>
        <pc:spChg chg="add mod">
          <ac:chgData name="Leonie Smith" userId="fed1330f33f5650e" providerId="LiveId" clId="{DBF129C4-87D5-4C55-9DBD-C35DAB8219F6}" dt="2023-02-17T07:12:45.313" v="38" actId="20577"/>
          <ac:spMkLst>
            <pc:docMk/>
            <pc:sldMk cId="2996969115" sldId="275"/>
            <ac:spMk id="4" creationId="{66CE8CD6-5E1E-034A-AA3D-429129B65922}"/>
          </ac:spMkLst>
        </pc:spChg>
      </pc:sldChg>
      <pc:sldChg chg="addSp modSp mod">
        <pc:chgData name="Leonie Smith" userId="fed1330f33f5650e" providerId="LiveId" clId="{DBF129C4-87D5-4C55-9DBD-C35DAB8219F6}" dt="2023-02-17T07:12:52.129" v="40" actId="20577"/>
        <pc:sldMkLst>
          <pc:docMk/>
          <pc:sldMk cId="2390376940" sldId="276"/>
        </pc:sldMkLst>
        <pc:spChg chg="add mod">
          <ac:chgData name="Leonie Smith" userId="fed1330f33f5650e" providerId="LiveId" clId="{DBF129C4-87D5-4C55-9DBD-C35DAB8219F6}" dt="2023-02-17T07:12:52.129" v="40" actId="20577"/>
          <ac:spMkLst>
            <pc:docMk/>
            <pc:sldMk cId="2390376940" sldId="276"/>
            <ac:spMk id="4" creationId="{3FF5C90E-5280-5DA5-416E-05022655DB98}"/>
          </ac:spMkLst>
        </pc:spChg>
      </pc:sldChg>
      <pc:sldChg chg="addSp modSp mod">
        <pc:chgData name="Leonie Smith" userId="fed1330f33f5650e" providerId="LiveId" clId="{DBF129C4-87D5-4C55-9DBD-C35DAB8219F6}" dt="2023-02-17T07:13:02.518" v="45" actId="20577"/>
        <pc:sldMkLst>
          <pc:docMk/>
          <pc:sldMk cId="4265919077" sldId="277"/>
        </pc:sldMkLst>
        <pc:spChg chg="add mod">
          <ac:chgData name="Leonie Smith" userId="fed1330f33f5650e" providerId="LiveId" clId="{DBF129C4-87D5-4C55-9DBD-C35DAB8219F6}" dt="2023-02-17T07:13:02.518" v="45" actId="20577"/>
          <ac:spMkLst>
            <pc:docMk/>
            <pc:sldMk cId="4265919077" sldId="277"/>
            <ac:spMk id="8" creationId="{31E98A30-C78A-82F1-143C-FE4CDAA7D19A}"/>
          </ac:spMkLst>
        </pc:spChg>
      </pc:sldChg>
      <pc:sldChg chg="addSp modSp mod">
        <pc:chgData name="Leonie Smith" userId="fed1330f33f5650e" providerId="LiveId" clId="{DBF129C4-87D5-4C55-9DBD-C35DAB8219F6}" dt="2023-02-17T07:13:08.635" v="47" actId="20577"/>
        <pc:sldMkLst>
          <pc:docMk/>
          <pc:sldMk cId="210266664" sldId="278"/>
        </pc:sldMkLst>
        <pc:spChg chg="add mod">
          <ac:chgData name="Leonie Smith" userId="fed1330f33f5650e" providerId="LiveId" clId="{DBF129C4-87D5-4C55-9DBD-C35DAB8219F6}" dt="2023-02-17T07:13:08.635" v="47" actId="20577"/>
          <ac:spMkLst>
            <pc:docMk/>
            <pc:sldMk cId="210266664" sldId="278"/>
            <ac:spMk id="8" creationId="{5085449A-BB9A-A4BF-9C97-1E96FF2C5210}"/>
          </ac:spMkLst>
        </pc:spChg>
      </pc:sldChg>
      <pc:sldChg chg="addSp modSp mod">
        <pc:chgData name="Leonie Smith" userId="fed1330f33f5650e" providerId="LiveId" clId="{DBF129C4-87D5-4C55-9DBD-C35DAB8219F6}" dt="2023-02-17T07:13:28.825" v="53" actId="1076"/>
        <pc:sldMkLst>
          <pc:docMk/>
          <pc:sldMk cId="888433145" sldId="279"/>
        </pc:sldMkLst>
        <pc:spChg chg="add mod">
          <ac:chgData name="Leonie Smith" userId="fed1330f33f5650e" providerId="LiveId" clId="{DBF129C4-87D5-4C55-9DBD-C35DAB8219F6}" dt="2023-02-17T07:13:28.825" v="53" actId="1076"/>
          <ac:spMkLst>
            <pc:docMk/>
            <pc:sldMk cId="888433145" sldId="279"/>
            <ac:spMk id="6" creationId="{96A2A4AB-6B7B-0F1A-27D4-04940CA030B5}"/>
          </ac:spMkLst>
        </pc:spChg>
      </pc:sldChg>
      <pc:sldChg chg="addSp modSp mod">
        <pc:chgData name="Leonie Smith" userId="fed1330f33f5650e" providerId="LiveId" clId="{DBF129C4-87D5-4C55-9DBD-C35DAB8219F6}" dt="2023-02-17T07:13:18.479" v="50" actId="1076"/>
        <pc:sldMkLst>
          <pc:docMk/>
          <pc:sldMk cId="791300187" sldId="280"/>
        </pc:sldMkLst>
        <pc:spChg chg="add mod">
          <ac:chgData name="Leonie Smith" userId="fed1330f33f5650e" providerId="LiveId" clId="{DBF129C4-87D5-4C55-9DBD-C35DAB8219F6}" dt="2023-02-17T07:13:18.479" v="50" actId="1076"/>
          <ac:spMkLst>
            <pc:docMk/>
            <pc:sldMk cId="791300187" sldId="280"/>
            <ac:spMk id="4" creationId="{7B1D85A9-8A37-027A-151A-9AC34901B2D6}"/>
          </ac:spMkLst>
        </pc:spChg>
      </pc:sldChg>
      <pc:sldChg chg="addSp modSp mod">
        <pc:chgData name="Leonie Smith" userId="fed1330f33f5650e" providerId="LiveId" clId="{DBF129C4-87D5-4C55-9DBD-C35DAB8219F6}" dt="2023-02-17T07:13:36.413" v="55" actId="20577"/>
        <pc:sldMkLst>
          <pc:docMk/>
          <pc:sldMk cId="1126511635" sldId="282"/>
        </pc:sldMkLst>
        <pc:spChg chg="add mod">
          <ac:chgData name="Leonie Smith" userId="fed1330f33f5650e" providerId="LiveId" clId="{DBF129C4-87D5-4C55-9DBD-C35DAB8219F6}" dt="2023-02-17T07:13:36.413" v="55" actId="20577"/>
          <ac:spMkLst>
            <pc:docMk/>
            <pc:sldMk cId="1126511635" sldId="282"/>
            <ac:spMk id="4" creationId="{DC544BC0-37C2-02A1-F0ED-3D4D29E1D907}"/>
          </ac:spMkLst>
        </pc:spChg>
      </pc:sldChg>
      <pc:sldChg chg="addSp modSp mod">
        <pc:chgData name="Leonie Smith" userId="fed1330f33f5650e" providerId="LiveId" clId="{DBF129C4-87D5-4C55-9DBD-C35DAB8219F6}" dt="2023-02-17T07:13:43.899" v="57" actId="20577"/>
        <pc:sldMkLst>
          <pc:docMk/>
          <pc:sldMk cId="3922583308" sldId="284"/>
        </pc:sldMkLst>
        <pc:spChg chg="add mod">
          <ac:chgData name="Leonie Smith" userId="fed1330f33f5650e" providerId="LiveId" clId="{DBF129C4-87D5-4C55-9DBD-C35DAB8219F6}" dt="2023-02-17T07:13:43.899" v="57" actId="20577"/>
          <ac:spMkLst>
            <pc:docMk/>
            <pc:sldMk cId="3922583308" sldId="284"/>
            <ac:spMk id="4" creationId="{93F8770E-01F8-9434-788D-FDBE0FD92AFD}"/>
          </ac:spMkLst>
        </pc:spChg>
      </pc:sldChg>
      <pc:sldChg chg="addSp modSp mod">
        <pc:chgData name="Leonie Smith" userId="fed1330f33f5650e" providerId="LiveId" clId="{DBF129C4-87D5-4C55-9DBD-C35DAB8219F6}" dt="2023-02-17T07:13:53.548" v="60" actId="1076"/>
        <pc:sldMkLst>
          <pc:docMk/>
          <pc:sldMk cId="1850742486" sldId="286"/>
        </pc:sldMkLst>
        <pc:spChg chg="add mod">
          <ac:chgData name="Leonie Smith" userId="fed1330f33f5650e" providerId="LiveId" clId="{DBF129C4-87D5-4C55-9DBD-C35DAB8219F6}" dt="2023-02-17T07:13:53.548" v="60" actId="1076"/>
          <ac:spMkLst>
            <pc:docMk/>
            <pc:sldMk cId="1850742486" sldId="286"/>
            <ac:spMk id="4" creationId="{23116060-9D64-8BCB-7D15-F8028CC6C360}"/>
          </ac:spMkLst>
        </pc:spChg>
      </pc:sldChg>
      <pc:sldChg chg="addSp modSp mod">
        <pc:chgData name="Leonie Smith" userId="fed1330f33f5650e" providerId="LiveId" clId="{DBF129C4-87D5-4C55-9DBD-C35DAB8219F6}" dt="2023-02-17T07:14:10.961" v="64" actId="20577"/>
        <pc:sldMkLst>
          <pc:docMk/>
          <pc:sldMk cId="1828872212" sldId="288"/>
        </pc:sldMkLst>
        <pc:spChg chg="add mod">
          <ac:chgData name="Leonie Smith" userId="fed1330f33f5650e" providerId="LiveId" clId="{DBF129C4-87D5-4C55-9DBD-C35DAB8219F6}" dt="2023-02-17T07:14:10.961" v="64" actId="20577"/>
          <ac:spMkLst>
            <pc:docMk/>
            <pc:sldMk cId="1828872212" sldId="288"/>
            <ac:spMk id="4" creationId="{420D9BBA-EAFF-945F-6694-7D19D164A0DA}"/>
          </ac:spMkLst>
        </pc:spChg>
      </pc:sldChg>
      <pc:sldChg chg="addSp modSp mod">
        <pc:chgData name="Leonie Smith" userId="fed1330f33f5650e" providerId="LiveId" clId="{DBF129C4-87D5-4C55-9DBD-C35DAB8219F6}" dt="2023-02-17T07:14:26.490" v="66" actId="20577"/>
        <pc:sldMkLst>
          <pc:docMk/>
          <pc:sldMk cId="1292473336" sldId="290"/>
        </pc:sldMkLst>
        <pc:spChg chg="add mod">
          <ac:chgData name="Leonie Smith" userId="fed1330f33f5650e" providerId="LiveId" clId="{DBF129C4-87D5-4C55-9DBD-C35DAB8219F6}" dt="2023-02-17T07:14:26.490" v="66" actId="20577"/>
          <ac:spMkLst>
            <pc:docMk/>
            <pc:sldMk cId="1292473336" sldId="290"/>
            <ac:spMk id="4" creationId="{2A62A424-DB64-294D-376A-15A4533AD197}"/>
          </ac:spMkLst>
        </pc:spChg>
      </pc:sldChg>
      <pc:sldChg chg="addSp modSp mod">
        <pc:chgData name="Leonie Smith" userId="fed1330f33f5650e" providerId="LiveId" clId="{DBF129C4-87D5-4C55-9DBD-C35DAB8219F6}" dt="2023-02-17T07:14:36.383" v="68" actId="20577"/>
        <pc:sldMkLst>
          <pc:docMk/>
          <pc:sldMk cId="1014080634" sldId="292"/>
        </pc:sldMkLst>
        <pc:spChg chg="add mod">
          <ac:chgData name="Leonie Smith" userId="fed1330f33f5650e" providerId="LiveId" clId="{DBF129C4-87D5-4C55-9DBD-C35DAB8219F6}" dt="2023-02-17T07:14:36.383" v="68" actId="20577"/>
          <ac:spMkLst>
            <pc:docMk/>
            <pc:sldMk cId="1014080634" sldId="292"/>
            <ac:spMk id="3" creationId="{77EDFC1E-BDE3-79F9-F9C2-6FFDBC397720}"/>
          </ac:spMkLst>
        </pc:spChg>
      </pc:sldChg>
      <pc:sldChg chg="addSp modSp mod">
        <pc:chgData name="Leonie Smith" userId="fed1330f33f5650e" providerId="LiveId" clId="{DBF129C4-87D5-4C55-9DBD-C35DAB8219F6}" dt="2023-02-17T07:14:02.875" v="62" actId="20577"/>
        <pc:sldMkLst>
          <pc:docMk/>
          <pc:sldMk cId="3433742760" sldId="297"/>
        </pc:sldMkLst>
        <pc:spChg chg="add mod">
          <ac:chgData name="Leonie Smith" userId="fed1330f33f5650e" providerId="LiveId" clId="{DBF129C4-87D5-4C55-9DBD-C35DAB8219F6}" dt="2023-02-17T07:14:02.875" v="62" actId="20577"/>
          <ac:spMkLst>
            <pc:docMk/>
            <pc:sldMk cId="3433742760" sldId="297"/>
            <ac:spMk id="4" creationId="{60B5260B-6111-3542-B189-AFBC1CCFEE52}"/>
          </ac:spMkLst>
        </pc:spChg>
      </pc:sldChg>
    </pc:docChg>
  </pc:docChgLst>
  <pc:docChgLst>
    <pc:chgData name="Leonie Smith" userId="fed1330f33f5650e" providerId="LiveId" clId="{F1D8C9DB-8C8E-4E98-AC1A-B22C28380BEB}"/>
    <pc:docChg chg="modSld">
      <pc:chgData name="Leonie Smith" userId="fed1330f33f5650e" providerId="LiveId" clId="{F1D8C9DB-8C8E-4E98-AC1A-B22C28380BEB}" dt="2024-01-23T04:40:21.770" v="85" actId="20577"/>
      <pc:docMkLst>
        <pc:docMk/>
      </pc:docMkLst>
      <pc:sldChg chg="addSp delSp modSp mod modTransition modAnim modNotesTx">
        <pc:chgData name="Leonie Smith" userId="fed1330f33f5650e" providerId="LiveId" clId="{F1D8C9DB-8C8E-4E98-AC1A-B22C28380BEB}" dt="2024-01-23T04:40:21.770" v="85" actId="20577"/>
        <pc:sldMkLst>
          <pc:docMk/>
          <pc:sldMk cId="1499918570" sldId="257"/>
        </pc:sldMkLst>
        <pc:picChg chg="add del mod ord">
          <ac:chgData name="Leonie Smith" userId="fed1330f33f5650e" providerId="LiveId" clId="{F1D8C9DB-8C8E-4E98-AC1A-B22C28380BEB}" dt="2024-01-23T03:48:03.777" v="2"/>
          <ac:picMkLst>
            <pc:docMk/>
            <pc:sldMk cId="1499918570" sldId="257"/>
            <ac:picMk id="5" creationId="{70246A9F-28BD-B6A1-6D2F-47CB89E50B3D}"/>
          </ac:picMkLst>
        </pc:picChg>
        <pc:picChg chg="add mod">
          <ac:chgData name="Leonie Smith" userId="fed1330f33f5650e" providerId="LiveId" clId="{F1D8C9DB-8C8E-4E98-AC1A-B22C28380BEB}" dt="2024-01-23T03:48:03.777" v="2"/>
          <ac:picMkLst>
            <pc:docMk/>
            <pc:sldMk cId="1499918570" sldId="257"/>
            <ac:picMk id="6" creationId="{0AE26213-5567-32B8-D66D-7E39100B050C}"/>
          </ac:picMkLst>
        </pc:picChg>
        <pc:picChg chg="del">
          <ac:chgData name="Leonie Smith" userId="fed1330f33f5650e" providerId="LiveId" clId="{F1D8C9DB-8C8E-4E98-AC1A-B22C28380BEB}" dt="2024-01-23T03:47:56.473" v="1"/>
          <ac:picMkLst>
            <pc:docMk/>
            <pc:sldMk cId="1499918570" sldId="257"/>
            <ac:picMk id="20" creationId="{8212BFD3-8900-295E-98C6-256D81CB9B53}"/>
          </ac:picMkLst>
        </pc:picChg>
      </pc:sldChg>
      <pc:sldChg chg="addSp delSp modSp mod modTransition modAnim">
        <pc:chgData name="Leonie Smith" userId="fed1330f33f5650e" providerId="LiveId" clId="{F1D8C9DB-8C8E-4E98-AC1A-B22C28380BEB}" dt="2024-01-23T03:48:32.241" v="5"/>
        <pc:sldMkLst>
          <pc:docMk/>
          <pc:sldMk cId="454763615" sldId="259"/>
        </pc:sldMkLst>
        <pc:picChg chg="add del mod">
          <ac:chgData name="Leonie Smith" userId="fed1330f33f5650e" providerId="LiveId" clId="{F1D8C9DB-8C8E-4E98-AC1A-B22C28380BEB}" dt="2024-01-23T03:48:32.241" v="5"/>
          <ac:picMkLst>
            <pc:docMk/>
            <pc:sldMk cId="454763615" sldId="259"/>
            <ac:picMk id="5" creationId="{5111A882-80C0-B294-BBE7-4152DCAD1432}"/>
          </ac:picMkLst>
        </pc:picChg>
        <pc:picChg chg="add mod">
          <ac:chgData name="Leonie Smith" userId="fed1330f33f5650e" providerId="LiveId" clId="{F1D8C9DB-8C8E-4E98-AC1A-B22C28380BEB}" dt="2024-01-23T03:48:32.241" v="5"/>
          <ac:picMkLst>
            <pc:docMk/>
            <pc:sldMk cId="454763615" sldId="259"/>
            <ac:picMk id="6" creationId="{F32ECDD6-263A-5C61-2DD8-FCD70454BF8B}"/>
          </ac:picMkLst>
        </pc:picChg>
        <pc:picChg chg="del">
          <ac:chgData name="Leonie Smith" userId="fed1330f33f5650e" providerId="LiveId" clId="{F1D8C9DB-8C8E-4E98-AC1A-B22C28380BEB}" dt="2024-01-23T03:48:24.315" v="4"/>
          <ac:picMkLst>
            <pc:docMk/>
            <pc:sldMk cId="454763615" sldId="259"/>
            <ac:picMk id="7" creationId="{456488E1-B73B-0F06-BD35-009FDA98DB2F}"/>
          </ac:picMkLst>
        </pc:picChg>
      </pc:sldChg>
      <pc:sldChg chg="addSp delSp modSp mod modTransition modAnim">
        <pc:chgData name="Leonie Smith" userId="fed1330f33f5650e" providerId="LiveId" clId="{F1D8C9DB-8C8E-4E98-AC1A-B22C28380BEB}" dt="2024-01-23T03:48:48.823" v="8"/>
        <pc:sldMkLst>
          <pc:docMk/>
          <pc:sldMk cId="2346136586" sldId="260"/>
        </pc:sldMkLst>
        <pc:picChg chg="add del mod ord">
          <ac:chgData name="Leonie Smith" userId="fed1330f33f5650e" providerId="LiveId" clId="{F1D8C9DB-8C8E-4E98-AC1A-B22C28380BEB}" dt="2024-01-23T03:48:48.823" v="8"/>
          <ac:picMkLst>
            <pc:docMk/>
            <pc:sldMk cId="2346136586" sldId="260"/>
            <ac:picMk id="5" creationId="{F124BEC5-85A1-B0D0-6119-F16974F08EF4}"/>
          </ac:picMkLst>
        </pc:picChg>
        <pc:picChg chg="add mod">
          <ac:chgData name="Leonie Smith" userId="fed1330f33f5650e" providerId="LiveId" clId="{F1D8C9DB-8C8E-4E98-AC1A-B22C28380BEB}" dt="2024-01-23T03:48:48.823" v="8"/>
          <ac:picMkLst>
            <pc:docMk/>
            <pc:sldMk cId="2346136586" sldId="260"/>
            <ac:picMk id="6" creationId="{C547B24B-1945-ED46-E08A-3DF438B4C2F9}"/>
          </ac:picMkLst>
        </pc:picChg>
        <pc:picChg chg="del">
          <ac:chgData name="Leonie Smith" userId="fed1330f33f5650e" providerId="LiveId" clId="{F1D8C9DB-8C8E-4E98-AC1A-B22C28380BEB}" dt="2024-01-23T03:48:36.722" v="7"/>
          <ac:picMkLst>
            <pc:docMk/>
            <pc:sldMk cId="2346136586" sldId="260"/>
            <ac:picMk id="20" creationId="{230101CD-9665-4C8E-E53B-A66A6ABCDB1F}"/>
          </ac:picMkLst>
        </pc:picChg>
      </pc:sldChg>
      <pc:sldChg chg="addSp delSp modSp mod modTransition modAnim">
        <pc:chgData name="Leonie Smith" userId="fed1330f33f5650e" providerId="LiveId" clId="{F1D8C9DB-8C8E-4E98-AC1A-B22C28380BEB}" dt="2024-01-23T03:49:05.063" v="11"/>
        <pc:sldMkLst>
          <pc:docMk/>
          <pc:sldMk cId="4037329247" sldId="261"/>
        </pc:sldMkLst>
        <pc:picChg chg="add del mod ord">
          <ac:chgData name="Leonie Smith" userId="fed1330f33f5650e" providerId="LiveId" clId="{F1D8C9DB-8C8E-4E98-AC1A-B22C28380BEB}" dt="2024-01-23T03:49:05.063" v="11"/>
          <ac:picMkLst>
            <pc:docMk/>
            <pc:sldMk cId="4037329247" sldId="261"/>
            <ac:picMk id="5" creationId="{27AD2BBD-E630-E738-F821-6B00C1014739}"/>
          </ac:picMkLst>
        </pc:picChg>
        <pc:picChg chg="add mod">
          <ac:chgData name="Leonie Smith" userId="fed1330f33f5650e" providerId="LiveId" clId="{F1D8C9DB-8C8E-4E98-AC1A-B22C28380BEB}" dt="2024-01-23T03:49:05.063" v="11"/>
          <ac:picMkLst>
            <pc:docMk/>
            <pc:sldMk cId="4037329247" sldId="261"/>
            <ac:picMk id="6" creationId="{BFE55E70-4780-F44C-EB3F-67DAA1964DEB}"/>
          </ac:picMkLst>
        </pc:picChg>
        <pc:picChg chg="del">
          <ac:chgData name="Leonie Smith" userId="fed1330f33f5650e" providerId="LiveId" clId="{F1D8C9DB-8C8E-4E98-AC1A-B22C28380BEB}" dt="2024-01-23T03:48:52.659" v="10"/>
          <ac:picMkLst>
            <pc:docMk/>
            <pc:sldMk cId="4037329247" sldId="261"/>
            <ac:picMk id="11" creationId="{544C3FDF-8745-7D84-B9B2-BEA411C46773}"/>
          </ac:picMkLst>
        </pc:picChg>
      </pc:sldChg>
      <pc:sldChg chg="addSp delSp modSp mod modTransition modAnim">
        <pc:chgData name="Leonie Smith" userId="fed1330f33f5650e" providerId="LiveId" clId="{F1D8C9DB-8C8E-4E98-AC1A-B22C28380BEB}" dt="2024-01-23T03:49:22.992" v="14"/>
        <pc:sldMkLst>
          <pc:docMk/>
          <pc:sldMk cId="1909638311" sldId="262"/>
        </pc:sldMkLst>
        <pc:picChg chg="add del mod ord">
          <ac:chgData name="Leonie Smith" userId="fed1330f33f5650e" providerId="LiveId" clId="{F1D8C9DB-8C8E-4E98-AC1A-B22C28380BEB}" dt="2024-01-23T03:49:22.992" v="14"/>
          <ac:picMkLst>
            <pc:docMk/>
            <pc:sldMk cId="1909638311" sldId="262"/>
            <ac:picMk id="5" creationId="{DEF487D4-F4EE-C059-0281-3093A343D29B}"/>
          </ac:picMkLst>
        </pc:picChg>
        <pc:picChg chg="add mod">
          <ac:chgData name="Leonie Smith" userId="fed1330f33f5650e" providerId="LiveId" clId="{F1D8C9DB-8C8E-4E98-AC1A-B22C28380BEB}" dt="2024-01-23T03:49:22.992" v="14"/>
          <ac:picMkLst>
            <pc:docMk/>
            <pc:sldMk cId="1909638311" sldId="262"/>
            <ac:picMk id="6" creationId="{79A2533F-F022-04F0-CA42-6F4007D84098}"/>
          </ac:picMkLst>
        </pc:picChg>
        <pc:picChg chg="del">
          <ac:chgData name="Leonie Smith" userId="fed1330f33f5650e" providerId="LiveId" clId="{F1D8C9DB-8C8E-4E98-AC1A-B22C28380BEB}" dt="2024-01-23T03:49:08.231" v="13"/>
          <ac:picMkLst>
            <pc:docMk/>
            <pc:sldMk cId="1909638311" sldId="262"/>
            <ac:picMk id="17" creationId="{A0573F10-1B06-C843-5D00-C30092A40670}"/>
          </ac:picMkLst>
        </pc:picChg>
      </pc:sldChg>
      <pc:sldChg chg="addSp delSp modSp mod modTransition modAnim">
        <pc:chgData name="Leonie Smith" userId="fed1330f33f5650e" providerId="LiveId" clId="{F1D8C9DB-8C8E-4E98-AC1A-B22C28380BEB}" dt="2024-01-23T03:49:40.897" v="17"/>
        <pc:sldMkLst>
          <pc:docMk/>
          <pc:sldMk cId="641208035" sldId="263"/>
        </pc:sldMkLst>
        <pc:picChg chg="add del mod ord">
          <ac:chgData name="Leonie Smith" userId="fed1330f33f5650e" providerId="LiveId" clId="{F1D8C9DB-8C8E-4E98-AC1A-B22C28380BEB}" dt="2024-01-23T03:49:40.897" v="17"/>
          <ac:picMkLst>
            <pc:docMk/>
            <pc:sldMk cId="641208035" sldId="263"/>
            <ac:picMk id="5" creationId="{178AA31A-A9F8-8FE9-6497-2E6823298C95}"/>
          </ac:picMkLst>
        </pc:picChg>
        <pc:picChg chg="add mod">
          <ac:chgData name="Leonie Smith" userId="fed1330f33f5650e" providerId="LiveId" clId="{F1D8C9DB-8C8E-4E98-AC1A-B22C28380BEB}" dt="2024-01-23T03:49:40.897" v="17"/>
          <ac:picMkLst>
            <pc:docMk/>
            <pc:sldMk cId="641208035" sldId="263"/>
            <ac:picMk id="6" creationId="{13059633-91FC-DDB5-94E6-85577DB80F01}"/>
          </ac:picMkLst>
        </pc:picChg>
        <pc:picChg chg="del">
          <ac:chgData name="Leonie Smith" userId="fed1330f33f5650e" providerId="LiveId" clId="{F1D8C9DB-8C8E-4E98-AC1A-B22C28380BEB}" dt="2024-01-23T03:49:27.055" v="16"/>
          <ac:picMkLst>
            <pc:docMk/>
            <pc:sldMk cId="641208035" sldId="263"/>
            <ac:picMk id="21" creationId="{9126ABF0-4474-6591-FD61-3515D3C18CD1}"/>
          </ac:picMkLst>
        </pc:picChg>
      </pc:sldChg>
      <pc:sldChg chg="addSp delSp modSp mod modTransition modAnim">
        <pc:chgData name="Leonie Smith" userId="fed1330f33f5650e" providerId="LiveId" clId="{F1D8C9DB-8C8E-4E98-AC1A-B22C28380BEB}" dt="2024-01-23T03:49:56.908" v="20"/>
        <pc:sldMkLst>
          <pc:docMk/>
          <pc:sldMk cId="4044745628" sldId="264"/>
        </pc:sldMkLst>
        <pc:picChg chg="add del mod ord">
          <ac:chgData name="Leonie Smith" userId="fed1330f33f5650e" providerId="LiveId" clId="{F1D8C9DB-8C8E-4E98-AC1A-B22C28380BEB}" dt="2024-01-23T03:49:56.908" v="20"/>
          <ac:picMkLst>
            <pc:docMk/>
            <pc:sldMk cId="4044745628" sldId="264"/>
            <ac:picMk id="5" creationId="{93BFFCD4-DE80-1694-E148-43E0E1008E69}"/>
          </ac:picMkLst>
        </pc:picChg>
        <pc:picChg chg="add mod">
          <ac:chgData name="Leonie Smith" userId="fed1330f33f5650e" providerId="LiveId" clId="{F1D8C9DB-8C8E-4E98-AC1A-B22C28380BEB}" dt="2024-01-23T03:49:56.908" v="20"/>
          <ac:picMkLst>
            <pc:docMk/>
            <pc:sldMk cId="4044745628" sldId="264"/>
            <ac:picMk id="6" creationId="{11C3A55F-2E73-FBD7-B1D4-2E19F725CCA0}"/>
          </ac:picMkLst>
        </pc:picChg>
        <pc:picChg chg="del">
          <ac:chgData name="Leonie Smith" userId="fed1330f33f5650e" providerId="LiveId" clId="{F1D8C9DB-8C8E-4E98-AC1A-B22C28380BEB}" dt="2024-01-23T03:49:44.811" v="19"/>
          <ac:picMkLst>
            <pc:docMk/>
            <pc:sldMk cId="4044745628" sldId="264"/>
            <ac:picMk id="20" creationId="{B8239CA8-136F-AF17-71DC-B43EED49C7BF}"/>
          </ac:picMkLst>
        </pc:picChg>
      </pc:sldChg>
      <pc:sldChg chg="addSp delSp modSp mod modTransition modAnim">
        <pc:chgData name="Leonie Smith" userId="fed1330f33f5650e" providerId="LiveId" clId="{F1D8C9DB-8C8E-4E98-AC1A-B22C28380BEB}" dt="2024-01-23T03:50:13.943" v="23"/>
        <pc:sldMkLst>
          <pc:docMk/>
          <pc:sldMk cId="978260341" sldId="265"/>
        </pc:sldMkLst>
        <pc:picChg chg="add del mod ord">
          <ac:chgData name="Leonie Smith" userId="fed1330f33f5650e" providerId="LiveId" clId="{F1D8C9DB-8C8E-4E98-AC1A-B22C28380BEB}" dt="2024-01-23T03:50:13.943" v="23"/>
          <ac:picMkLst>
            <pc:docMk/>
            <pc:sldMk cId="978260341" sldId="265"/>
            <ac:picMk id="5" creationId="{37E4245A-7645-ED96-00F0-F65A8FDF81F7}"/>
          </ac:picMkLst>
        </pc:picChg>
        <pc:picChg chg="add mod">
          <ac:chgData name="Leonie Smith" userId="fed1330f33f5650e" providerId="LiveId" clId="{F1D8C9DB-8C8E-4E98-AC1A-B22C28380BEB}" dt="2024-01-23T03:50:13.943" v="23"/>
          <ac:picMkLst>
            <pc:docMk/>
            <pc:sldMk cId="978260341" sldId="265"/>
            <ac:picMk id="6" creationId="{611C5097-F955-2EAB-440A-14477B1EBB04}"/>
          </ac:picMkLst>
        </pc:picChg>
        <pc:picChg chg="del">
          <ac:chgData name="Leonie Smith" userId="fed1330f33f5650e" providerId="LiveId" clId="{F1D8C9DB-8C8E-4E98-AC1A-B22C28380BEB}" dt="2024-01-23T03:50:00.640" v="22"/>
          <ac:picMkLst>
            <pc:docMk/>
            <pc:sldMk cId="978260341" sldId="265"/>
            <ac:picMk id="29" creationId="{5AE78E47-47D5-D14B-7654-01F87DB152CF}"/>
          </ac:picMkLst>
        </pc:picChg>
      </pc:sldChg>
      <pc:sldChg chg="addSp delSp modSp mod modTransition modAnim">
        <pc:chgData name="Leonie Smith" userId="fed1330f33f5650e" providerId="LiveId" clId="{F1D8C9DB-8C8E-4E98-AC1A-B22C28380BEB}" dt="2024-01-23T03:50:39.478" v="26"/>
        <pc:sldMkLst>
          <pc:docMk/>
          <pc:sldMk cId="3575870363" sldId="266"/>
        </pc:sldMkLst>
        <pc:picChg chg="add del mod ord">
          <ac:chgData name="Leonie Smith" userId="fed1330f33f5650e" providerId="LiveId" clId="{F1D8C9DB-8C8E-4E98-AC1A-B22C28380BEB}" dt="2024-01-23T03:50:39.478" v="26"/>
          <ac:picMkLst>
            <pc:docMk/>
            <pc:sldMk cId="3575870363" sldId="266"/>
            <ac:picMk id="5" creationId="{B63014F6-52CC-A175-156D-72EC302D22A4}"/>
          </ac:picMkLst>
        </pc:picChg>
        <pc:picChg chg="add mod">
          <ac:chgData name="Leonie Smith" userId="fed1330f33f5650e" providerId="LiveId" clId="{F1D8C9DB-8C8E-4E98-AC1A-B22C28380BEB}" dt="2024-01-23T03:50:39.478" v="26"/>
          <ac:picMkLst>
            <pc:docMk/>
            <pc:sldMk cId="3575870363" sldId="266"/>
            <ac:picMk id="6" creationId="{AF2B42E8-1E41-67AA-A9F2-22DFED14E334}"/>
          </ac:picMkLst>
        </pc:picChg>
        <pc:picChg chg="del">
          <ac:chgData name="Leonie Smith" userId="fed1330f33f5650e" providerId="LiveId" clId="{F1D8C9DB-8C8E-4E98-AC1A-B22C28380BEB}" dt="2024-01-23T03:50:18.035" v="25"/>
          <ac:picMkLst>
            <pc:docMk/>
            <pc:sldMk cId="3575870363" sldId="266"/>
            <ac:picMk id="19" creationId="{9525431F-2E05-0135-C7DF-AE31895C4A4F}"/>
          </ac:picMkLst>
        </pc:picChg>
      </pc:sldChg>
      <pc:sldChg chg="addSp delSp modSp mod modTransition modAnim">
        <pc:chgData name="Leonie Smith" userId="fed1330f33f5650e" providerId="LiveId" clId="{F1D8C9DB-8C8E-4E98-AC1A-B22C28380BEB}" dt="2024-01-23T03:50:52.768" v="29"/>
        <pc:sldMkLst>
          <pc:docMk/>
          <pc:sldMk cId="4017137865" sldId="267"/>
        </pc:sldMkLst>
        <pc:picChg chg="add del mod ord">
          <ac:chgData name="Leonie Smith" userId="fed1330f33f5650e" providerId="LiveId" clId="{F1D8C9DB-8C8E-4E98-AC1A-B22C28380BEB}" dt="2024-01-23T03:50:52.768" v="29"/>
          <ac:picMkLst>
            <pc:docMk/>
            <pc:sldMk cId="4017137865" sldId="267"/>
            <ac:picMk id="5" creationId="{15C3B0CC-CA21-0B0A-8CAD-4AE8D93122B9}"/>
          </ac:picMkLst>
        </pc:picChg>
        <pc:picChg chg="add mod">
          <ac:chgData name="Leonie Smith" userId="fed1330f33f5650e" providerId="LiveId" clId="{F1D8C9DB-8C8E-4E98-AC1A-B22C28380BEB}" dt="2024-01-23T03:50:52.768" v="29"/>
          <ac:picMkLst>
            <pc:docMk/>
            <pc:sldMk cId="4017137865" sldId="267"/>
            <ac:picMk id="6" creationId="{0BB84DB7-6ADF-BCD7-2AD5-FDB16108B2E5}"/>
          </ac:picMkLst>
        </pc:picChg>
        <pc:picChg chg="del">
          <ac:chgData name="Leonie Smith" userId="fed1330f33f5650e" providerId="LiveId" clId="{F1D8C9DB-8C8E-4E98-AC1A-B22C28380BEB}" dt="2024-01-23T03:50:43.048" v="28"/>
          <ac:picMkLst>
            <pc:docMk/>
            <pc:sldMk cId="4017137865" sldId="267"/>
            <ac:picMk id="11" creationId="{CA11FA66-1335-B0FE-1F37-DA21CAF8269D}"/>
          </ac:picMkLst>
        </pc:picChg>
      </pc:sldChg>
      <pc:sldChg chg="addSp delSp modSp mod modTransition modAnim">
        <pc:chgData name="Leonie Smith" userId="fed1330f33f5650e" providerId="LiveId" clId="{F1D8C9DB-8C8E-4E98-AC1A-B22C28380BEB}" dt="2024-01-23T03:51:11.108" v="32"/>
        <pc:sldMkLst>
          <pc:docMk/>
          <pc:sldMk cId="3137811553" sldId="268"/>
        </pc:sldMkLst>
        <pc:picChg chg="add del mod ord">
          <ac:chgData name="Leonie Smith" userId="fed1330f33f5650e" providerId="LiveId" clId="{F1D8C9DB-8C8E-4E98-AC1A-B22C28380BEB}" dt="2024-01-23T03:51:11.108" v="32"/>
          <ac:picMkLst>
            <pc:docMk/>
            <pc:sldMk cId="3137811553" sldId="268"/>
            <ac:picMk id="5" creationId="{EC4D7D57-6C75-DA51-563F-EA67925A72C7}"/>
          </ac:picMkLst>
        </pc:picChg>
        <pc:picChg chg="add mod">
          <ac:chgData name="Leonie Smith" userId="fed1330f33f5650e" providerId="LiveId" clId="{F1D8C9DB-8C8E-4E98-AC1A-B22C28380BEB}" dt="2024-01-23T03:51:11.108" v="32"/>
          <ac:picMkLst>
            <pc:docMk/>
            <pc:sldMk cId="3137811553" sldId="268"/>
            <ac:picMk id="6" creationId="{9640582D-3312-3AA7-8D31-73664C2CEC31}"/>
          </ac:picMkLst>
        </pc:picChg>
        <pc:picChg chg="del">
          <ac:chgData name="Leonie Smith" userId="fed1330f33f5650e" providerId="LiveId" clId="{F1D8C9DB-8C8E-4E98-AC1A-B22C28380BEB}" dt="2024-01-23T03:50:57.553" v="31"/>
          <ac:picMkLst>
            <pc:docMk/>
            <pc:sldMk cId="3137811553" sldId="268"/>
            <ac:picMk id="17" creationId="{4AC64AC6-C650-82A7-9310-4353372E73CF}"/>
          </ac:picMkLst>
        </pc:picChg>
      </pc:sldChg>
      <pc:sldChg chg="addSp delSp modSp mod modTransition modAnim">
        <pc:chgData name="Leonie Smith" userId="fed1330f33f5650e" providerId="LiveId" clId="{F1D8C9DB-8C8E-4E98-AC1A-B22C28380BEB}" dt="2024-01-23T03:51:29.330" v="35"/>
        <pc:sldMkLst>
          <pc:docMk/>
          <pc:sldMk cId="100491716" sldId="269"/>
        </pc:sldMkLst>
        <pc:picChg chg="add del mod">
          <ac:chgData name="Leonie Smith" userId="fed1330f33f5650e" providerId="LiveId" clId="{F1D8C9DB-8C8E-4E98-AC1A-B22C28380BEB}" dt="2024-01-23T03:51:29.330" v="35"/>
          <ac:picMkLst>
            <pc:docMk/>
            <pc:sldMk cId="100491716" sldId="269"/>
            <ac:picMk id="5" creationId="{BC6279FB-7442-39FF-DE77-6DA02C29125B}"/>
          </ac:picMkLst>
        </pc:picChg>
        <pc:picChg chg="add mod">
          <ac:chgData name="Leonie Smith" userId="fed1330f33f5650e" providerId="LiveId" clId="{F1D8C9DB-8C8E-4E98-AC1A-B22C28380BEB}" dt="2024-01-23T03:51:29.330" v="35"/>
          <ac:picMkLst>
            <pc:docMk/>
            <pc:sldMk cId="100491716" sldId="269"/>
            <ac:picMk id="6" creationId="{11EA7F31-43D0-1CC5-735E-3003E7ED1C76}"/>
          </ac:picMkLst>
        </pc:picChg>
        <pc:picChg chg="del">
          <ac:chgData name="Leonie Smith" userId="fed1330f33f5650e" providerId="LiveId" clId="{F1D8C9DB-8C8E-4E98-AC1A-B22C28380BEB}" dt="2024-01-23T03:51:14.949" v="34"/>
          <ac:picMkLst>
            <pc:docMk/>
            <pc:sldMk cId="100491716" sldId="269"/>
            <ac:picMk id="8" creationId="{DFE0C50B-5E71-C462-7E9A-4FE6C4735065}"/>
          </ac:picMkLst>
        </pc:picChg>
      </pc:sldChg>
      <pc:sldChg chg="addSp delSp modSp mod modTransition modAnim">
        <pc:chgData name="Leonie Smith" userId="fed1330f33f5650e" providerId="LiveId" clId="{F1D8C9DB-8C8E-4E98-AC1A-B22C28380BEB}" dt="2024-01-23T03:51:44.006" v="38"/>
        <pc:sldMkLst>
          <pc:docMk/>
          <pc:sldMk cId="1922139011" sldId="281"/>
        </pc:sldMkLst>
        <pc:picChg chg="add del mod ord">
          <ac:chgData name="Leonie Smith" userId="fed1330f33f5650e" providerId="LiveId" clId="{F1D8C9DB-8C8E-4E98-AC1A-B22C28380BEB}" dt="2024-01-23T03:51:44.006" v="38"/>
          <ac:picMkLst>
            <pc:docMk/>
            <pc:sldMk cId="1922139011" sldId="281"/>
            <ac:picMk id="5" creationId="{9E901459-CD5F-CD57-5B4B-42912A36F9E3}"/>
          </ac:picMkLst>
        </pc:picChg>
        <pc:picChg chg="add mod">
          <ac:chgData name="Leonie Smith" userId="fed1330f33f5650e" providerId="LiveId" clId="{F1D8C9DB-8C8E-4E98-AC1A-B22C28380BEB}" dt="2024-01-23T03:51:44.006" v="38"/>
          <ac:picMkLst>
            <pc:docMk/>
            <pc:sldMk cId="1922139011" sldId="281"/>
            <ac:picMk id="6" creationId="{B99AD1DE-126D-256B-A364-A326DB10D881}"/>
          </ac:picMkLst>
        </pc:picChg>
        <pc:picChg chg="del">
          <ac:chgData name="Leonie Smith" userId="fed1330f33f5650e" providerId="LiveId" clId="{F1D8C9DB-8C8E-4E98-AC1A-B22C28380BEB}" dt="2024-01-23T03:51:33.121" v="37"/>
          <ac:picMkLst>
            <pc:docMk/>
            <pc:sldMk cId="1922139011" sldId="281"/>
            <ac:picMk id="39" creationId="{A6C54997-65EF-2E67-B3F5-A4D44AFFB7A3}"/>
          </ac:picMkLst>
        </pc:picChg>
      </pc:sldChg>
      <pc:sldChg chg="addSp delSp modSp mod modTransition modAnim">
        <pc:chgData name="Leonie Smith" userId="fed1330f33f5650e" providerId="LiveId" clId="{F1D8C9DB-8C8E-4E98-AC1A-B22C28380BEB}" dt="2024-01-23T03:52:03.754" v="41"/>
        <pc:sldMkLst>
          <pc:docMk/>
          <pc:sldMk cId="3166251957" sldId="283"/>
        </pc:sldMkLst>
        <pc:picChg chg="add del mod ord">
          <ac:chgData name="Leonie Smith" userId="fed1330f33f5650e" providerId="LiveId" clId="{F1D8C9DB-8C8E-4E98-AC1A-B22C28380BEB}" dt="2024-01-23T03:52:03.754" v="41"/>
          <ac:picMkLst>
            <pc:docMk/>
            <pc:sldMk cId="3166251957" sldId="283"/>
            <ac:picMk id="5" creationId="{19F0C5BF-1A05-D828-3511-7F35A4BB1071}"/>
          </ac:picMkLst>
        </pc:picChg>
        <pc:picChg chg="add mod">
          <ac:chgData name="Leonie Smith" userId="fed1330f33f5650e" providerId="LiveId" clId="{F1D8C9DB-8C8E-4E98-AC1A-B22C28380BEB}" dt="2024-01-23T03:52:03.754" v="41"/>
          <ac:picMkLst>
            <pc:docMk/>
            <pc:sldMk cId="3166251957" sldId="283"/>
            <ac:picMk id="6" creationId="{1C841EE6-0B49-5403-4D8D-07D5A94C40A2}"/>
          </ac:picMkLst>
        </pc:picChg>
        <pc:picChg chg="del">
          <ac:chgData name="Leonie Smith" userId="fed1330f33f5650e" providerId="LiveId" clId="{F1D8C9DB-8C8E-4E98-AC1A-B22C28380BEB}" dt="2024-01-23T03:51:48.464" v="40"/>
          <ac:picMkLst>
            <pc:docMk/>
            <pc:sldMk cId="3166251957" sldId="283"/>
            <ac:picMk id="31" creationId="{5382A013-7588-3862-B252-E73371EA1077}"/>
          </ac:picMkLst>
        </pc:picChg>
      </pc:sldChg>
      <pc:sldChg chg="addSp delSp modSp mod modTransition modAnim">
        <pc:chgData name="Leonie Smith" userId="fed1330f33f5650e" providerId="LiveId" clId="{F1D8C9DB-8C8E-4E98-AC1A-B22C28380BEB}" dt="2024-01-23T03:52:22.719" v="44"/>
        <pc:sldMkLst>
          <pc:docMk/>
          <pc:sldMk cId="1522780631" sldId="285"/>
        </pc:sldMkLst>
        <pc:picChg chg="add del mod ord">
          <ac:chgData name="Leonie Smith" userId="fed1330f33f5650e" providerId="LiveId" clId="{F1D8C9DB-8C8E-4E98-AC1A-B22C28380BEB}" dt="2024-01-23T03:52:22.719" v="44"/>
          <ac:picMkLst>
            <pc:docMk/>
            <pc:sldMk cId="1522780631" sldId="285"/>
            <ac:picMk id="5" creationId="{EBE5521C-9449-C8A0-46AB-669A39099815}"/>
          </ac:picMkLst>
        </pc:picChg>
        <pc:picChg chg="add mod">
          <ac:chgData name="Leonie Smith" userId="fed1330f33f5650e" providerId="LiveId" clId="{F1D8C9DB-8C8E-4E98-AC1A-B22C28380BEB}" dt="2024-01-23T03:52:22.719" v="44"/>
          <ac:picMkLst>
            <pc:docMk/>
            <pc:sldMk cId="1522780631" sldId="285"/>
            <ac:picMk id="6" creationId="{C5F7D8F8-8D74-4DE2-D49F-42D27D3A61F9}"/>
          </ac:picMkLst>
        </pc:picChg>
        <pc:picChg chg="del">
          <ac:chgData name="Leonie Smith" userId="fed1330f33f5650e" providerId="LiveId" clId="{F1D8C9DB-8C8E-4E98-AC1A-B22C28380BEB}" dt="2024-01-23T03:52:07.773" v="43"/>
          <ac:picMkLst>
            <pc:docMk/>
            <pc:sldMk cId="1522780631" sldId="285"/>
            <ac:picMk id="31" creationId="{DF999CC5-97DE-B99F-D97D-4E93A2E2AA9E}"/>
          </ac:picMkLst>
        </pc:picChg>
      </pc:sldChg>
      <pc:sldChg chg="addSp delSp modSp mod modTransition modAnim">
        <pc:chgData name="Leonie Smith" userId="fed1330f33f5650e" providerId="LiveId" clId="{F1D8C9DB-8C8E-4E98-AC1A-B22C28380BEB}" dt="2024-01-23T03:53:08.334" v="53"/>
        <pc:sldMkLst>
          <pc:docMk/>
          <pc:sldMk cId="2332778949" sldId="287"/>
        </pc:sldMkLst>
        <pc:picChg chg="add del mod ord">
          <ac:chgData name="Leonie Smith" userId="fed1330f33f5650e" providerId="LiveId" clId="{F1D8C9DB-8C8E-4E98-AC1A-B22C28380BEB}" dt="2024-01-23T03:52:53.913" v="50"/>
          <ac:picMkLst>
            <pc:docMk/>
            <pc:sldMk cId="2332778949" sldId="287"/>
            <ac:picMk id="5" creationId="{08700D71-83B6-1485-6384-17353C7890E6}"/>
          </ac:picMkLst>
        </pc:picChg>
        <pc:picChg chg="add del mod">
          <ac:chgData name="Leonie Smith" userId="fed1330f33f5650e" providerId="LiveId" clId="{F1D8C9DB-8C8E-4E98-AC1A-B22C28380BEB}" dt="2024-01-23T03:52:55.438" v="52"/>
          <ac:picMkLst>
            <pc:docMk/>
            <pc:sldMk cId="2332778949" sldId="287"/>
            <ac:picMk id="6" creationId="{1F63D1E9-27F2-363A-2096-05021585666D}"/>
          </ac:picMkLst>
        </pc:picChg>
        <pc:picChg chg="add del mod ord">
          <ac:chgData name="Leonie Smith" userId="fed1330f33f5650e" providerId="LiveId" clId="{F1D8C9DB-8C8E-4E98-AC1A-B22C28380BEB}" dt="2024-01-23T03:53:08.334" v="53"/>
          <ac:picMkLst>
            <pc:docMk/>
            <pc:sldMk cId="2332778949" sldId="287"/>
            <ac:picMk id="9" creationId="{8A4E3DB5-24F8-FEF2-C296-B4D74DBF52A6}"/>
          </ac:picMkLst>
        </pc:picChg>
        <pc:picChg chg="add mod">
          <ac:chgData name="Leonie Smith" userId="fed1330f33f5650e" providerId="LiveId" clId="{F1D8C9DB-8C8E-4E98-AC1A-B22C28380BEB}" dt="2024-01-23T03:53:08.334" v="53"/>
          <ac:picMkLst>
            <pc:docMk/>
            <pc:sldMk cId="2332778949" sldId="287"/>
            <ac:picMk id="10" creationId="{034FABC2-2121-94B7-4591-3E3C676A9E2A}"/>
          </ac:picMkLst>
        </pc:picChg>
        <pc:picChg chg="del">
          <ac:chgData name="Leonie Smith" userId="fed1330f33f5650e" providerId="LiveId" clId="{F1D8C9DB-8C8E-4E98-AC1A-B22C28380BEB}" dt="2024-01-23T03:52:45.994" v="49"/>
          <ac:picMkLst>
            <pc:docMk/>
            <pc:sldMk cId="2332778949" sldId="287"/>
            <ac:picMk id="15" creationId="{237E9D89-731F-513B-E0D7-27161F1EF4A0}"/>
          </ac:picMkLst>
        </pc:picChg>
      </pc:sldChg>
      <pc:sldChg chg="addSp delSp modSp mod modTransition modAnim">
        <pc:chgData name="Leonie Smith" userId="fed1330f33f5650e" providerId="LiveId" clId="{F1D8C9DB-8C8E-4E98-AC1A-B22C28380BEB}" dt="2024-01-23T03:53:24.768" v="56"/>
        <pc:sldMkLst>
          <pc:docMk/>
          <pc:sldMk cId="3153919605" sldId="289"/>
        </pc:sldMkLst>
        <pc:picChg chg="add del mod ord">
          <ac:chgData name="Leonie Smith" userId="fed1330f33f5650e" providerId="LiveId" clId="{F1D8C9DB-8C8E-4E98-AC1A-B22C28380BEB}" dt="2024-01-23T03:53:24.768" v="56"/>
          <ac:picMkLst>
            <pc:docMk/>
            <pc:sldMk cId="3153919605" sldId="289"/>
            <ac:picMk id="5" creationId="{0BB7B72C-ED95-4585-71FA-D918DD3B6CAA}"/>
          </ac:picMkLst>
        </pc:picChg>
        <pc:picChg chg="add mod">
          <ac:chgData name="Leonie Smith" userId="fed1330f33f5650e" providerId="LiveId" clId="{F1D8C9DB-8C8E-4E98-AC1A-B22C28380BEB}" dt="2024-01-23T03:53:24.768" v="56"/>
          <ac:picMkLst>
            <pc:docMk/>
            <pc:sldMk cId="3153919605" sldId="289"/>
            <ac:picMk id="6" creationId="{CFEBD935-208A-147C-307A-80EFB463C3FF}"/>
          </ac:picMkLst>
        </pc:picChg>
        <pc:picChg chg="del">
          <ac:chgData name="Leonie Smith" userId="fed1330f33f5650e" providerId="LiveId" clId="{F1D8C9DB-8C8E-4E98-AC1A-B22C28380BEB}" dt="2024-01-23T03:53:13.117" v="55"/>
          <ac:picMkLst>
            <pc:docMk/>
            <pc:sldMk cId="3153919605" sldId="289"/>
            <ac:picMk id="13" creationId="{28C64ED9-0CA0-78CF-374C-CF84BC0AE657}"/>
          </ac:picMkLst>
        </pc:picChg>
      </pc:sldChg>
      <pc:sldChg chg="addSp delSp modSp mod modTransition modAnim modNotesTx">
        <pc:chgData name="Leonie Smith" userId="fed1330f33f5650e" providerId="LiveId" clId="{F1D8C9DB-8C8E-4E98-AC1A-B22C28380BEB}" dt="2024-01-23T03:54:02.509" v="75" actId="20577"/>
        <pc:sldMkLst>
          <pc:docMk/>
          <pc:sldMk cId="1878919862" sldId="291"/>
        </pc:sldMkLst>
        <pc:picChg chg="add del mod ord">
          <ac:chgData name="Leonie Smith" userId="fed1330f33f5650e" providerId="LiveId" clId="{F1D8C9DB-8C8E-4E98-AC1A-B22C28380BEB}" dt="2024-01-23T03:53:42.585" v="59"/>
          <ac:picMkLst>
            <pc:docMk/>
            <pc:sldMk cId="1878919862" sldId="291"/>
            <ac:picMk id="5" creationId="{7123CA36-3136-B1AA-63CD-D80F765AEC1B}"/>
          </ac:picMkLst>
        </pc:picChg>
        <pc:picChg chg="add mod">
          <ac:chgData name="Leonie Smith" userId="fed1330f33f5650e" providerId="LiveId" clId="{F1D8C9DB-8C8E-4E98-AC1A-B22C28380BEB}" dt="2024-01-23T03:53:42.585" v="59"/>
          <ac:picMkLst>
            <pc:docMk/>
            <pc:sldMk cId="1878919862" sldId="291"/>
            <ac:picMk id="6" creationId="{3CAADAA2-E2F5-E450-24DA-101BAC116D19}"/>
          </ac:picMkLst>
        </pc:picChg>
        <pc:picChg chg="del">
          <ac:chgData name="Leonie Smith" userId="fed1330f33f5650e" providerId="LiveId" clId="{F1D8C9DB-8C8E-4E98-AC1A-B22C28380BEB}" dt="2024-01-23T03:53:28.614" v="58"/>
          <ac:picMkLst>
            <pc:docMk/>
            <pc:sldMk cId="1878919862" sldId="291"/>
            <ac:picMk id="23" creationId="{D377ACE3-BCAE-C48A-AF19-2CC224A6D24D}"/>
          </ac:picMkLst>
        </pc:picChg>
      </pc:sldChg>
      <pc:sldChg chg="addSp delSp modSp mod modTransition modAnim">
        <pc:chgData name="Leonie Smith" userId="fed1330f33f5650e" providerId="LiveId" clId="{F1D8C9DB-8C8E-4E98-AC1A-B22C28380BEB}" dt="2024-01-23T03:52:42.376" v="47"/>
        <pc:sldMkLst>
          <pc:docMk/>
          <pc:sldMk cId="2104757652" sldId="296"/>
        </pc:sldMkLst>
        <pc:picChg chg="add del mod ord">
          <ac:chgData name="Leonie Smith" userId="fed1330f33f5650e" providerId="LiveId" clId="{F1D8C9DB-8C8E-4E98-AC1A-B22C28380BEB}" dt="2024-01-23T03:52:42.376" v="47"/>
          <ac:picMkLst>
            <pc:docMk/>
            <pc:sldMk cId="2104757652" sldId="296"/>
            <ac:picMk id="5" creationId="{3EE784D2-65E1-931B-5BAC-4AF81AEC5E38}"/>
          </ac:picMkLst>
        </pc:picChg>
        <pc:picChg chg="add mod">
          <ac:chgData name="Leonie Smith" userId="fed1330f33f5650e" providerId="LiveId" clId="{F1D8C9DB-8C8E-4E98-AC1A-B22C28380BEB}" dt="2024-01-23T03:52:42.376" v="47"/>
          <ac:picMkLst>
            <pc:docMk/>
            <pc:sldMk cId="2104757652" sldId="296"/>
            <ac:picMk id="6" creationId="{BC896A23-90CF-085A-9E0C-EBA394997E01}"/>
          </ac:picMkLst>
        </pc:picChg>
        <pc:picChg chg="del">
          <ac:chgData name="Leonie Smith" userId="fed1330f33f5650e" providerId="LiveId" clId="{F1D8C9DB-8C8E-4E98-AC1A-B22C28380BEB}" dt="2024-01-23T03:52:27.735" v="46"/>
          <ac:picMkLst>
            <pc:docMk/>
            <pc:sldMk cId="2104757652" sldId="296"/>
            <ac:picMk id="15" creationId="{03815B23-CAAD-4066-1BA7-1A344DD4E7B4}"/>
          </ac:picMkLst>
        </pc:picChg>
      </pc:sldChg>
    </pc:docChg>
  </pc:docChgLst>
  <pc:docChgLst>
    <pc:chgData name="Alfred Smith" userId="3c60a3631c0db8ad" providerId="LiveId" clId="{1B30402C-75CD-4F95-B4A1-20B88EBF3FD7}"/>
    <pc:docChg chg="undo custSel modSld">
      <pc:chgData name="Alfred Smith" userId="3c60a3631c0db8ad" providerId="LiveId" clId="{1B30402C-75CD-4F95-B4A1-20B88EBF3FD7}" dt="2024-07-25T13:03:01.550" v="76"/>
      <pc:docMkLst>
        <pc:docMk/>
      </pc:docMkLst>
      <pc:sldChg chg="modSp mod">
        <pc:chgData name="Alfred Smith" userId="3c60a3631c0db8ad" providerId="LiveId" clId="{1B30402C-75CD-4F95-B4A1-20B88EBF3FD7}" dt="2024-07-25T12:41:06.179" v="3" actId="27636"/>
        <pc:sldMkLst>
          <pc:docMk/>
          <pc:sldMk cId="1499918570" sldId="257"/>
        </pc:sldMkLst>
        <pc:spChg chg="mod">
          <ac:chgData name="Alfred Smith" userId="3c60a3631c0db8ad" providerId="LiveId" clId="{1B30402C-75CD-4F95-B4A1-20B88EBF3FD7}" dt="2024-07-25T12:41:06.179" v="3" actId="27636"/>
          <ac:spMkLst>
            <pc:docMk/>
            <pc:sldMk cId="1499918570" sldId="257"/>
            <ac:spMk id="3" creationId="{0228937D-0D81-2DA1-1C55-FD99B23FE1AE}"/>
          </ac:spMkLst>
        </pc:spChg>
      </pc:sldChg>
      <pc:sldChg chg="modSp mod">
        <pc:chgData name="Alfred Smith" userId="3c60a3631c0db8ad" providerId="LiveId" clId="{1B30402C-75CD-4F95-B4A1-20B88EBF3FD7}" dt="2024-07-25T12:58:00.514" v="24" actId="20577"/>
        <pc:sldMkLst>
          <pc:docMk/>
          <pc:sldMk cId="2346136586" sldId="260"/>
        </pc:sldMkLst>
        <pc:spChg chg="mod">
          <ac:chgData name="Alfred Smith" userId="3c60a3631c0db8ad" providerId="LiveId" clId="{1B30402C-75CD-4F95-B4A1-20B88EBF3FD7}" dt="2024-07-25T12:58:00.514" v="24" actId="20577"/>
          <ac:spMkLst>
            <pc:docMk/>
            <pc:sldMk cId="2346136586" sldId="260"/>
            <ac:spMk id="4" creationId="{EE2AC625-9141-A801-F431-DD5F79396320}"/>
          </ac:spMkLst>
        </pc:spChg>
      </pc:sldChg>
      <pc:sldChg chg="modSp mod">
        <pc:chgData name="Alfred Smith" userId="3c60a3631c0db8ad" providerId="LiveId" clId="{1B30402C-75CD-4F95-B4A1-20B88EBF3FD7}" dt="2024-07-25T12:58:20.442" v="28"/>
        <pc:sldMkLst>
          <pc:docMk/>
          <pc:sldMk cId="4037329247" sldId="261"/>
        </pc:sldMkLst>
        <pc:spChg chg="mod">
          <ac:chgData name="Alfred Smith" userId="3c60a3631c0db8ad" providerId="LiveId" clId="{1B30402C-75CD-4F95-B4A1-20B88EBF3FD7}" dt="2024-07-25T12:58:20.442" v="28"/>
          <ac:spMkLst>
            <pc:docMk/>
            <pc:sldMk cId="4037329247" sldId="261"/>
            <ac:spMk id="4" creationId="{EE2AC625-9141-A801-F431-DD5F79396320}"/>
          </ac:spMkLst>
        </pc:spChg>
      </pc:sldChg>
      <pc:sldChg chg="modSp mod">
        <pc:chgData name="Alfred Smith" userId="3c60a3631c0db8ad" providerId="LiveId" clId="{1B30402C-75CD-4F95-B4A1-20B88EBF3FD7}" dt="2024-07-25T12:58:36.828" v="31"/>
        <pc:sldMkLst>
          <pc:docMk/>
          <pc:sldMk cId="1909638311" sldId="262"/>
        </pc:sldMkLst>
        <pc:spChg chg="mod">
          <ac:chgData name="Alfred Smith" userId="3c60a3631c0db8ad" providerId="LiveId" clId="{1B30402C-75CD-4F95-B4A1-20B88EBF3FD7}" dt="2024-07-25T12:58:36.828" v="31"/>
          <ac:spMkLst>
            <pc:docMk/>
            <pc:sldMk cId="1909638311" sldId="262"/>
            <ac:spMk id="4" creationId="{EE2AC625-9141-A801-F431-DD5F79396320}"/>
          </ac:spMkLst>
        </pc:spChg>
      </pc:sldChg>
      <pc:sldChg chg="modSp mod">
        <pc:chgData name="Alfred Smith" userId="3c60a3631c0db8ad" providerId="LiveId" clId="{1B30402C-75CD-4F95-B4A1-20B88EBF3FD7}" dt="2024-07-25T12:58:51.104" v="33"/>
        <pc:sldMkLst>
          <pc:docMk/>
          <pc:sldMk cId="641208035" sldId="263"/>
        </pc:sldMkLst>
        <pc:spChg chg="mod">
          <ac:chgData name="Alfred Smith" userId="3c60a3631c0db8ad" providerId="LiveId" clId="{1B30402C-75CD-4F95-B4A1-20B88EBF3FD7}" dt="2024-07-25T12:58:51.104" v="33"/>
          <ac:spMkLst>
            <pc:docMk/>
            <pc:sldMk cId="641208035" sldId="263"/>
            <ac:spMk id="4" creationId="{EE2AC625-9141-A801-F431-DD5F79396320}"/>
          </ac:spMkLst>
        </pc:spChg>
      </pc:sldChg>
      <pc:sldChg chg="modSp mod">
        <pc:chgData name="Alfred Smith" userId="3c60a3631c0db8ad" providerId="LiveId" clId="{1B30402C-75CD-4F95-B4A1-20B88EBF3FD7}" dt="2024-07-25T12:59:03.477" v="35"/>
        <pc:sldMkLst>
          <pc:docMk/>
          <pc:sldMk cId="4044745628" sldId="264"/>
        </pc:sldMkLst>
        <pc:spChg chg="mod">
          <ac:chgData name="Alfred Smith" userId="3c60a3631c0db8ad" providerId="LiveId" clId="{1B30402C-75CD-4F95-B4A1-20B88EBF3FD7}" dt="2024-07-25T12:59:03.477" v="35"/>
          <ac:spMkLst>
            <pc:docMk/>
            <pc:sldMk cId="4044745628" sldId="264"/>
            <ac:spMk id="4" creationId="{EE2AC625-9141-A801-F431-DD5F79396320}"/>
          </ac:spMkLst>
        </pc:spChg>
      </pc:sldChg>
      <pc:sldChg chg="modSp mod">
        <pc:chgData name="Alfred Smith" userId="3c60a3631c0db8ad" providerId="LiveId" clId="{1B30402C-75CD-4F95-B4A1-20B88EBF3FD7}" dt="2024-07-25T12:59:17.794" v="37"/>
        <pc:sldMkLst>
          <pc:docMk/>
          <pc:sldMk cId="978260341" sldId="265"/>
        </pc:sldMkLst>
        <pc:spChg chg="mod">
          <ac:chgData name="Alfred Smith" userId="3c60a3631c0db8ad" providerId="LiveId" clId="{1B30402C-75CD-4F95-B4A1-20B88EBF3FD7}" dt="2024-07-25T12:59:17.794" v="37"/>
          <ac:spMkLst>
            <pc:docMk/>
            <pc:sldMk cId="978260341" sldId="265"/>
            <ac:spMk id="4" creationId="{EE2AC625-9141-A801-F431-DD5F79396320}"/>
          </ac:spMkLst>
        </pc:spChg>
      </pc:sldChg>
      <pc:sldChg chg="modSp mod">
        <pc:chgData name="Alfred Smith" userId="3c60a3631c0db8ad" providerId="LiveId" clId="{1B30402C-75CD-4F95-B4A1-20B88EBF3FD7}" dt="2024-07-25T13:00:11.107" v="40"/>
        <pc:sldMkLst>
          <pc:docMk/>
          <pc:sldMk cId="3575870363" sldId="266"/>
        </pc:sldMkLst>
        <pc:spChg chg="mod">
          <ac:chgData name="Alfred Smith" userId="3c60a3631c0db8ad" providerId="LiveId" clId="{1B30402C-75CD-4F95-B4A1-20B88EBF3FD7}" dt="2024-07-25T13:00:11.107" v="40"/>
          <ac:spMkLst>
            <pc:docMk/>
            <pc:sldMk cId="3575870363" sldId="266"/>
            <ac:spMk id="4" creationId="{EE2AC625-9141-A801-F431-DD5F79396320}"/>
          </ac:spMkLst>
        </pc:spChg>
      </pc:sldChg>
      <pc:sldChg chg="modSp mod">
        <pc:chgData name="Alfred Smith" userId="3c60a3631c0db8ad" providerId="LiveId" clId="{1B30402C-75CD-4F95-B4A1-20B88EBF3FD7}" dt="2024-07-25T13:00:28.365" v="42"/>
        <pc:sldMkLst>
          <pc:docMk/>
          <pc:sldMk cId="4017137865" sldId="267"/>
        </pc:sldMkLst>
        <pc:spChg chg="mod">
          <ac:chgData name="Alfred Smith" userId="3c60a3631c0db8ad" providerId="LiveId" clId="{1B30402C-75CD-4F95-B4A1-20B88EBF3FD7}" dt="2024-07-25T13:00:28.365" v="42"/>
          <ac:spMkLst>
            <pc:docMk/>
            <pc:sldMk cId="4017137865" sldId="267"/>
            <ac:spMk id="4" creationId="{EE2AC625-9141-A801-F431-DD5F79396320}"/>
          </ac:spMkLst>
        </pc:spChg>
      </pc:sldChg>
      <pc:sldChg chg="modSp mod">
        <pc:chgData name="Alfred Smith" userId="3c60a3631c0db8ad" providerId="LiveId" clId="{1B30402C-75CD-4F95-B4A1-20B88EBF3FD7}" dt="2024-07-25T13:00:44.839" v="44"/>
        <pc:sldMkLst>
          <pc:docMk/>
          <pc:sldMk cId="3137811553" sldId="268"/>
        </pc:sldMkLst>
        <pc:spChg chg="mod">
          <ac:chgData name="Alfred Smith" userId="3c60a3631c0db8ad" providerId="LiveId" clId="{1B30402C-75CD-4F95-B4A1-20B88EBF3FD7}" dt="2024-07-25T13:00:44.839" v="44"/>
          <ac:spMkLst>
            <pc:docMk/>
            <pc:sldMk cId="3137811553" sldId="268"/>
            <ac:spMk id="4" creationId="{EE2AC625-9141-A801-F431-DD5F79396320}"/>
          </ac:spMkLst>
        </pc:spChg>
      </pc:sldChg>
      <pc:sldChg chg="modSp mod">
        <pc:chgData name="Alfred Smith" userId="3c60a3631c0db8ad" providerId="LiveId" clId="{1B30402C-75CD-4F95-B4A1-20B88EBF3FD7}" dt="2024-07-25T13:00:57.835" v="47"/>
        <pc:sldMkLst>
          <pc:docMk/>
          <pc:sldMk cId="100491716" sldId="269"/>
        </pc:sldMkLst>
        <pc:spChg chg="mod">
          <ac:chgData name="Alfred Smith" userId="3c60a3631c0db8ad" providerId="LiveId" clId="{1B30402C-75CD-4F95-B4A1-20B88EBF3FD7}" dt="2024-07-25T13:00:57.835" v="47"/>
          <ac:spMkLst>
            <pc:docMk/>
            <pc:sldMk cId="100491716" sldId="269"/>
            <ac:spMk id="4" creationId="{EE2AC625-9141-A801-F431-DD5F79396320}"/>
          </ac:spMkLst>
        </pc:spChg>
      </pc:sldChg>
      <pc:sldChg chg="addSp modSp mod">
        <pc:chgData name="Alfred Smith" userId="3c60a3631c0db8ad" providerId="LiveId" clId="{1B30402C-75CD-4F95-B4A1-20B88EBF3FD7}" dt="2024-07-25T12:41:44.040" v="6" actId="1076"/>
        <pc:sldMkLst>
          <pc:docMk/>
          <pc:sldMk cId="4120481681" sldId="270"/>
        </pc:sldMkLst>
        <pc:spChg chg="add mod">
          <ac:chgData name="Alfred Smith" userId="3c60a3631c0db8ad" providerId="LiveId" clId="{1B30402C-75CD-4F95-B4A1-20B88EBF3FD7}" dt="2024-07-25T12:41:44.040" v="6" actId="1076"/>
          <ac:spMkLst>
            <pc:docMk/>
            <pc:sldMk cId="4120481681" sldId="270"/>
            <ac:spMk id="3" creationId="{407F020A-E80F-F4EE-F9A7-BFE7DE93B17A}"/>
          </ac:spMkLst>
        </pc:spChg>
      </pc:sldChg>
      <pc:sldChg chg="modSp mod">
        <pc:chgData name="Alfred Smith" userId="3c60a3631c0db8ad" providerId="LiveId" clId="{1B30402C-75CD-4F95-B4A1-20B88EBF3FD7}" dt="2024-07-25T13:01:12.622" v="49"/>
        <pc:sldMkLst>
          <pc:docMk/>
          <pc:sldMk cId="1922139011" sldId="281"/>
        </pc:sldMkLst>
        <pc:spChg chg="mod">
          <ac:chgData name="Alfred Smith" userId="3c60a3631c0db8ad" providerId="LiveId" clId="{1B30402C-75CD-4F95-B4A1-20B88EBF3FD7}" dt="2024-07-25T13:01:12.622" v="49"/>
          <ac:spMkLst>
            <pc:docMk/>
            <pc:sldMk cId="1922139011" sldId="281"/>
            <ac:spMk id="4" creationId="{EE2AC625-9141-A801-F431-DD5F79396320}"/>
          </ac:spMkLst>
        </pc:spChg>
      </pc:sldChg>
      <pc:sldChg chg="modSp mod">
        <pc:chgData name="Alfred Smith" userId="3c60a3631c0db8ad" providerId="LiveId" clId="{1B30402C-75CD-4F95-B4A1-20B88EBF3FD7}" dt="2024-07-25T13:01:25.046" v="51"/>
        <pc:sldMkLst>
          <pc:docMk/>
          <pc:sldMk cId="3166251957" sldId="283"/>
        </pc:sldMkLst>
        <pc:spChg chg="mod">
          <ac:chgData name="Alfred Smith" userId="3c60a3631c0db8ad" providerId="LiveId" clId="{1B30402C-75CD-4F95-B4A1-20B88EBF3FD7}" dt="2024-07-25T13:01:25.046" v="51"/>
          <ac:spMkLst>
            <pc:docMk/>
            <pc:sldMk cId="3166251957" sldId="283"/>
            <ac:spMk id="4" creationId="{EE2AC625-9141-A801-F431-DD5F79396320}"/>
          </ac:spMkLst>
        </pc:spChg>
      </pc:sldChg>
      <pc:sldChg chg="modSp mod">
        <pc:chgData name="Alfred Smith" userId="3c60a3631c0db8ad" providerId="LiveId" clId="{1B30402C-75CD-4F95-B4A1-20B88EBF3FD7}" dt="2024-07-25T13:02:08.359" v="66" actId="20577"/>
        <pc:sldMkLst>
          <pc:docMk/>
          <pc:sldMk cId="1522780631" sldId="285"/>
        </pc:sldMkLst>
        <pc:spChg chg="mod">
          <ac:chgData name="Alfred Smith" userId="3c60a3631c0db8ad" providerId="LiveId" clId="{1B30402C-75CD-4F95-B4A1-20B88EBF3FD7}" dt="2024-07-25T13:02:08.359" v="66" actId="20577"/>
          <ac:spMkLst>
            <pc:docMk/>
            <pc:sldMk cId="1522780631" sldId="285"/>
            <ac:spMk id="4" creationId="{EE2AC625-9141-A801-F431-DD5F79396320}"/>
          </ac:spMkLst>
        </pc:spChg>
      </pc:sldChg>
      <pc:sldChg chg="modSp mod">
        <pc:chgData name="Alfred Smith" userId="3c60a3631c0db8ad" providerId="LiveId" clId="{1B30402C-75CD-4F95-B4A1-20B88EBF3FD7}" dt="2024-07-25T13:02:29.239" v="70" actId="6549"/>
        <pc:sldMkLst>
          <pc:docMk/>
          <pc:sldMk cId="2332778949" sldId="287"/>
        </pc:sldMkLst>
        <pc:spChg chg="mod">
          <ac:chgData name="Alfred Smith" userId="3c60a3631c0db8ad" providerId="LiveId" clId="{1B30402C-75CD-4F95-B4A1-20B88EBF3FD7}" dt="2024-07-25T13:02:29.239" v="70" actId="6549"/>
          <ac:spMkLst>
            <pc:docMk/>
            <pc:sldMk cId="2332778949" sldId="287"/>
            <ac:spMk id="4" creationId="{EE2AC625-9141-A801-F431-DD5F79396320}"/>
          </ac:spMkLst>
        </pc:spChg>
      </pc:sldChg>
      <pc:sldChg chg="modSp mod">
        <pc:chgData name="Alfred Smith" userId="3c60a3631c0db8ad" providerId="LiveId" clId="{1B30402C-75CD-4F95-B4A1-20B88EBF3FD7}" dt="2024-07-25T13:02:42.348" v="72"/>
        <pc:sldMkLst>
          <pc:docMk/>
          <pc:sldMk cId="3153919605" sldId="289"/>
        </pc:sldMkLst>
        <pc:spChg chg="mod">
          <ac:chgData name="Alfred Smith" userId="3c60a3631c0db8ad" providerId="LiveId" clId="{1B30402C-75CD-4F95-B4A1-20B88EBF3FD7}" dt="2024-07-25T13:02:42.348" v="72"/>
          <ac:spMkLst>
            <pc:docMk/>
            <pc:sldMk cId="3153919605" sldId="289"/>
            <ac:spMk id="4" creationId="{EE2AC625-9141-A801-F431-DD5F79396320}"/>
          </ac:spMkLst>
        </pc:spChg>
      </pc:sldChg>
      <pc:sldChg chg="modSp mod">
        <pc:chgData name="Alfred Smith" userId="3c60a3631c0db8ad" providerId="LiveId" clId="{1B30402C-75CD-4F95-B4A1-20B88EBF3FD7}" dt="2024-07-25T13:03:01.550" v="76"/>
        <pc:sldMkLst>
          <pc:docMk/>
          <pc:sldMk cId="1878919862" sldId="291"/>
        </pc:sldMkLst>
        <pc:spChg chg="mod">
          <ac:chgData name="Alfred Smith" userId="3c60a3631c0db8ad" providerId="LiveId" clId="{1B30402C-75CD-4F95-B4A1-20B88EBF3FD7}" dt="2024-07-25T13:03:01.550" v="76"/>
          <ac:spMkLst>
            <pc:docMk/>
            <pc:sldMk cId="1878919862" sldId="291"/>
            <ac:spMk id="4" creationId="{EE2AC625-9141-A801-F431-DD5F79396320}"/>
          </ac:spMkLst>
        </pc:spChg>
      </pc:sldChg>
      <pc:sldChg chg="modSp mod">
        <pc:chgData name="Alfred Smith" userId="3c60a3631c0db8ad" providerId="LiveId" clId="{1B30402C-75CD-4F95-B4A1-20B88EBF3FD7}" dt="2024-07-25T13:02:12.857" v="67"/>
        <pc:sldMkLst>
          <pc:docMk/>
          <pc:sldMk cId="2104757652" sldId="296"/>
        </pc:sldMkLst>
        <pc:spChg chg="mod">
          <ac:chgData name="Alfred Smith" userId="3c60a3631c0db8ad" providerId="LiveId" clId="{1B30402C-75CD-4F95-B4A1-20B88EBF3FD7}" dt="2024-07-25T13:02:12.857" v="67"/>
          <ac:spMkLst>
            <pc:docMk/>
            <pc:sldMk cId="2104757652" sldId="296"/>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52 Paul’s 2nd Journey</a:t>
            </a:r>
          </a:p>
          <a:p>
            <a:pPr algn="l"/>
            <a:r>
              <a:rPr lang="en-US" sz="1200" b="0" i="0" u="none" strike="noStrike" baseline="0" dirty="0">
                <a:latin typeface="TimesNewRomanPSMT"/>
              </a:rPr>
              <a:t>1. Paul and Barnabas go separate ways – Acts 15:36-41 (Left Top)</a:t>
            </a:r>
          </a:p>
          <a:p>
            <a:pPr algn="l"/>
            <a:r>
              <a:rPr lang="en-US" sz="1200" b="0" i="0" u="none" strike="noStrike" baseline="0" dirty="0">
                <a:latin typeface="TimesNewRomanPSMT"/>
              </a:rPr>
              <a:t>2. Led by the Holy Spirit – Acts 16:1-12 (Center Top)</a:t>
            </a:r>
          </a:p>
          <a:p>
            <a:pPr algn="l"/>
            <a:r>
              <a:rPr lang="en-US" sz="1200" b="0" i="0" u="none" strike="noStrike" baseline="0" dirty="0">
                <a:latin typeface="TimesNewRomanPSMT"/>
              </a:rPr>
              <a:t>3. Meeting Lydia in Philippi– Acts 16:13-15 (Right Top)</a:t>
            </a:r>
          </a:p>
          <a:p>
            <a:pPr algn="l"/>
            <a:r>
              <a:rPr lang="en-US" sz="1200" b="0" i="0" u="none" strike="noStrike" baseline="0" dirty="0">
                <a:latin typeface="TimesNewRomanPSMT"/>
              </a:rPr>
              <a:t>4. Demonized slave girl – Acts 16:16-19 (Right Center)</a:t>
            </a:r>
          </a:p>
          <a:p>
            <a:pPr algn="l"/>
            <a:r>
              <a:rPr lang="en-US" sz="1200" b="0" i="0" u="none" strike="noStrike" baseline="0" dirty="0">
                <a:latin typeface="TimesNewRomanPSMT"/>
              </a:rPr>
              <a:t>5. Paul and Silas beaten and imprisoned – Acts 16:20-24 (Right Bottom)</a:t>
            </a:r>
          </a:p>
          <a:p>
            <a:pPr algn="l"/>
            <a:r>
              <a:rPr lang="en-US" sz="1200" b="0" i="0" u="none" strike="noStrike" baseline="0" dirty="0">
                <a:latin typeface="TimesNewRomanPSMT"/>
              </a:rPr>
              <a:t>6. Worship in the Jail – Acts 16:25-27 (Center)</a:t>
            </a:r>
          </a:p>
          <a:p>
            <a:pPr algn="l"/>
            <a:r>
              <a:rPr lang="en-US" sz="1200" b="0" i="0" u="none" strike="noStrike" baseline="0" dirty="0">
                <a:latin typeface="TimesNewRomanPSMT"/>
              </a:rPr>
              <a:t>7. The Jailer believes – Acts 16:28-34 (Left Bottom)</a:t>
            </a:r>
          </a:p>
          <a:p>
            <a:pPr algn="l"/>
            <a:r>
              <a:rPr lang="en-US" sz="1200" b="0" i="0" u="none" strike="noStrike" baseline="0" dirty="0">
                <a:latin typeface="TimesNewRomanPSMT"/>
              </a:rPr>
              <a:t>8. The chief magistrates beg Paul and Silas to leave – Acts 16:35-40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1489424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DCD9FD99-6F09-4AC6-8D62-5D15F886FEC9}" type="slidenum">
              <a:rPr lang="en-IN" smtClean="0"/>
              <a:t>37</a:t>
            </a:fld>
            <a:endParaRPr lang="en-IN"/>
          </a:p>
        </p:txBody>
      </p:sp>
    </p:spTree>
    <p:extLst>
      <p:ext uri="{BB962C8B-B14F-4D97-AF65-F5344CB8AC3E}">
        <p14:creationId xmlns:p14="http://schemas.microsoft.com/office/powerpoint/2010/main" val="402425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52-3</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0AE26213-5567-32B8-D66D-7E39100B05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58"/>
    </mc:Choice>
    <mc:Fallback xmlns="">
      <p:transition spd="slow" advTm="3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2FA8E2-7D17-C0CC-DFC8-CEE1D32C8197}"/>
              </a:ext>
            </a:extLst>
          </p:cNvPr>
          <p:cNvPicPr>
            <a:picLocks noChangeAspect="1"/>
          </p:cNvPicPr>
          <p:nvPr/>
        </p:nvPicPr>
        <p:blipFill>
          <a:blip r:embed="rId2"/>
          <a:stretch>
            <a:fillRect/>
          </a:stretch>
        </p:blipFill>
        <p:spPr>
          <a:xfrm>
            <a:off x="0" y="-1"/>
            <a:ext cx="12192000" cy="7094223"/>
          </a:xfrm>
          <a:prstGeom prst="rect">
            <a:avLst/>
          </a:prstGeom>
        </p:spPr>
      </p:pic>
      <p:sp>
        <p:nvSpPr>
          <p:cNvPr id="6" name="TextBox 5">
            <a:extLst>
              <a:ext uri="{FF2B5EF4-FFF2-40B4-BE49-F238E27FC236}">
                <a16:creationId xmlns:a16="http://schemas.microsoft.com/office/drawing/2014/main" id="{9991E8CA-F8C7-39C9-2FF5-992E6C31EDED}"/>
              </a:ext>
            </a:extLst>
          </p:cNvPr>
          <p:cNvSpPr txBox="1"/>
          <p:nvPr/>
        </p:nvSpPr>
        <p:spPr>
          <a:xfrm>
            <a:off x="818678" y="583803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16:26</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གཉིད་ལས་སད་སྐབས་བཙོན་སྲུང་དཔོན་གྱིས་བཙོན་ཁང་གི་སྒོ་བྱེ་ཡོད་པ་མཐོང་བས། བཙོན་པ་བྲོས་པར་སྙམ་སྟེ་རལ་གྲི་ཞིག་བཏོན་ནས་རང་སྲོག་གཅོད་པར་བསམས་ཀྱང༌།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27When the jailer woke up and saw the prison doors open, he drew his sword and was about to kill himself, presuming that the prisoners had escaped.</a:t>
            </a:r>
            <a:endParaRPr lang="en-IN" dirty="0"/>
          </a:p>
        </p:txBody>
      </p:sp>
      <p:pic>
        <p:nvPicPr>
          <p:cNvPr id="6" name="Audio 5">
            <a:hlinkClick r:id="" action="ppaction://media"/>
            <a:extLst>
              <a:ext uri="{FF2B5EF4-FFF2-40B4-BE49-F238E27FC236}">
                <a16:creationId xmlns:a16="http://schemas.microsoft.com/office/drawing/2014/main" id="{13059633-91FC-DDB5-94E6-85577DB80F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547"/>
    </mc:Choice>
    <mc:Fallback xmlns="">
      <p:transition spd="slow" advTm="10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F5C2C0-0A74-5619-C8CF-0D62232168D0}"/>
              </a:ext>
            </a:extLst>
          </p:cNvPr>
          <p:cNvPicPr>
            <a:picLocks noChangeAspect="1"/>
          </p:cNvPicPr>
          <p:nvPr/>
        </p:nvPicPr>
        <p:blipFill>
          <a:blip r:embed="rId2"/>
          <a:stretch>
            <a:fillRect/>
          </a:stretch>
        </p:blipFill>
        <p:spPr>
          <a:xfrm>
            <a:off x="0" y="-171319"/>
            <a:ext cx="12192000" cy="7029319"/>
          </a:xfrm>
          <a:prstGeom prst="rect">
            <a:avLst/>
          </a:prstGeom>
        </p:spPr>
      </p:pic>
      <p:sp>
        <p:nvSpPr>
          <p:cNvPr id="4" name="TextBox 3">
            <a:extLst>
              <a:ext uri="{FF2B5EF4-FFF2-40B4-BE49-F238E27FC236}">
                <a16:creationId xmlns:a16="http://schemas.microsoft.com/office/drawing/2014/main" id="{B191A30F-0126-81B2-FD92-111F525A71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16:27</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པའུ་ལུས་སྐད་ཆེན་པོས་“ཁྱེད་ཀྱིས་རང་ལ་གནོད་པ་མ་བྱོས་ཤིག ང་ཚོ་ཐམས་ཅད་འདིར་ཡོད་”ཅེས་གསུངས།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28But Paul called out in a loud voice, “Do not harm yourself! We are all here!”</a:t>
            </a:r>
            <a:endParaRPr lang="en-IN" dirty="0"/>
          </a:p>
        </p:txBody>
      </p:sp>
      <p:pic>
        <p:nvPicPr>
          <p:cNvPr id="6" name="Audio 5">
            <a:hlinkClick r:id="" action="ppaction://media"/>
            <a:extLst>
              <a:ext uri="{FF2B5EF4-FFF2-40B4-BE49-F238E27FC236}">
                <a16:creationId xmlns:a16="http://schemas.microsoft.com/office/drawing/2014/main" id="{11C3A55F-2E73-FBD7-B1D4-2E19F725CC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798"/>
    </mc:Choice>
    <mc:Fallback xmlns="">
      <p:transition spd="slow" advTm="8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23116-BD1B-AA62-09CE-F935BC9937FF}"/>
              </a:ext>
            </a:extLst>
          </p:cNvPr>
          <p:cNvPicPr>
            <a:picLocks noChangeAspect="1"/>
          </p:cNvPicPr>
          <p:nvPr/>
        </p:nvPicPr>
        <p:blipFill>
          <a:blip r:embed="rId2"/>
          <a:stretch>
            <a:fillRect/>
          </a:stretch>
        </p:blipFill>
        <p:spPr>
          <a:xfrm>
            <a:off x="-242208" y="0"/>
            <a:ext cx="12434208" cy="6858000"/>
          </a:xfrm>
          <a:prstGeom prst="rect">
            <a:avLst/>
          </a:prstGeom>
        </p:spPr>
      </p:pic>
      <p:sp>
        <p:nvSpPr>
          <p:cNvPr id="4" name="TextBox 3">
            <a:extLst>
              <a:ext uri="{FF2B5EF4-FFF2-40B4-BE49-F238E27FC236}">
                <a16:creationId xmlns:a16="http://schemas.microsoft.com/office/drawing/2014/main" id="{66CE8CD6-5E1E-034A-AA3D-429129B6592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16:28</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29</a:t>
            </a:r>
            <a:r>
              <a:rPr lang="bo-CN" sz="6600" dirty="0">
                <a:solidFill>
                  <a:srgbClr val="121212"/>
                </a:solidFill>
                <a:latin typeface="Arial" panose="020B0604020202020204" pitchFamily="34" charset="0"/>
              </a:rPr>
              <a:t>བཙོན་སྲུང་དཔོན་གྱིས་བཞུ་མར་འཁྱེར་དགོས་པའི་བཀའ་བཏང་ནས་བཙོན་ཁང་ནང་དུ་བརྒྱུགས། འཇིགས་ནས་འདར་བཞིན་པའུ་ལུ་དང་སི་ལཱ་ཡི་དྲུང་དུ་ཕྱག་འཚལ།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29Calling for lights, the jailer rushed in and fell trembling before Paul and Silas. </a:t>
            </a:r>
            <a:endParaRPr lang="en-IN" dirty="0"/>
          </a:p>
        </p:txBody>
      </p:sp>
      <p:pic>
        <p:nvPicPr>
          <p:cNvPr id="6" name="Audio 5">
            <a:hlinkClick r:id="" action="ppaction://media"/>
            <a:extLst>
              <a:ext uri="{FF2B5EF4-FFF2-40B4-BE49-F238E27FC236}">
                <a16:creationId xmlns:a16="http://schemas.microsoft.com/office/drawing/2014/main" id="{611C5097-F955-2EAB-440A-14477B1EBB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996"/>
    </mc:Choice>
    <mc:Fallback xmlns="">
      <p:transition spd="slow" advTm="9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3455C-70AB-ACA7-8564-954793DA8464}"/>
              </a:ext>
            </a:extLst>
          </p:cNvPr>
          <p:cNvPicPr>
            <a:picLocks noChangeAspect="1"/>
          </p:cNvPicPr>
          <p:nvPr/>
        </p:nvPicPr>
        <p:blipFill>
          <a:blip r:embed="rId2"/>
          <a:stretch>
            <a:fillRect/>
          </a:stretch>
        </p:blipFill>
        <p:spPr>
          <a:xfrm>
            <a:off x="-860078" y="0"/>
            <a:ext cx="13052078" cy="6858000"/>
          </a:xfrm>
          <a:prstGeom prst="rect">
            <a:avLst/>
          </a:prstGeom>
        </p:spPr>
      </p:pic>
      <p:sp>
        <p:nvSpPr>
          <p:cNvPr id="4" name="TextBox 3">
            <a:extLst>
              <a:ext uri="{FF2B5EF4-FFF2-40B4-BE49-F238E27FC236}">
                <a16:creationId xmlns:a16="http://schemas.microsoft.com/office/drawing/2014/main" id="{3FF5C90E-5280-5DA5-416E-05022655DB9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16:29</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30</a:t>
            </a:r>
            <a:r>
              <a:rPr lang="bo-CN" sz="5400" dirty="0">
                <a:solidFill>
                  <a:srgbClr val="121212"/>
                </a:solidFill>
                <a:latin typeface="Arial" panose="020B0604020202020204" pitchFamily="34" charset="0"/>
              </a:rPr>
              <a:t>ཁོང་རྣམས་ཕྱི་རོལ་ཏུ་འཁྲིད་ནས་བཙོན་སྲུང་དཔོན་གྱིས་“སྐུ་ཞབས། ཐར་བར་འགྱུར་བའི་ཕྱིར་ངས་གང་ཞིག་བྱེད་དགོས་”ཞེས་ཟེར། </a:t>
            </a:r>
            <a:r>
              <a:rPr lang="bo-CN" sz="5400" dirty="0">
                <a:solidFill>
                  <a:srgbClr val="777A7B"/>
                </a:solidFill>
                <a:latin typeface="Arial" panose="020B0604020202020204" pitchFamily="34" charset="0"/>
              </a:rPr>
              <a:t>31</a:t>
            </a:r>
            <a:r>
              <a:rPr lang="bo-CN" sz="5400" dirty="0">
                <a:solidFill>
                  <a:srgbClr val="121212"/>
                </a:solidFill>
                <a:latin typeface="Arial" panose="020B0604020202020204" pitchFamily="34" charset="0"/>
              </a:rPr>
              <a:t>ཁོང་ཚོས་“གཙོ་བོ་ཡེ་ཤུ་ལ་དད་པ་བྱོས་ཤིང༌། ཁྱེད་རང་དང་ཁྱེད་ཀྱི་ནང་མི་ཚང་མ་ཐར་བར་འགྱུར་”ཞེས་གསུངས།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30Then he brought them out and asked, “Sirs, what must I do to be saved?”</a:t>
            </a:r>
          </a:p>
          <a:p>
            <a:r>
              <a:rPr lang="en-US" sz="4400" dirty="0">
                <a:solidFill>
                  <a:srgbClr val="777A7B"/>
                </a:solidFill>
                <a:latin typeface="Arial" panose="020B0604020202020204" pitchFamily="34" charset="0"/>
              </a:rPr>
              <a:t>31They replied, “Believe in the Lord Jesus and you will be saved, you and your household.”</a:t>
            </a:r>
            <a:endParaRPr lang="en-IN" dirty="0"/>
          </a:p>
        </p:txBody>
      </p:sp>
      <p:pic>
        <p:nvPicPr>
          <p:cNvPr id="6" name="Audio 5">
            <a:hlinkClick r:id="" action="ppaction://media"/>
            <a:extLst>
              <a:ext uri="{FF2B5EF4-FFF2-40B4-BE49-F238E27FC236}">
                <a16:creationId xmlns:a16="http://schemas.microsoft.com/office/drawing/2014/main" id="{AF2B42E8-1E41-67AA-A9F2-22DFED14E3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104"/>
    </mc:Choice>
    <mc:Fallback xmlns="">
      <p:transition spd="slow" advTm="18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5EA2BE-EB1F-8667-A118-308820DD8B63}"/>
              </a:ext>
            </a:extLst>
          </p:cNvPr>
          <p:cNvPicPr>
            <a:picLocks noChangeAspect="1"/>
          </p:cNvPicPr>
          <p:nvPr/>
        </p:nvPicPr>
        <p:blipFill>
          <a:blip r:embed="rId2"/>
          <a:stretch>
            <a:fillRect/>
          </a:stretch>
        </p:blipFill>
        <p:spPr>
          <a:xfrm>
            <a:off x="0" y="1"/>
            <a:ext cx="12269282" cy="6858000"/>
          </a:xfrm>
          <a:prstGeom prst="rect">
            <a:avLst/>
          </a:prstGeom>
        </p:spPr>
      </p:pic>
      <p:sp>
        <p:nvSpPr>
          <p:cNvPr id="8" name="TextBox 7">
            <a:extLst>
              <a:ext uri="{FF2B5EF4-FFF2-40B4-BE49-F238E27FC236}">
                <a16:creationId xmlns:a16="http://schemas.microsoft.com/office/drawing/2014/main" id="{31E98A30-C78A-82F1-143C-FE4CDAA7D19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16:30,31</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ཁོང་ཚོས་ཁོ་དང་ཁོའི་ནང་མི་ཚང་མར་གཙོ་བོ་དཀོན་མཆོག་གི་བཀའ་གསུངས།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32Then Paul and Silas spoke the word of the Lord to him and to everyone in his house.</a:t>
            </a:r>
            <a:endParaRPr lang="en-IN" dirty="0"/>
          </a:p>
        </p:txBody>
      </p:sp>
      <p:pic>
        <p:nvPicPr>
          <p:cNvPr id="6" name="Audio 5">
            <a:hlinkClick r:id="" action="ppaction://media"/>
            <a:extLst>
              <a:ext uri="{FF2B5EF4-FFF2-40B4-BE49-F238E27FC236}">
                <a16:creationId xmlns:a16="http://schemas.microsoft.com/office/drawing/2014/main" id="{0BB84DB7-6ADF-BCD7-2AD5-FDB16108B2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394"/>
    </mc:Choice>
    <mc:Fallback xmlns="">
      <p:transition spd="slow" advTm="6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AEA91-F1DE-0598-4FD6-C4673B75240D}"/>
              </a:ext>
            </a:extLst>
          </p:cNvPr>
          <p:cNvPicPr>
            <a:picLocks noChangeAspect="1"/>
          </p:cNvPicPr>
          <p:nvPr/>
        </p:nvPicPr>
        <p:blipFill>
          <a:blip r:embed="rId2"/>
          <a:stretch>
            <a:fillRect/>
          </a:stretch>
        </p:blipFill>
        <p:spPr>
          <a:xfrm>
            <a:off x="-206471" y="0"/>
            <a:ext cx="12398471" cy="6858000"/>
          </a:xfrm>
          <a:prstGeom prst="rect">
            <a:avLst/>
          </a:prstGeom>
        </p:spPr>
      </p:pic>
      <p:sp>
        <p:nvSpPr>
          <p:cNvPr id="4" name="TextBox 3">
            <a:extLst>
              <a:ext uri="{FF2B5EF4-FFF2-40B4-BE49-F238E27FC236}">
                <a16:creationId xmlns:a16="http://schemas.microsoft.com/office/drawing/2014/main" id="{E9726E02-C363-C6EC-CF7D-057040211472}"/>
              </a:ext>
            </a:extLst>
          </p:cNvPr>
          <p:cNvSpPr txBox="1"/>
          <p:nvPr/>
        </p:nvSpPr>
        <p:spPr>
          <a:xfrm>
            <a:off x="4064591" y="2824619"/>
            <a:ext cx="6096000" cy="4033381"/>
          </a:xfrm>
          <a:prstGeom prst="rect">
            <a:avLst/>
          </a:prstGeom>
          <a:noFill/>
        </p:spPr>
        <p:txBody>
          <a:bodyPr wrap="square" rtlCol="0">
            <a:noAutofit/>
          </a:bodyPr>
          <a:lstStyle/>
          <a:p>
            <a:pPr algn="ctr"/>
            <a:r>
              <a:rPr lang="bo-CN" sz="8000" b="1" cap="all" dirty="0">
                <a:solidFill>
                  <a:schemeClr val="bg1"/>
                </a:solidFill>
                <a:latin typeface="ArialMT"/>
              </a:rPr>
              <a:t>མཛད་པ། 16</a:t>
            </a:r>
          </a:p>
          <a:p>
            <a:r>
              <a:rPr lang="bo-CN" sz="8000" b="1" i="0" dirty="0">
                <a:solidFill>
                  <a:schemeClr val="bg1"/>
                </a:solidFill>
                <a:effectLst/>
                <a:latin typeface="Arial" panose="020B0604020202020204" pitchFamily="34" charset="0"/>
              </a:rPr>
              <a:t>པའུ་ལུ་དང་སི་ལཱ</a:t>
            </a:r>
            <a:r>
              <a:rPr lang="bo-CN" sz="8000" b="1" dirty="0">
                <a:solidFill>
                  <a:schemeClr val="bg1"/>
                </a:solidFill>
                <a:latin typeface="Arial" panose="020B0604020202020204" pitchFamily="34" charset="0"/>
              </a:rPr>
              <a:t>་དཀོན་མཆོག་ལ་མགུར་གླུ་ལེན་</a:t>
            </a:r>
            <a:r>
              <a:rPr lang="bo-CN" sz="8000" b="1" i="0" dirty="0">
                <a:solidFill>
                  <a:schemeClr val="bg1"/>
                </a:solidFill>
                <a:effectLst/>
                <a:latin typeface="Arial" panose="020B0604020202020204" pitchFamily="34" charset="0"/>
              </a:rPr>
              <a:t>པ།</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66AA79-3E11-02B8-BC4A-05C3040D5F6A}"/>
              </a:ext>
            </a:extLst>
          </p:cNvPr>
          <p:cNvPicPr>
            <a:picLocks noChangeAspect="1"/>
          </p:cNvPicPr>
          <p:nvPr/>
        </p:nvPicPr>
        <p:blipFill>
          <a:blip r:embed="rId2"/>
          <a:stretch>
            <a:fillRect/>
          </a:stretch>
        </p:blipFill>
        <p:spPr>
          <a:xfrm>
            <a:off x="0" y="0"/>
            <a:ext cx="12588875" cy="6858000"/>
          </a:xfrm>
          <a:prstGeom prst="rect">
            <a:avLst/>
          </a:prstGeom>
        </p:spPr>
      </p:pic>
      <p:sp>
        <p:nvSpPr>
          <p:cNvPr id="8" name="TextBox 7">
            <a:extLst>
              <a:ext uri="{FF2B5EF4-FFF2-40B4-BE49-F238E27FC236}">
                <a16:creationId xmlns:a16="http://schemas.microsoft.com/office/drawing/2014/main" id="{5085449A-BB9A-A4BF-9C97-1E96FF2C521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16:32</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མཚན་མོའི་ཆུ་ཚོད་དེ་རང་ལ་བཙོན་སྲུང་དཔོན་གྱིས་ཁོང་ཚོ་འཁྲིད་དེ་རྨ་བཀྲུས་པ་དང༌། ཁོ་དང་ཁོའི་ནང་མི་ཚང་མས་མྱུར་དུ་ཁྲུས་གསོལ་ལེན།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33At that hour of the night, the jailer took them and washed their wounds. And without delay, he and all his household were baptized. </a:t>
            </a:r>
            <a:endParaRPr lang="en-IN" dirty="0"/>
          </a:p>
        </p:txBody>
      </p:sp>
      <p:pic>
        <p:nvPicPr>
          <p:cNvPr id="6" name="Audio 5">
            <a:hlinkClick r:id="" action="ppaction://media"/>
            <a:extLst>
              <a:ext uri="{FF2B5EF4-FFF2-40B4-BE49-F238E27FC236}">
                <a16:creationId xmlns:a16="http://schemas.microsoft.com/office/drawing/2014/main" id="{9640582D-3312-3AA7-8D31-73664C2CEC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200"/>
    </mc:Choice>
    <mc:Fallback xmlns="">
      <p:transition spd="slow" advTm="1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1D85A9-8A37-027A-151A-9AC34901B2D6}"/>
              </a:ext>
            </a:extLst>
          </p:cNvPr>
          <p:cNvSpPr txBox="1"/>
          <p:nvPr/>
        </p:nvSpPr>
        <p:spPr>
          <a:xfrm>
            <a:off x="455423" y="564167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16:33</a:t>
            </a:r>
          </a:p>
        </p:txBody>
      </p:sp>
      <p:pic>
        <p:nvPicPr>
          <p:cNvPr id="3" name="Picture 2">
            <a:extLst>
              <a:ext uri="{FF2B5EF4-FFF2-40B4-BE49-F238E27FC236}">
                <a16:creationId xmlns:a16="http://schemas.microsoft.com/office/drawing/2014/main" id="{F33C6D99-E1FA-FF81-DE1E-81E9E373FBD5}"/>
              </a:ext>
            </a:extLst>
          </p:cNvPr>
          <p:cNvPicPr>
            <a:picLocks noChangeAspect="1"/>
          </p:cNvPicPr>
          <p:nvPr/>
        </p:nvPicPr>
        <p:blipFill>
          <a:blip r:embed="rId2"/>
          <a:stretch>
            <a:fillRect/>
          </a:stretch>
        </p:blipFill>
        <p:spPr>
          <a:xfrm>
            <a:off x="-1" y="0"/>
            <a:ext cx="12305489" cy="6858000"/>
          </a:xfrm>
          <a:prstGeom prst="rect">
            <a:avLst/>
          </a:prstGeom>
        </p:spPr>
      </p:pic>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34</a:t>
            </a:r>
            <a:r>
              <a:rPr lang="bo-CN" sz="6600" dirty="0">
                <a:solidFill>
                  <a:srgbClr val="121212"/>
                </a:solidFill>
                <a:latin typeface="Arial" panose="020B0604020202020204" pitchFamily="34" charset="0"/>
              </a:rPr>
              <a:t>བཙོན་སྲུང་དཔོན་གྱིས་ཁོང་རྣམས་རང་གི་ཁྱིམ་དུ་འཁྲིད་ནས་ཟས་སྟེར་ཞིང༌། དཀོན་མཆོག་ལ་དད་པ་དང་ལྡན་པར་གྱུར་བས་ཁོ་རང་དང་ནང་མི་ཐམས་ཅད་ཧ་ཅང་དགའ་བར་གྱུར།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34Then he brought them into his home and set a meal before them. So he and all his household rejoiced that they had come to believe in God.</a:t>
            </a:r>
            <a:endParaRPr lang="en-IN" dirty="0"/>
          </a:p>
        </p:txBody>
      </p:sp>
      <p:pic>
        <p:nvPicPr>
          <p:cNvPr id="6" name="Audio 5">
            <a:hlinkClick r:id="" action="ppaction://media"/>
            <a:extLst>
              <a:ext uri="{FF2B5EF4-FFF2-40B4-BE49-F238E27FC236}">
                <a16:creationId xmlns:a16="http://schemas.microsoft.com/office/drawing/2014/main" id="{11EA7F31-43D0-1CC5-735E-3003E7ED1C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065"/>
    </mc:Choice>
    <mc:Fallback xmlns="">
      <p:transition spd="slow" advTm="11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347DAF-C1A6-AD1B-5000-88FF9EB09B41}"/>
              </a:ext>
            </a:extLst>
          </p:cNvPr>
          <p:cNvPicPr>
            <a:picLocks noChangeAspect="1"/>
          </p:cNvPicPr>
          <p:nvPr/>
        </p:nvPicPr>
        <p:blipFill>
          <a:blip r:embed="rId2"/>
          <a:stretch>
            <a:fillRect/>
          </a:stretch>
        </p:blipFill>
        <p:spPr>
          <a:xfrm>
            <a:off x="0" y="-213123"/>
            <a:ext cx="12192000" cy="7080518"/>
          </a:xfrm>
          <a:prstGeom prst="rect">
            <a:avLst/>
          </a:prstGeom>
        </p:spPr>
      </p:pic>
      <p:sp>
        <p:nvSpPr>
          <p:cNvPr id="6" name="TextBox 5">
            <a:extLst>
              <a:ext uri="{FF2B5EF4-FFF2-40B4-BE49-F238E27FC236}">
                <a16:creationId xmlns:a16="http://schemas.microsoft.com/office/drawing/2014/main" id="{96A2A4AB-6B7B-0F1A-27D4-04940CA030B5}"/>
              </a:ext>
            </a:extLst>
          </p:cNvPr>
          <p:cNvSpPr txBox="1"/>
          <p:nvPr/>
        </p:nvSpPr>
        <p:spPr>
          <a:xfrm>
            <a:off x="167324" y="575440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16:34</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35</a:t>
            </a:r>
            <a:r>
              <a:rPr lang="bo-CN" sz="7200" dirty="0">
                <a:solidFill>
                  <a:srgbClr val="121212"/>
                </a:solidFill>
                <a:latin typeface="Arial" panose="020B0604020202020204" pitchFamily="34" charset="0"/>
              </a:rPr>
              <a:t>དེའི་སང་ཞོགས་ཁྲིམས་དཔོན་རྣམས་ཀྱིས་སྲུང་དམག་བཏང་སྟེ་“མི་དེ་གཉིས་གློད་གྲོལ་གཏོང་ཞིག་”ཅེས་པའི་བཀའ་བསྩ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35When daylight came, the magistrates sent their officers with the order: “Release those men.”</a:t>
            </a:r>
            <a:endParaRPr lang="en-IN" dirty="0"/>
          </a:p>
        </p:txBody>
      </p:sp>
      <p:pic>
        <p:nvPicPr>
          <p:cNvPr id="6" name="Audio 5">
            <a:hlinkClick r:id="" action="ppaction://media"/>
            <a:extLst>
              <a:ext uri="{FF2B5EF4-FFF2-40B4-BE49-F238E27FC236}">
                <a16:creationId xmlns:a16="http://schemas.microsoft.com/office/drawing/2014/main" id="{B99AD1DE-126D-256B-A364-A326DB10D8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7672"/>
    </mc:Choice>
    <mc:Fallback xmlns="">
      <p:transition spd="slow" advTm="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9125C-598E-5DC8-74F0-C2B89F20E25B}"/>
              </a:ext>
            </a:extLst>
          </p:cNvPr>
          <p:cNvPicPr>
            <a:picLocks noChangeAspect="1"/>
          </p:cNvPicPr>
          <p:nvPr/>
        </p:nvPicPr>
        <p:blipFill>
          <a:blip r:embed="rId2"/>
          <a:stretch>
            <a:fillRect/>
          </a:stretch>
        </p:blipFill>
        <p:spPr>
          <a:xfrm>
            <a:off x="-270558" y="1"/>
            <a:ext cx="12462558" cy="6858000"/>
          </a:xfrm>
          <a:prstGeom prst="rect">
            <a:avLst/>
          </a:prstGeom>
        </p:spPr>
      </p:pic>
      <p:sp>
        <p:nvSpPr>
          <p:cNvPr id="4" name="TextBox 3">
            <a:extLst>
              <a:ext uri="{FF2B5EF4-FFF2-40B4-BE49-F238E27FC236}">
                <a16:creationId xmlns:a16="http://schemas.microsoft.com/office/drawing/2014/main" id="{DC544BC0-37C2-02A1-F0ED-3D4D29E1D90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16:35</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བཙོན་སྲུང་དཔོན་གྱིས་པའུ་ལུ་ལ་གཏམ་དེ་བཤད་དེ་“ཁྲིམས་དཔོན་རྣམས་ཀྱིས་ཁྱེད་ཚོ་གློད་གྲོལ་གཏོང་བའི་བཀའ་བཙལ་བས། ཕྱི་རོལ་ཏུ་ཕེབས་ཤིང༌། ཞི་བདེའི་ངང་ནས་སོང་དང་”ཞེས་སྨྲས་ཀྱང༌།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36The jailer informed Paul: “The magistrates have sent orders to release you. Now you may go on your way in peace.”</a:t>
            </a:r>
            <a:endParaRPr lang="en-IN" dirty="0"/>
          </a:p>
        </p:txBody>
      </p:sp>
      <p:pic>
        <p:nvPicPr>
          <p:cNvPr id="6" name="Audio 5">
            <a:hlinkClick r:id="" action="ppaction://media"/>
            <a:extLst>
              <a:ext uri="{FF2B5EF4-FFF2-40B4-BE49-F238E27FC236}">
                <a16:creationId xmlns:a16="http://schemas.microsoft.com/office/drawing/2014/main" id="{1C841EE6-0B49-5403-4D8D-07D5A94C40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947"/>
    </mc:Choice>
    <mc:Fallback xmlns="">
      <p:transition spd="slow" advTm="11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AE4CB-3F8A-3A9D-7F30-92A01D8D4482}"/>
              </a:ext>
            </a:extLst>
          </p:cNvPr>
          <p:cNvPicPr>
            <a:picLocks noChangeAspect="1"/>
          </p:cNvPicPr>
          <p:nvPr/>
        </p:nvPicPr>
        <p:blipFill>
          <a:blip r:embed="rId2"/>
          <a:stretch>
            <a:fillRect/>
          </a:stretch>
        </p:blipFill>
        <p:spPr>
          <a:xfrm>
            <a:off x="0" y="1"/>
            <a:ext cx="13142422" cy="6858000"/>
          </a:xfrm>
          <a:prstGeom prst="rect">
            <a:avLst/>
          </a:prstGeom>
        </p:spPr>
      </p:pic>
      <p:sp>
        <p:nvSpPr>
          <p:cNvPr id="4" name="TextBox 3">
            <a:extLst>
              <a:ext uri="{FF2B5EF4-FFF2-40B4-BE49-F238E27FC236}">
                <a16:creationId xmlns:a16="http://schemas.microsoft.com/office/drawing/2014/main" id="{93F8770E-01F8-9434-788D-FDBE0FD92AF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16:36</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37</a:t>
            </a:r>
            <a:r>
              <a:rPr lang="bo-CN" sz="6000" dirty="0">
                <a:solidFill>
                  <a:srgbClr val="121212"/>
                </a:solidFill>
                <a:latin typeface="Arial" panose="020B0604020202020204" pitchFamily="34" charset="0"/>
              </a:rPr>
              <a:t>པའུ་ལུས་སྲུང་དམག་རྣམས་ལ་“ང་ཚོ་རོ་མཱ་གོང་མའི་རྒྱལ་ཁབ་ཀྱི་མངའ་འབངས་ཡིན་ཡང༌། ཁྲིམས་རར་འདྲི་གཅོད་མི་བྱས་པར་དམངས་ཀྱི་མདུན་དུ་བརྡུངས་ནས་ང་ཚོ་བཙོན་ཁང་དུ་བཅུག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0"/>
            <a:ext cx="5818909" cy="6724357"/>
          </a:xfrm>
          <a:prstGeom prst="rect">
            <a:avLst/>
          </a:prstGeom>
          <a:noFill/>
        </p:spPr>
        <p:txBody>
          <a:bodyPr wrap="square" rtlCol="0">
            <a:noAutofit/>
          </a:bodyPr>
          <a:lstStyle/>
          <a:p>
            <a:r>
              <a:rPr lang="en-US" sz="4000" dirty="0">
                <a:solidFill>
                  <a:srgbClr val="777A7B"/>
                </a:solidFill>
                <a:latin typeface="Arial" panose="020B0604020202020204" pitchFamily="34" charset="0"/>
              </a:rPr>
              <a:t>37But Paul said to the officers, “They beat us publicly without a trial and threw us into prison, even though we are Roman citizens…</a:t>
            </a:r>
            <a:endParaRPr lang="en-IN" dirty="0"/>
          </a:p>
        </p:txBody>
      </p:sp>
      <p:pic>
        <p:nvPicPr>
          <p:cNvPr id="6" name="Audio 5">
            <a:hlinkClick r:id="" action="ppaction://media"/>
            <a:extLst>
              <a:ext uri="{FF2B5EF4-FFF2-40B4-BE49-F238E27FC236}">
                <a16:creationId xmlns:a16="http://schemas.microsoft.com/office/drawing/2014/main" id="{C5F7D8F8-8D74-4DE2-D49F-42D27D3A61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613"/>
    </mc:Choice>
    <mc:Fallback xmlns="">
      <p:transition spd="slow" advTm="11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118860" y="0"/>
            <a:ext cx="6096000" cy="6858000"/>
          </a:xfrm>
          <a:prstGeom prst="rect">
            <a:avLst/>
          </a:prstGeom>
          <a:noFill/>
        </p:spPr>
        <p:txBody>
          <a:bodyPr wrap="square" rtlCol="0">
            <a:noAutofit/>
          </a:bodyPr>
          <a:lstStyle/>
          <a:p>
            <a:pPr algn="ctr"/>
            <a:r>
              <a:rPr lang="bo-CN" sz="8000" b="1" cap="all" dirty="0">
                <a:solidFill>
                  <a:srgbClr val="121212"/>
                </a:solidFill>
                <a:latin typeface="ArialMT"/>
              </a:rPr>
              <a:t>མཛད་པ། 16</a:t>
            </a:r>
          </a:p>
          <a:p>
            <a:r>
              <a:rPr lang="bo-CN" sz="8000" b="1" i="0" dirty="0">
                <a:solidFill>
                  <a:srgbClr val="121212"/>
                </a:solidFill>
                <a:effectLst/>
                <a:latin typeface="Arial" panose="020B0604020202020204" pitchFamily="34" charset="0"/>
              </a:rPr>
              <a:t>པའུ་ལུ་དང་སི་ལཱ</a:t>
            </a:r>
            <a:r>
              <a:rPr lang="bo-CN" sz="8000" b="1" dirty="0">
                <a:solidFill>
                  <a:srgbClr val="121212"/>
                </a:solidFill>
                <a:latin typeface="Arial" panose="020B0604020202020204" pitchFamily="34" charset="0"/>
              </a:rPr>
              <a:t>་དཀོན་མཆོག་ལ་མགུར་གླུ་ལེན་</a:t>
            </a:r>
            <a:r>
              <a:rPr lang="bo-CN" sz="8000" b="1" i="0" dirty="0">
                <a:solidFill>
                  <a:srgbClr val="121212"/>
                </a:solidFill>
                <a:effectLst/>
                <a:latin typeface="Arial" panose="020B0604020202020204" pitchFamily="34" charset="0"/>
              </a:rPr>
              <a:t>པ།</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Worship in the Jail – Acts 16:24-40</a:t>
            </a:r>
          </a:p>
        </p:txBody>
      </p:sp>
      <p:pic>
        <p:nvPicPr>
          <p:cNvPr id="6" name="Audio 5">
            <a:hlinkClick r:id="" action="ppaction://media"/>
            <a:extLst>
              <a:ext uri="{FF2B5EF4-FFF2-40B4-BE49-F238E27FC236}">
                <a16:creationId xmlns:a16="http://schemas.microsoft.com/office/drawing/2014/main" id="{F32ECDD6-263A-5C61-2DD8-FCD70454BF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732"/>
    </mc:Choice>
    <mc:Fallback xmlns="">
      <p:transition spd="slow" advTm="4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ECC230-A878-2475-CB8C-0399D20BCC6F}"/>
              </a:ext>
            </a:extLst>
          </p:cNvPr>
          <p:cNvPicPr>
            <a:picLocks noChangeAspect="1"/>
          </p:cNvPicPr>
          <p:nvPr/>
        </p:nvPicPr>
        <p:blipFill>
          <a:blip r:embed="rId2"/>
          <a:stretch>
            <a:fillRect/>
          </a:stretch>
        </p:blipFill>
        <p:spPr>
          <a:xfrm>
            <a:off x="-687323" y="0"/>
            <a:ext cx="12879324" cy="6858000"/>
          </a:xfrm>
          <a:prstGeom prst="rect">
            <a:avLst/>
          </a:prstGeom>
        </p:spPr>
      </p:pic>
      <p:sp>
        <p:nvSpPr>
          <p:cNvPr id="4" name="TextBox 3">
            <a:extLst>
              <a:ext uri="{FF2B5EF4-FFF2-40B4-BE49-F238E27FC236}">
                <a16:creationId xmlns:a16="http://schemas.microsoft.com/office/drawing/2014/main" id="{23116060-9D64-8BCB-7D15-F8028CC6C360}"/>
              </a:ext>
            </a:extLst>
          </p:cNvPr>
          <p:cNvSpPr txBox="1"/>
          <p:nvPr/>
        </p:nvSpPr>
        <p:spPr>
          <a:xfrm>
            <a:off x="0" y="579198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16:37</a:t>
            </a: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ད་ལྟ་ཁོ་ཚོས་གསང་བའི་ངང་ནས་ང་ཚོ་འདོན་ནམ། དེ་ལྟར་མི་བྱ། འདིར་ཡོང་ནས་ཁོ་ཚོ་རང་གིས་ང་ཚོ་ཕྱི་རོལ་ཏུ་འཁྲིད་དགོས་”ཞེས་གསུངས་པའི་གཏམ་དེ།</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0"/>
            <a:ext cx="5818909" cy="6724357"/>
          </a:xfrm>
          <a:prstGeom prst="rect">
            <a:avLst/>
          </a:prstGeom>
          <a:noFill/>
        </p:spPr>
        <p:txBody>
          <a:bodyPr wrap="square" rtlCol="0">
            <a:noAutofit/>
          </a:bodyPr>
          <a:lstStyle/>
          <a:p>
            <a:r>
              <a:rPr lang="en-US" sz="4000" dirty="0">
                <a:solidFill>
                  <a:srgbClr val="121212"/>
                </a:solidFill>
                <a:latin typeface="Arial" panose="020B0604020202020204" pitchFamily="34" charset="0"/>
              </a:rPr>
              <a:t>And now do they want to send us away secretly? Absolutely not! Let them come themselves and escort us out!”</a:t>
            </a:r>
            <a:endParaRPr lang="en-IN" dirty="0"/>
          </a:p>
        </p:txBody>
      </p:sp>
      <p:pic>
        <p:nvPicPr>
          <p:cNvPr id="6" name="Audio 5">
            <a:hlinkClick r:id="" action="ppaction://media"/>
            <a:extLst>
              <a:ext uri="{FF2B5EF4-FFF2-40B4-BE49-F238E27FC236}">
                <a16:creationId xmlns:a16="http://schemas.microsoft.com/office/drawing/2014/main" id="{BC896A23-90CF-085A-9E0C-EBA394997E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04757652"/>
      </p:ext>
    </p:extLst>
  </p:cSld>
  <p:clrMapOvr>
    <a:masterClrMapping/>
  </p:clrMapOvr>
  <mc:AlternateContent xmlns:mc="http://schemas.openxmlformats.org/markup-compatibility/2006" xmlns:p14="http://schemas.microsoft.com/office/powerpoint/2010/main">
    <mc:Choice Requires="p14">
      <p:transition spd="slow" p14:dur="2000" advTm="11345"/>
    </mc:Choice>
    <mc:Fallback xmlns="">
      <p:transition spd="slow" advTm="11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22569-C7C0-E9A8-19CC-9EDE58260859}"/>
              </a:ext>
            </a:extLst>
          </p:cNvPr>
          <p:cNvPicPr>
            <a:picLocks noChangeAspect="1"/>
          </p:cNvPicPr>
          <p:nvPr/>
        </p:nvPicPr>
        <p:blipFill>
          <a:blip r:embed="rId2"/>
          <a:stretch>
            <a:fillRect/>
          </a:stretch>
        </p:blipFill>
        <p:spPr>
          <a:xfrm>
            <a:off x="0" y="0"/>
            <a:ext cx="12621638" cy="6858000"/>
          </a:xfrm>
          <a:prstGeom prst="rect">
            <a:avLst/>
          </a:prstGeom>
        </p:spPr>
      </p:pic>
      <p:sp>
        <p:nvSpPr>
          <p:cNvPr id="4" name="TextBox 3">
            <a:extLst>
              <a:ext uri="{FF2B5EF4-FFF2-40B4-BE49-F238E27FC236}">
                <a16:creationId xmlns:a16="http://schemas.microsoft.com/office/drawing/2014/main" id="{60B5260B-6111-3542-B189-AFBC1CCFEE5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16:37</a:t>
            </a:r>
          </a:p>
        </p:txBody>
      </p:sp>
    </p:spTree>
    <p:extLst>
      <p:ext uri="{BB962C8B-B14F-4D97-AF65-F5344CB8AC3E}">
        <p14:creationId xmlns:p14="http://schemas.microsoft.com/office/powerpoint/2010/main" val="3433742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སྲུང་དམག་ཚོས་ཁྲིམས་དཔོན་རྣམས་ལ་བཤད། ཁོང་ཚོ་གཉིས་རོ་མཱ་གོང་མའི་རྒྱལ་ཁབ་ཀྱི་མངའ་འབངས་ཡིན་པ་ཐོས་ནས་ཁྲིམས་དཔོན་རྣམས་འཇིགས་པར་གྱུར་བ་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38So the officers relayed this message to the magistrates, who were alarmed to hear that Paul and Silas were Roman citizens.</a:t>
            </a:r>
            <a:endParaRPr lang="en-IN" dirty="0"/>
          </a:p>
        </p:txBody>
      </p:sp>
      <p:pic>
        <p:nvPicPr>
          <p:cNvPr id="10" name="Audio 9">
            <a:hlinkClick r:id="" action="ppaction://media"/>
            <a:extLst>
              <a:ext uri="{FF2B5EF4-FFF2-40B4-BE49-F238E27FC236}">
                <a16:creationId xmlns:a16="http://schemas.microsoft.com/office/drawing/2014/main" id="{034FABC2-2121-94B7-4591-3E3C676A9E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588"/>
    </mc:Choice>
    <mc:Fallback xmlns="">
      <p:transition spd="slow" advTm="9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70C1E2-B179-0221-E7D4-5D084ED63EF0}"/>
              </a:ext>
            </a:extLst>
          </p:cNvPr>
          <p:cNvPicPr>
            <a:picLocks noChangeAspect="1"/>
          </p:cNvPicPr>
          <p:nvPr/>
        </p:nvPicPr>
        <p:blipFill>
          <a:blip r:embed="rId2"/>
          <a:stretch>
            <a:fillRect/>
          </a:stretch>
        </p:blipFill>
        <p:spPr>
          <a:xfrm>
            <a:off x="0" y="-443023"/>
            <a:ext cx="12192000" cy="7301023"/>
          </a:xfrm>
          <a:prstGeom prst="rect">
            <a:avLst/>
          </a:prstGeom>
        </p:spPr>
      </p:pic>
      <p:sp>
        <p:nvSpPr>
          <p:cNvPr id="4" name="TextBox 3">
            <a:extLst>
              <a:ext uri="{FF2B5EF4-FFF2-40B4-BE49-F238E27FC236}">
                <a16:creationId xmlns:a16="http://schemas.microsoft.com/office/drawing/2014/main" id="{420D9BBA-EAFF-945F-6694-7D19D164A0D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16:38</a:t>
            </a: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39</a:t>
            </a:r>
            <a:r>
              <a:rPr lang="bo-CN" sz="8000" dirty="0">
                <a:solidFill>
                  <a:srgbClr val="121212"/>
                </a:solidFill>
                <a:latin typeface="Arial" panose="020B0604020202020204" pitchFamily="34" charset="0"/>
              </a:rPr>
              <a:t>དེར་ཡོང་ནས་ཁོང་ཚོར་དགོངས་དག་ཞུས་པ་དང༌། ཕྱི་རོལ་ཏུ་འཁྲིད་དེ་གྲོང་ཁྱེར་ནས་ཕར་ཕེབས་པར་ཡང་ཡང་བསྐུལ།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39They came to appease them and led them out, requesting that they leave the city.</a:t>
            </a:r>
            <a:endParaRPr lang="en-IN" dirty="0"/>
          </a:p>
        </p:txBody>
      </p:sp>
      <p:pic>
        <p:nvPicPr>
          <p:cNvPr id="6" name="Audio 5">
            <a:hlinkClick r:id="" action="ppaction://media"/>
            <a:extLst>
              <a:ext uri="{FF2B5EF4-FFF2-40B4-BE49-F238E27FC236}">
                <a16:creationId xmlns:a16="http://schemas.microsoft.com/office/drawing/2014/main" id="{CFEBD935-208A-147C-307A-80EFB463C3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8331"/>
    </mc:Choice>
    <mc:Fallback xmlns="">
      <p:transition spd="slow" advTm="8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D19C15-D2EE-A174-EA32-BF9E3945F68A}"/>
              </a:ext>
            </a:extLst>
          </p:cNvPr>
          <p:cNvPicPr>
            <a:picLocks noChangeAspect="1"/>
          </p:cNvPicPr>
          <p:nvPr/>
        </p:nvPicPr>
        <p:blipFill>
          <a:blip r:embed="rId2"/>
          <a:stretch>
            <a:fillRect/>
          </a:stretch>
        </p:blipFill>
        <p:spPr>
          <a:xfrm>
            <a:off x="0" y="0"/>
            <a:ext cx="12992762" cy="6858000"/>
          </a:xfrm>
          <a:prstGeom prst="rect">
            <a:avLst/>
          </a:prstGeom>
        </p:spPr>
      </p:pic>
      <p:sp>
        <p:nvSpPr>
          <p:cNvPr id="4" name="TextBox 3">
            <a:extLst>
              <a:ext uri="{FF2B5EF4-FFF2-40B4-BE49-F238E27FC236}">
                <a16:creationId xmlns:a16="http://schemas.microsoft.com/office/drawing/2014/main" id="{2A62A424-DB64-294D-376A-15A4533AD19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16:39</a:t>
            </a: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40</a:t>
            </a:r>
            <a:r>
              <a:rPr lang="bo-CN" sz="7200" dirty="0">
                <a:solidFill>
                  <a:srgbClr val="121212"/>
                </a:solidFill>
                <a:latin typeface="Arial" panose="020B0604020202020204" pitchFamily="34" charset="0"/>
              </a:rPr>
              <a:t>ཁོང་གཉིས་བཙོན་ཁང་ནས་ཐོན་པ་དང༌། ལི་དི་ཡཱ་ཡི་ཁང་པར་ཕེབས། སྤུན་ཟླ་རྣམས་དང་ལྷན་དུ་འདུས་ཏེ་ཁོ་ཚོར་བློ་སྟོབས་སྤེལ་ནས་ཕར་ཕེབས་སོ།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40After Paul and Silas came out of the prison, they went to Lydia’s house to see the brothers and encourage them. Then they left the city.</a:t>
            </a:r>
            <a:endParaRPr lang="en-IN" dirty="0"/>
          </a:p>
        </p:txBody>
      </p:sp>
      <p:pic>
        <p:nvPicPr>
          <p:cNvPr id="6" name="Audio 5">
            <a:hlinkClick r:id="" action="ppaction://media"/>
            <a:extLst>
              <a:ext uri="{FF2B5EF4-FFF2-40B4-BE49-F238E27FC236}">
                <a16:creationId xmlns:a16="http://schemas.microsoft.com/office/drawing/2014/main" id="{3CAADAA2-E2F5-E450-24DA-101BAC116D1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0654"/>
    </mc:Choice>
    <mc:Fallback xmlns="">
      <p:transition spd="slow" advTm="10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661D4F-3773-B74B-54E1-AC9A53F59F06}"/>
              </a:ext>
            </a:extLst>
          </p:cNvPr>
          <p:cNvPicPr>
            <a:picLocks noChangeAspect="1"/>
          </p:cNvPicPr>
          <p:nvPr/>
        </p:nvPicPr>
        <p:blipFill>
          <a:blip r:embed="rId2"/>
          <a:stretch>
            <a:fillRect/>
          </a:stretch>
        </p:blipFill>
        <p:spPr>
          <a:xfrm>
            <a:off x="-206471" y="0"/>
            <a:ext cx="12398471" cy="6858000"/>
          </a:xfrm>
          <a:prstGeom prst="rect">
            <a:avLst/>
          </a:prstGeom>
        </p:spPr>
      </p:pic>
      <p:sp>
        <p:nvSpPr>
          <p:cNvPr id="3" name="TextBox 2">
            <a:extLst>
              <a:ext uri="{FF2B5EF4-FFF2-40B4-BE49-F238E27FC236}">
                <a16:creationId xmlns:a16="http://schemas.microsoft.com/office/drawing/2014/main" id="{77EDFC1E-BDE3-79F9-F9C2-6FFDBC39772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16:40</a:t>
            </a: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1EDCD2-846E-50B4-6D3A-67BA9055C99E}"/>
              </a:ext>
            </a:extLst>
          </p:cNvPr>
          <p:cNvPicPr>
            <a:picLocks noChangeAspect="1"/>
          </p:cNvPicPr>
          <p:nvPr/>
        </p:nvPicPr>
        <p:blipFill>
          <a:blip r:embed="rId2"/>
          <a:stretch>
            <a:fillRect/>
          </a:stretch>
        </p:blipFill>
        <p:spPr>
          <a:xfrm>
            <a:off x="-206471" y="0"/>
            <a:ext cx="12398471" cy="6858000"/>
          </a:xfrm>
          <a:prstGeom prst="rect">
            <a:avLst/>
          </a:prstGeom>
        </p:spPr>
      </p:pic>
      <p:sp>
        <p:nvSpPr>
          <p:cNvPr id="7" name="TextBox 6">
            <a:extLst>
              <a:ext uri="{FF2B5EF4-FFF2-40B4-BE49-F238E27FC236}">
                <a16:creationId xmlns:a16="http://schemas.microsoft.com/office/drawing/2014/main" id="{FDF43B45-FD12-5B00-3B32-D4834ABF3809}"/>
              </a:ext>
            </a:extLst>
          </p:cNvPr>
          <p:cNvSpPr txBox="1"/>
          <p:nvPr/>
        </p:nvSpPr>
        <p:spPr>
          <a:xfrm>
            <a:off x="4064591" y="2824619"/>
            <a:ext cx="6096000" cy="4033381"/>
          </a:xfrm>
          <a:prstGeom prst="rect">
            <a:avLst/>
          </a:prstGeom>
          <a:noFill/>
        </p:spPr>
        <p:txBody>
          <a:bodyPr wrap="square" rtlCol="0">
            <a:noAutofit/>
          </a:bodyPr>
          <a:lstStyle/>
          <a:p>
            <a:pPr algn="ctr"/>
            <a:r>
              <a:rPr lang="bo-CN" sz="8000" b="1" cap="all" dirty="0">
                <a:solidFill>
                  <a:schemeClr val="bg1"/>
                </a:solidFill>
                <a:latin typeface="ArialMT"/>
              </a:rPr>
              <a:t>མཛད་པ། 16</a:t>
            </a:r>
          </a:p>
          <a:p>
            <a:r>
              <a:rPr lang="bo-CN" sz="8000" b="1" i="0" dirty="0">
                <a:solidFill>
                  <a:schemeClr val="bg1"/>
                </a:solidFill>
                <a:effectLst/>
                <a:latin typeface="Arial" panose="020B0604020202020204" pitchFamily="34" charset="0"/>
              </a:rPr>
              <a:t>པའུ་ལུ་དང་སི་ལཱ</a:t>
            </a:r>
            <a:r>
              <a:rPr lang="bo-CN" sz="8000" b="1" dirty="0">
                <a:solidFill>
                  <a:schemeClr val="bg1"/>
                </a:solidFill>
                <a:latin typeface="Arial" panose="020B0604020202020204" pitchFamily="34" charset="0"/>
              </a:rPr>
              <a:t>་དཀོན་མཆོག་ལ་མགུར་གླུ་ལེན་</a:t>
            </a:r>
            <a:r>
              <a:rPr lang="bo-CN" sz="8000" b="1" i="0" dirty="0">
                <a:solidFill>
                  <a:schemeClr val="bg1"/>
                </a:solidFill>
                <a:effectLst/>
                <a:latin typeface="Arial" panose="020B0604020202020204" pitchFamily="34" charset="0"/>
              </a:rPr>
              <a:t>པ།</a:t>
            </a:r>
            <a:endParaRPr lang="en-IN" sz="8000" b="1" dirty="0">
              <a:solidFill>
                <a:schemeClr val="bg1"/>
              </a:solidFill>
            </a:endParaRPr>
          </a:p>
        </p:txBody>
      </p:sp>
      <p:sp>
        <p:nvSpPr>
          <p:cNvPr id="3" name="TextBox 2">
            <a:extLst>
              <a:ext uri="{FF2B5EF4-FFF2-40B4-BE49-F238E27FC236}">
                <a16:creationId xmlns:a16="http://schemas.microsoft.com/office/drawing/2014/main" id="{407F020A-E80F-F4EE-F9A7-BFE7DE93B17A}"/>
              </a:ext>
            </a:extLst>
          </p:cNvPr>
          <p:cNvSpPr txBox="1"/>
          <p:nvPr/>
        </p:nvSpPr>
        <p:spPr>
          <a:xfrm>
            <a:off x="-91325" y="634316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བཀའ་དེ་བཞིན་དུ་བཙོན་སྲུང་དཔོན་གྱིས་ཁོང་ཚོ་བཙོན་ཁང་གི་ཕུགས་ལ་བཅུག་ནས་ཁོ་ཚོའི་རྐང་པར་ཤིང་སྒྲོག་བརྒྱབ་ནས་བཞ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24On receiving this order, (the jailer) placed them in the inner cell and fastened their feet in the stocks.</a:t>
            </a:r>
            <a:endParaRPr lang="en-IN" dirty="0"/>
          </a:p>
        </p:txBody>
      </p:sp>
      <p:pic>
        <p:nvPicPr>
          <p:cNvPr id="6" name="Audio 5">
            <a:hlinkClick r:id="" action="ppaction://media"/>
            <a:extLst>
              <a:ext uri="{FF2B5EF4-FFF2-40B4-BE49-F238E27FC236}">
                <a16:creationId xmlns:a16="http://schemas.microsoft.com/office/drawing/2014/main" id="{C547B24B-1945-ED46-E08A-3DF438B4C2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790"/>
    </mc:Choice>
    <mc:Fallback xmlns="">
      <p:transition spd="slow" advTm="8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0B73C-C319-5B8A-07DA-1892B750661E}"/>
              </a:ext>
            </a:extLst>
          </p:cNvPr>
          <p:cNvPicPr>
            <a:picLocks noChangeAspect="1"/>
          </p:cNvPicPr>
          <p:nvPr/>
        </p:nvPicPr>
        <p:blipFill>
          <a:blip r:embed="rId2"/>
          <a:stretch>
            <a:fillRect/>
          </a:stretch>
        </p:blipFill>
        <p:spPr>
          <a:xfrm>
            <a:off x="0" y="-77429"/>
            <a:ext cx="12192000" cy="6935430"/>
          </a:xfrm>
          <a:prstGeom prst="rect">
            <a:avLst/>
          </a:prstGeom>
        </p:spPr>
      </p:pic>
      <p:sp>
        <p:nvSpPr>
          <p:cNvPr id="4" name="TextBox 3">
            <a:extLst>
              <a:ext uri="{FF2B5EF4-FFF2-40B4-BE49-F238E27FC236}">
                <a16:creationId xmlns:a16="http://schemas.microsoft.com/office/drawing/2014/main" id="{6C4A3BCA-9926-A0B6-91F0-26DB9A57929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16:24</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25</a:t>
            </a:r>
            <a:r>
              <a:rPr lang="bo-CN" sz="7200" dirty="0">
                <a:solidFill>
                  <a:srgbClr val="121212"/>
                </a:solidFill>
                <a:latin typeface="Arial" panose="020B0604020202020204" pitchFamily="34" charset="0"/>
              </a:rPr>
              <a:t>ནམ་ཕྱེད་ཙམ་ལ་པའུ་ལུ་དང་སི་ལཱ་གཉིས་ཀྱིས་སྨོན་ལམ་འདེབས་ཤིང་དཀོན་མཆོག་ལ་མགུར་གླུ་ལེན་སྐབས་བཙོན་པ་གཞན་རྣམས་ཀྱིས་ཉ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25About midnight Paul and Silas were praying and singing hymns to God, and the other prisoners were listening to them. </a:t>
            </a:r>
            <a:endParaRPr lang="en-IN" dirty="0"/>
          </a:p>
        </p:txBody>
      </p:sp>
      <p:pic>
        <p:nvPicPr>
          <p:cNvPr id="6" name="Audio 5">
            <a:hlinkClick r:id="" action="ppaction://media"/>
            <a:extLst>
              <a:ext uri="{FF2B5EF4-FFF2-40B4-BE49-F238E27FC236}">
                <a16:creationId xmlns:a16="http://schemas.microsoft.com/office/drawing/2014/main" id="{BFE55E70-4780-F44C-EB3F-67DAA1964D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080"/>
    </mc:Choice>
    <mc:Fallback xmlns="">
      <p:transition spd="slow" advTm="9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593D6-3EDD-9BEF-C1DE-ED9E6C5B3D92}"/>
              </a:ext>
            </a:extLst>
          </p:cNvPr>
          <p:cNvPicPr>
            <a:picLocks noChangeAspect="1"/>
          </p:cNvPicPr>
          <p:nvPr/>
        </p:nvPicPr>
        <p:blipFill>
          <a:blip r:embed="rId2"/>
          <a:stretch>
            <a:fillRect/>
          </a:stretch>
        </p:blipFill>
        <p:spPr>
          <a:xfrm>
            <a:off x="0" y="0"/>
            <a:ext cx="12226018" cy="6858000"/>
          </a:xfrm>
          <a:prstGeom prst="rect">
            <a:avLst/>
          </a:prstGeom>
        </p:spPr>
      </p:pic>
      <p:sp>
        <p:nvSpPr>
          <p:cNvPr id="4" name="TextBox 3">
            <a:extLst>
              <a:ext uri="{FF2B5EF4-FFF2-40B4-BE49-F238E27FC236}">
                <a16:creationId xmlns:a16="http://schemas.microsoft.com/office/drawing/2014/main" id="{1B007AB4-C460-8994-D60C-92ED3E30738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16:25</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གློ་བུར་དུ་ས་ཡོམ་ཆེན་པོ་བྱུང་བས་བཙོན་ཁང་གི་རྩིག་རྨང་གཡོ་བར་གྱུར། འཕྲལ་དུ་བཙོན་ཁང་གི་སྒོ་ཐམས་ཅད་བྱེ་ནས་བཙོན་པ་རྣམས་ཀྱི་ལྕགས་ཐག་གྲོལ་བར་གྱུར།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26Suddenly a strong earthquake shook the foundations of the prison. At once all the doors flew open and everyone’s chains came loose.</a:t>
            </a:r>
            <a:endParaRPr lang="en-IN" dirty="0"/>
          </a:p>
        </p:txBody>
      </p:sp>
      <p:pic>
        <p:nvPicPr>
          <p:cNvPr id="6" name="Audio 5">
            <a:hlinkClick r:id="" action="ppaction://media"/>
            <a:extLst>
              <a:ext uri="{FF2B5EF4-FFF2-40B4-BE49-F238E27FC236}">
                <a16:creationId xmlns:a16="http://schemas.microsoft.com/office/drawing/2014/main" id="{79A2533F-F022-04F0-CA42-6F4007D840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424"/>
    </mc:Choice>
    <mc:Fallback xmlns="">
      <p:transition spd="slow" advTm="11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2809</TotalTime>
  <Words>1417</Words>
  <Application>Microsoft Office PowerPoint</Application>
  <PresentationFormat>Widescreen</PresentationFormat>
  <Paragraphs>83</Paragraphs>
  <Slides>38</Slides>
  <Notes>3</Notes>
  <HiddenSlides>0</HiddenSlides>
  <MMClips>19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Aptos</vt:lpstr>
      <vt:lpstr>Arial</vt:lpstr>
      <vt:lpstr>ArialMT</vt:lpstr>
      <vt:lpstr>Calibri</vt:lpstr>
      <vt:lpstr>Calibri Light</vt:lpstr>
      <vt:lpstr>Microsoft Himalaya</vt:lpstr>
      <vt:lpstr>TimesNewRomanPS-BoldMT</vt:lpstr>
      <vt:lpstr>TimesNewRomanPSMT</vt:lpstr>
      <vt:lpstr>Office Theme</vt:lpstr>
      <vt:lpstr>52-3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2024-07-25T13:03:07Z</dcterms:modified>
</cp:coreProperties>
</file>