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08593-138A-432F-8309-4C91F75D9E4F}" v="14" dt="2025-05-28T11:02:54.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35" autoAdjust="0"/>
  </p:normalViewPr>
  <p:slideViewPr>
    <p:cSldViewPr snapToGrid="0">
      <p:cViewPr varScale="1">
        <p:scale>
          <a:sx n="48" d="100"/>
          <a:sy n="48" d="100"/>
        </p:scale>
        <p:origin x="67" y="5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1D2E92A-5DAE-4537-8EC1-2620299C8979}"/>
    <pc:docChg chg="undo redo custSel modSld">
      <pc:chgData name="Alfred Smith" userId="3c60a3631c0db8ad" providerId="LiveId" clId="{41D2E92A-5DAE-4537-8EC1-2620299C8979}" dt="2025-05-06T09:19:11.452" v="114"/>
      <pc:docMkLst>
        <pc:docMk/>
      </pc:docMkLst>
      <pc:sldChg chg="addSp delSp modSp mod">
        <pc:chgData name="Alfred Smith" userId="3c60a3631c0db8ad" providerId="LiveId" clId="{41D2E92A-5DAE-4537-8EC1-2620299C8979}" dt="2025-05-06T09:18:09.429" v="113" actId="27636"/>
        <pc:sldMkLst>
          <pc:docMk/>
          <pc:sldMk cId="1499918570" sldId="257"/>
        </pc:sldMkLst>
        <pc:spChg chg="add mod">
          <ac:chgData name="Alfred Smith" userId="3c60a3631c0db8ad" providerId="LiveId" clId="{41D2E92A-5DAE-4537-8EC1-2620299C8979}" dt="2025-05-06T09:18:09.429" v="113" actId="27636"/>
          <ac:spMkLst>
            <pc:docMk/>
            <pc:sldMk cId="1499918570" sldId="257"/>
            <ac:spMk id="6" creationId="{CB03300E-E931-E539-E83C-D17C6A71F2BE}"/>
          </ac:spMkLst>
        </pc:spChg>
      </pc:sldChg>
      <pc:sldChg chg="modSp">
        <pc:chgData name="Alfred Smith" userId="3c60a3631c0db8ad" providerId="LiveId" clId="{41D2E92A-5DAE-4537-8EC1-2620299C8979}" dt="2025-05-06T09:19:11.452" v="114"/>
        <pc:sldMkLst>
          <pc:docMk/>
          <pc:sldMk cId="3788111665" sldId="258"/>
        </pc:sldMkLst>
        <pc:spChg chg="mod">
          <ac:chgData name="Alfred Smith" userId="3c60a3631c0db8ad" providerId="LiveId" clId="{41D2E92A-5DAE-4537-8EC1-2620299C8979}" dt="2025-05-06T09:19:11.452" v="114"/>
          <ac:spMkLst>
            <pc:docMk/>
            <pc:sldMk cId="3788111665" sldId="258"/>
            <ac:spMk id="8" creationId="{257BDD2E-72C1-60C7-81D5-E85A012D209C}"/>
          </ac:spMkLst>
        </pc:spChg>
      </pc:sldChg>
      <pc:sldChg chg="modSp">
        <pc:chgData name="Alfred Smith" userId="3c60a3631c0db8ad" providerId="LiveId" clId="{41D2E92A-5DAE-4537-8EC1-2620299C8979}" dt="2025-05-06T09:19:11.452" v="114"/>
        <pc:sldMkLst>
          <pc:docMk/>
          <pc:sldMk cId="454763615" sldId="259"/>
        </pc:sldMkLst>
        <pc:spChg chg="mod">
          <ac:chgData name="Alfred Smith" userId="3c60a3631c0db8ad" providerId="LiveId" clId="{41D2E92A-5DAE-4537-8EC1-2620299C8979}" dt="2025-05-06T09:19:11.452" v="114"/>
          <ac:spMkLst>
            <pc:docMk/>
            <pc:sldMk cId="454763615" sldId="259"/>
            <ac:spMk id="3" creationId="{A58184BD-88F1-BA02-40C1-D8403D0EEC0D}"/>
          </ac:spMkLst>
        </pc:spChg>
      </pc:sldChg>
      <pc:sldChg chg="modSp mod">
        <pc:chgData name="Alfred Smith" userId="3c60a3631c0db8ad" providerId="LiveId" clId="{41D2E92A-5DAE-4537-8EC1-2620299C8979}" dt="2025-04-22T08:15:33.162" v="49" actId="20577"/>
        <pc:sldMkLst>
          <pc:docMk/>
          <pc:sldMk cId="2346136586" sldId="260"/>
        </pc:sldMkLst>
      </pc:sldChg>
      <pc:sldChg chg="modSp mod">
        <pc:chgData name="Alfred Smith" userId="3c60a3631c0db8ad" providerId="LiveId" clId="{41D2E92A-5DAE-4537-8EC1-2620299C8979}" dt="2025-04-22T08:16:22.089" v="56" actId="404"/>
        <pc:sldMkLst>
          <pc:docMk/>
          <pc:sldMk cId="4037329247" sldId="261"/>
        </pc:sldMkLst>
        <pc:picChg chg="mod">
          <ac:chgData name="Alfred Smith" userId="3c60a3631c0db8ad" providerId="LiveId" clId="{41D2E92A-5DAE-4537-8EC1-2620299C8979}" dt="2025-04-22T08:15:59.964" v="51" actId="1076"/>
          <ac:picMkLst>
            <pc:docMk/>
            <pc:sldMk cId="4037329247" sldId="261"/>
            <ac:picMk id="6" creationId="{2D1895F7-BF84-7EA3-AF50-F66155EA67E3}"/>
          </ac:picMkLst>
        </pc:picChg>
      </pc:sldChg>
      <pc:sldChg chg="modSp mod">
        <pc:chgData name="Alfred Smith" userId="3c60a3631c0db8ad" providerId="LiveId" clId="{41D2E92A-5DAE-4537-8EC1-2620299C8979}" dt="2025-04-22T08:17:01.020" v="60" actId="404"/>
        <pc:sldMkLst>
          <pc:docMk/>
          <pc:sldMk cId="1909638311" sldId="262"/>
        </pc:sldMkLst>
      </pc:sldChg>
      <pc:sldChg chg="modSp mod">
        <pc:chgData name="Alfred Smith" userId="3c60a3631c0db8ad" providerId="LiveId" clId="{41D2E92A-5DAE-4537-8EC1-2620299C8979}" dt="2025-04-22T08:17:40.329" v="64" actId="404"/>
        <pc:sldMkLst>
          <pc:docMk/>
          <pc:sldMk cId="641208035" sldId="263"/>
        </pc:sldMkLst>
      </pc:sldChg>
      <pc:sldChg chg="modSp mod">
        <pc:chgData name="Alfred Smith" userId="3c60a3631c0db8ad" providerId="LiveId" clId="{41D2E92A-5DAE-4537-8EC1-2620299C8979}" dt="2025-04-22T08:18:53.281" v="69"/>
        <pc:sldMkLst>
          <pc:docMk/>
          <pc:sldMk cId="4044745628" sldId="264"/>
        </pc:sldMkLst>
      </pc:sldChg>
      <pc:sldChg chg="modSp mod">
        <pc:chgData name="Alfred Smith" userId="3c60a3631c0db8ad" providerId="LiveId" clId="{41D2E92A-5DAE-4537-8EC1-2620299C8979}" dt="2025-04-22T08:20:15.832" v="75" actId="404"/>
        <pc:sldMkLst>
          <pc:docMk/>
          <pc:sldMk cId="978260341" sldId="265"/>
        </pc:sldMkLst>
      </pc:sldChg>
      <pc:sldChg chg="modSp mod">
        <pc:chgData name="Alfred Smith" userId="3c60a3631c0db8ad" providerId="LiveId" clId="{41D2E92A-5DAE-4537-8EC1-2620299C8979}" dt="2025-04-22T08:20:52.682" v="80"/>
        <pc:sldMkLst>
          <pc:docMk/>
          <pc:sldMk cId="3575870363" sldId="266"/>
        </pc:sldMkLst>
        <pc:spChg chg="mod">
          <ac:chgData name="Alfred Smith" userId="3c60a3631c0db8ad" providerId="LiveId" clId="{41D2E92A-5DAE-4537-8EC1-2620299C8979}" dt="2025-04-22T08:20:52.682" v="80"/>
          <ac:spMkLst>
            <pc:docMk/>
            <pc:sldMk cId="3575870363" sldId="266"/>
            <ac:spMk id="3" creationId="{A58184BD-88F1-BA02-40C1-D8403D0EEC0D}"/>
          </ac:spMkLst>
        </pc:spChg>
      </pc:sldChg>
      <pc:sldChg chg="modSp mod">
        <pc:chgData name="Alfred Smith" userId="3c60a3631c0db8ad" providerId="LiveId" clId="{41D2E92A-5DAE-4537-8EC1-2620299C8979}" dt="2025-04-22T08:21:24.472" v="84" actId="404"/>
        <pc:sldMkLst>
          <pc:docMk/>
          <pc:sldMk cId="4017137865" sldId="267"/>
        </pc:sldMkLst>
        <pc:spChg chg="mod">
          <ac:chgData name="Alfred Smith" userId="3c60a3631c0db8ad" providerId="LiveId" clId="{41D2E92A-5DAE-4537-8EC1-2620299C8979}" dt="2025-04-22T08:21:24.472" v="84" actId="404"/>
          <ac:spMkLst>
            <pc:docMk/>
            <pc:sldMk cId="4017137865" sldId="267"/>
            <ac:spMk id="3" creationId="{A58184BD-88F1-BA02-40C1-D8403D0EEC0D}"/>
          </ac:spMkLst>
        </pc:spChg>
      </pc:sldChg>
      <pc:sldChg chg="modSp mod">
        <pc:chgData name="Alfred Smith" userId="3c60a3631c0db8ad" providerId="LiveId" clId="{41D2E92A-5DAE-4537-8EC1-2620299C8979}" dt="2025-04-22T08:22:01.701" v="88" actId="404"/>
        <pc:sldMkLst>
          <pc:docMk/>
          <pc:sldMk cId="3137811553" sldId="268"/>
        </pc:sldMkLst>
        <pc:spChg chg="mod">
          <ac:chgData name="Alfred Smith" userId="3c60a3631c0db8ad" providerId="LiveId" clId="{41D2E92A-5DAE-4537-8EC1-2620299C8979}" dt="2025-04-22T08:22:01.701" v="88" actId="404"/>
          <ac:spMkLst>
            <pc:docMk/>
            <pc:sldMk cId="3137811553" sldId="268"/>
            <ac:spMk id="3" creationId="{A58184BD-88F1-BA02-40C1-D8403D0EEC0D}"/>
          </ac:spMkLst>
        </pc:spChg>
      </pc:sldChg>
      <pc:sldChg chg="modSp mod">
        <pc:chgData name="Alfred Smith" userId="3c60a3631c0db8ad" providerId="LiveId" clId="{41D2E92A-5DAE-4537-8EC1-2620299C8979}" dt="2025-04-22T08:22:36.844" v="92" actId="404"/>
        <pc:sldMkLst>
          <pc:docMk/>
          <pc:sldMk cId="100491716" sldId="269"/>
        </pc:sldMkLst>
        <pc:spChg chg="mod">
          <ac:chgData name="Alfred Smith" userId="3c60a3631c0db8ad" providerId="LiveId" clId="{41D2E92A-5DAE-4537-8EC1-2620299C8979}" dt="2025-04-22T08:22:36.844" v="92" actId="404"/>
          <ac:spMkLst>
            <pc:docMk/>
            <pc:sldMk cId="100491716" sldId="269"/>
            <ac:spMk id="3" creationId="{A58184BD-88F1-BA02-40C1-D8403D0EEC0D}"/>
          </ac:spMkLst>
        </pc:spChg>
      </pc:sldChg>
      <pc:sldChg chg="modSp">
        <pc:chgData name="Alfred Smith" userId="3c60a3631c0db8ad" providerId="LiveId" clId="{41D2E92A-5DAE-4537-8EC1-2620299C8979}" dt="2025-05-06T09:19:11.452" v="114"/>
        <pc:sldMkLst>
          <pc:docMk/>
          <pc:sldMk cId="4120481681" sldId="270"/>
        </pc:sldMkLst>
        <pc:spChg chg="mod">
          <ac:chgData name="Alfred Smith" userId="3c60a3631c0db8ad" providerId="LiveId" clId="{41D2E92A-5DAE-4537-8EC1-2620299C8979}" dt="2025-05-06T09:19:11.452" v="114"/>
          <ac:spMkLst>
            <pc:docMk/>
            <pc:sldMk cId="4120481681" sldId="270"/>
            <ac:spMk id="3" creationId="{66819F35-8653-6116-475B-D3D8D52B02A2}"/>
          </ac:spMkLst>
        </pc:spChg>
      </pc:sldChg>
      <pc:sldChg chg="modSp">
        <pc:chgData name="Alfred Smith" userId="3c60a3631c0db8ad" providerId="LiveId" clId="{41D2E92A-5DAE-4537-8EC1-2620299C8979}" dt="2025-05-06T09:19:11.452" v="114"/>
        <pc:sldMkLst>
          <pc:docMk/>
          <pc:sldMk cId="939110669" sldId="271"/>
        </pc:sldMkLst>
        <pc:spChg chg="mod">
          <ac:chgData name="Alfred Smith" userId="3c60a3631c0db8ad" providerId="LiveId" clId="{41D2E92A-5DAE-4537-8EC1-2620299C8979}" dt="2025-05-06T09:19:11.452" v="114"/>
          <ac:spMkLst>
            <pc:docMk/>
            <pc:sldMk cId="939110669" sldId="271"/>
            <ac:spMk id="7" creationId="{392911AD-0D13-69C2-CD38-F403673498E5}"/>
          </ac:spMkLst>
        </pc:spChg>
      </pc:sldChg>
      <pc:sldChg chg="modSp">
        <pc:chgData name="Alfred Smith" userId="3c60a3631c0db8ad" providerId="LiveId" clId="{41D2E92A-5DAE-4537-8EC1-2620299C8979}" dt="2025-05-06T09:19:11.452" v="114"/>
        <pc:sldMkLst>
          <pc:docMk/>
          <pc:sldMk cId="4024569785" sldId="272"/>
        </pc:sldMkLst>
        <pc:spChg chg="mod">
          <ac:chgData name="Alfred Smith" userId="3c60a3631c0db8ad" providerId="LiveId" clId="{41D2E92A-5DAE-4537-8EC1-2620299C8979}" dt="2025-05-06T09:19:11.452" v="114"/>
          <ac:spMkLst>
            <pc:docMk/>
            <pc:sldMk cId="4024569785" sldId="272"/>
            <ac:spMk id="4" creationId="{B288DA8C-686C-D7EC-B89E-FDD0D8A021F1}"/>
          </ac:spMkLst>
        </pc:spChg>
      </pc:sldChg>
      <pc:sldChg chg="modSp">
        <pc:chgData name="Alfred Smith" userId="3c60a3631c0db8ad" providerId="LiveId" clId="{41D2E92A-5DAE-4537-8EC1-2620299C8979}" dt="2025-05-06T09:19:11.452" v="114"/>
        <pc:sldMkLst>
          <pc:docMk/>
          <pc:sldMk cId="487179600" sldId="273"/>
        </pc:sldMkLst>
        <pc:spChg chg="mod">
          <ac:chgData name="Alfred Smith" userId="3c60a3631c0db8ad" providerId="LiveId" clId="{41D2E92A-5DAE-4537-8EC1-2620299C8979}" dt="2025-05-06T09:19:11.452" v="114"/>
          <ac:spMkLst>
            <pc:docMk/>
            <pc:sldMk cId="487179600" sldId="273"/>
            <ac:spMk id="4" creationId="{ABFCA71B-166E-A952-8B9E-761C5EBB905A}"/>
          </ac:spMkLst>
        </pc:spChg>
      </pc:sldChg>
      <pc:sldChg chg="modSp">
        <pc:chgData name="Alfred Smith" userId="3c60a3631c0db8ad" providerId="LiveId" clId="{41D2E92A-5DAE-4537-8EC1-2620299C8979}" dt="2025-05-06T09:19:11.452" v="114"/>
        <pc:sldMkLst>
          <pc:docMk/>
          <pc:sldMk cId="2168401200" sldId="274"/>
        </pc:sldMkLst>
        <pc:spChg chg="mod">
          <ac:chgData name="Alfred Smith" userId="3c60a3631c0db8ad" providerId="LiveId" clId="{41D2E92A-5DAE-4537-8EC1-2620299C8979}" dt="2025-05-06T09:19:11.452" v="114"/>
          <ac:spMkLst>
            <pc:docMk/>
            <pc:sldMk cId="2168401200" sldId="274"/>
            <ac:spMk id="8" creationId="{99B03D04-A114-C75C-480C-CF08D6184385}"/>
          </ac:spMkLst>
        </pc:spChg>
      </pc:sldChg>
      <pc:sldChg chg="modSp">
        <pc:chgData name="Alfred Smith" userId="3c60a3631c0db8ad" providerId="LiveId" clId="{41D2E92A-5DAE-4537-8EC1-2620299C8979}" dt="2025-05-06T09:19:11.452" v="114"/>
        <pc:sldMkLst>
          <pc:docMk/>
          <pc:sldMk cId="2390376940" sldId="276"/>
        </pc:sldMkLst>
        <pc:spChg chg="mod">
          <ac:chgData name="Alfred Smith" userId="3c60a3631c0db8ad" providerId="LiveId" clId="{41D2E92A-5DAE-4537-8EC1-2620299C8979}" dt="2025-05-06T09:19:11.452" v="114"/>
          <ac:spMkLst>
            <pc:docMk/>
            <pc:sldMk cId="2390376940" sldId="276"/>
            <ac:spMk id="4" creationId="{46BBC254-3DC4-B4F1-11F5-4343F5F95741}"/>
          </ac:spMkLst>
        </pc:spChg>
      </pc:sldChg>
      <pc:sldChg chg="modSp">
        <pc:chgData name="Alfred Smith" userId="3c60a3631c0db8ad" providerId="LiveId" clId="{41D2E92A-5DAE-4537-8EC1-2620299C8979}" dt="2025-05-06T09:19:11.452" v="114"/>
        <pc:sldMkLst>
          <pc:docMk/>
          <pc:sldMk cId="4265919077" sldId="277"/>
        </pc:sldMkLst>
        <pc:spChg chg="mod">
          <ac:chgData name="Alfred Smith" userId="3c60a3631c0db8ad" providerId="LiveId" clId="{41D2E92A-5DAE-4537-8EC1-2620299C8979}" dt="2025-05-06T09:19:11.452" v="114"/>
          <ac:spMkLst>
            <pc:docMk/>
            <pc:sldMk cId="4265919077" sldId="277"/>
            <ac:spMk id="4" creationId="{78BEA8FE-8E83-D1B7-8BFD-E25C2D7C1F62}"/>
          </ac:spMkLst>
        </pc:spChg>
      </pc:sldChg>
      <pc:sldChg chg="modSp">
        <pc:chgData name="Alfred Smith" userId="3c60a3631c0db8ad" providerId="LiveId" clId="{41D2E92A-5DAE-4537-8EC1-2620299C8979}" dt="2025-05-06T09:19:11.452" v="114"/>
        <pc:sldMkLst>
          <pc:docMk/>
          <pc:sldMk cId="210266664" sldId="278"/>
        </pc:sldMkLst>
        <pc:spChg chg="mod">
          <ac:chgData name="Alfred Smith" userId="3c60a3631c0db8ad" providerId="LiveId" clId="{41D2E92A-5DAE-4537-8EC1-2620299C8979}" dt="2025-05-06T09:19:11.452" v="114"/>
          <ac:spMkLst>
            <pc:docMk/>
            <pc:sldMk cId="210266664" sldId="278"/>
            <ac:spMk id="4" creationId="{21D14671-E76E-E998-B310-DE38EE721727}"/>
          </ac:spMkLst>
        </pc:spChg>
      </pc:sldChg>
      <pc:sldChg chg="modSp">
        <pc:chgData name="Alfred Smith" userId="3c60a3631c0db8ad" providerId="LiveId" clId="{41D2E92A-5DAE-4537-8EC1-2620299C8979}" dt="2025-05-06T09:19:11.452" v="114"/>
        <pc:sldMkLst>
          <pc:docMk/>
          <pc:sldMk cId="888433145" sldId="279"/>
        </pc:sldMkLst>
        <pc:spChg chg="mod">
          <ac:chgData name="Alfred Smith" userId="3c60a3631c0db8ad" providerId="LiveId" clId="{41D2E92A-5DAE-4537-8EC1-2620299C8979}" dt="2025-05-06T09:19:11.452" v="114"/>
          <ac:spMkLst>
            <pc:docMk/>
            <pc:sldMk cId="888433145" sldId="279"/>
            <ac:spMk id="4" creationId="{07795202-8B00-BEA1-FB30-B6CCD8E1CC53}"/>
          </ac:spMkLst>
        </pc:spChg>
      </pc:sldChg>
      <pc:sldChg chg="modSp">
        <pc:chgData name="Alfred Smith" userId="3c60a3631c0db8ad" providerId="LiveId" clId="{41D2E92A-5DAE-4537-8EC1-2620299C8979}" dt="2025-05-06T09:19:11.452" v="114"/>
        <pc:sldMkLst>
          <pc:docMk/>
          <pc:sldMk cId="791300187" sldId="280"/>
        </pc:sldMkLst>
        <pc:spChg chg="mod">
          <ac:chgData name="Alfred Smith" userId="3c60a3631c0db8ad" providerId="LiveId" clId="{41D2E92A-5DAE-4537-8EC1-2620299C8979}" dt="2025-05-06T09:19:11.452" v="114"/>
          <ac:spMkLst>
            <pc:docMk/>
            <pc:sldMk cId="791300187" sldId="280"/>
            <ac:spMk id="4" creationId="{507E2E45-16EC-D3EE-261F-2B7B5D525126}"/>
          </ac:spMkLst>
        </pc:spChg>
      </pc:sldChg>
      <pc:sldChg chg="modSp mod">
        <pc:chgData name="Alfred Smith" userId="3c60a3631c0db8ad" providerId="LiveId" clId="{41D2E92A-5DAE-4537-8EC1-2620299C8979}" dt="2025-04-22T08:23:08.419" v="99" actId="1076"/>
        <pc:sldMkLst>
          <pc:docMk/>
          <pc:sldMk cId="1922139011" sldId="281"/>
        </pc:sldMkLst>
        <pc:spChg chg="mod">
          <ac:chgData name="Alfred Smith" userId="3c60a3631c0db8ad" providerId="LiveId" clId="{41D2E92A-5DAE-4537-8EC1-2620299C8979}" dt="2025-04-22T08:23:08.419" v="99" actId="1076"/>
          <ac:spMkLst>
            <pc:docMk/>
            <pc:sldMk cId="1922139011" sldId="281"/>
            <ac:spMk id="3" creationId="{A58184BD-88F1-BA02-40C1-D8403D0EEC0D}"/>
          </ac:spMkLst>
        </pc:spChg>
        <pc:spChg chg="mod">
          <ac:chgData name="Alfred Smith" userId="3c60a3631c0db8ad" providerId="LiveId" clId="{41D2E92A-5DAE-4537-8EC1-2620299C8979}" dt="2025-04-22T08:23:08.419" v="99" actId="1076"/>
          <ac:spMkLst>
            <pc:docMk/>
            <pc:sldMk cId="1922139011" sldId="281"/>
            <ac:spMk id="4" creationId="{EE2AC625-9141-A801-F431-DD5F79396320}"/>
          </ac:spMkLst>
        </pc:spChg>
      </pc:sldChg>
      <pc:sldChg chg="modSp">
        <pc:chgData name="Alfred Smith" userId="3c60a3631c0db8ad" providerId="LiveId" clId="{41D2E92A-5DAE-4537-8EC1-2620299C8979}" dt="2025-05-06T09:19:11.452" v="114"/>
        <pc:sldMkLst>
          <pc:docMk/>
          <pc:sldMk cId="1126511635" sldId="282"/>
        </pc:sldMkLst>
        <pc:spChg chg="mod">
          <ac:chgData name="Alfred Smith" userId="3c60a3631c0db8ad" providerId="LiveId" clId="{41D2E92A-5DAE-4537-8EC1-2620299C8979}" dt="2025-05-06T09:19:11.452" v="114"/>
          <ac:spMkLst>
            <pc:docMk/>
            <pc:sldMk cId="1126511635" sldId="282"/>
            <ac:spMk id="4" creationId="{41F6F076-6E04-ED7B-2ADD-7D9CA58B1F97}"/>
          </ac:spMkLst>
        </pc:spChg>
      </pc:sldChg>
      <pc:sldChg chg="modSp mod">
        <pc:chgData name="Alfred Smith" userId="3c60a3631c0db8ad" providerId="LiveId" clId="{41D2E92A-5DAE-4537-8EC1-2620299C8979}" dt="2025-04-22T08:23:40.026" v="102" actId="1076"/>
        <pc:sldMkLst>
          <pc:docMk/>
          <pc:sldMk cId="3166251957" sldId="283"/>
        </pc:sldMkLst>
        <pc:spChg chg="mod">
          <ac:chgData name="Alfred Smith" userId="3c60a3631c0db8ad" providerId="LiveId" clId="{41D2E92A-5DAE-4537-8EC1-2620299C8979}" dt="2025-04-22T08:23:40.026" v="102" actId="1076"/>
          <ac:spMkLst>
            <pc:docMk/>
            <pc:sldMk cId="3166251957" sldId="283"/>
            <ac:spMk id="3" creationId="{A58184BD-88F1-BA02-40C1-D8403D0EEC0D}"/>
          </ac:spMkLst>
        </pc:spChg>
        <pc:spChg chg="mod">
          <ac:chgData name="Alfred Smith" userId="3c60a3631c0db8ad" providerId="LiveId" clId="{41D2E92A-5DAE-4537-8EC1-2620299C8979}" dt="2025-04-22T08:23:40.026" v="102" actId="1076"/>
          <ac:spMkLst>
            <pc:docMk/>
            <pc:sldMk cId="3166251957" sldId="283"/>
            <ac:spMk id="4" creationId="{EE2AC625-9141-A801-F431-DD5F79396320}"/>
          </ac:spMkLst>
        </pc:spChg>
      </pc:sldChg>
      <pc:sldChg chg="modSp">
        <pc:chgData name="Alfred Smith" userId="3c60a3631c0db8ad" providerId="LiveId" clId="{41D2E92A-5DAE-4537-8EC1-2620299C8979}" dt="2025-05-06T09:19:11.452" v="114"/>
        <pc:sldMkLst>
          <pc:docMk/>
          <pc:sldMk cId="3922583308" sldId="284"/>
        </pc:sldMkLst>
        <pc:spChg chg="mod">
          <ac:chgData name="Alfred Smith" userId="3c60a3631c0db8ad" providerId="LiveId" clId="{41D2E92A-5DAE-4537-8EC1-2620299C8979}" dt="2025-05-06T09:19:11.452" v="114"/>
          <ac:spMkLst>
            <pc:docMk/>
            <pc:sldMk cId="3922583308" sldId="284"/>
            <ac:spMk id="4" creationId="{DE859BD3-B316-8376-D15F-FF630DF027A5}"/>
          </ac:spMkLst>
        </pc:spChg>
      </pc:sldChg>
      <pc:sldChg chg="modSp mod">
        <pc:chgData name="Alfred Smith" userId="3c60a3631c0db8ad" providerId="LiveId" clId="{41D2E92A-5DAE-4537-8EC1-2620299C8979}" dt="2025-04-22T08:24:05.021" v="105"/>
        <pc:sldMkLst>
          <pc:docMk/>
          <pc:sldMk cId="1522780631" sldId="285"/>
        </pc:sldMkLst>
        <pc:spChg chg="mod">
          <ac:chgData name="Alfred Smith" userId="3c60a3631c0db8ad" providerId="LiveId" clId="{41D2E92A-5DAE-4537-8EC1-2620299C8979}" dt="2025-04-22T08:24:05.021" v="105"/>
          <ac:spMkLst>
            <pc:docMk/>
            <pc:sldMk cId="1522780631" sldId="285"/>
            <ac:spMk id="3" creationId="{A58184BD-88F1-BA02-40C1-D8403D0EEC0D}"/>
          </ac:spMkLst>
        </pc:spChg>
      </pc:sldChg>
      <pc:sldChg chg="modSp">
        <pc:chgData name="Alfred Smith" userId="3c60a3631c0db8ad" providerId="LiveId" clId="{41D2E92A-5DAE-4537-8EC1-2620299C8979}" dt="2025-05-06T09:19:11.452" v="114"/>
        <pc:sldMkLst>
          <pc:docMk/>
          <pc:sldMk cId="1850742486" sldId="286"/>
        </pc:sldMkLst>
        <pc:spChg chg="mod">
          <ac:chgData name="Alfred Smith" userId="3c60a3631c0db8ad" providerId="LiveId" clId="{41D2E92A-5DAE-4537-8EC1-2620299C8979}" dt="2025-05-06T09:19:11.452" v="114"/>
          <ac:spMkLst>
            <pc:docMk/>
            <pc:sldMk cId="1850742486" sldId="286"/>
            <ac:spMk id="4" creationId="{99DEF41D-40AB-F649-EAC0-DE9103F08E7E}"/>
          </ac:spMkLst>
        </pc:spChg>
      </pc:sldChg>
      <pc:sldChg chg="modSp mod">
        <pc:chgData name="Alfred Smith" userId="3c60a3631c0db8ad" providerId="LiveId" clId="{41D2E92A-5DAE-4537-8EC1-2620299C8979}" dt="2025-04-22T08:24:40.975" v="111" actId="404"/>
        <pc:sldMkLst>
          <pc:docMk/>
          <pc:sldMk cId="2332778949" sldId="287"/>
        </pc:sldMkLst>
        <pc:spChg chg="mod">
          <ac:chgData name="Alfred Smith" userId="3c60a3631c0db8ad" providerId="LiveId" clId="{41D2E92A-5DAE-4537-8EC1-2620299C8979}" dt="2025-04-22T08:24:40.975" v="111" actId="404"/>
          <ac:spMkLst>
            <pc:docMk/>
            <pc:sldMk cId="2332778949" sldId="287"/>
            <ac:spMk id="3" creationId="{A58184BD-88F1-BA02-40C1-D8403D0EEC0D}"/>
          </ac:spMkLst>
        </pc:spChg>
      </pc:sldChg>
      <pc:sldChg chg="modSp">
        <pc:chgData name="Alfred Smith" userId="3c60a3631c0db8ad" providerId="LiveId" clId="{41D2E92A-5DAE-4537-8EC1-2620299C8979}" dt="2025-05-06T09:19:11.452" v="114"/>
        <pc:sldMkLst>
          <pc:docMk/>
          <pc:sldMk cId="3485574136" sldId="296"/>
        </pc:sldMkLst>
        <pc:spChg chg="mod">
          <ac:chgData name="Alfred Smith" userId="3c60a3631c0db8ad" providerId="LiveId" clId="{41D2E92A-5DAE-4537-8EC1-2620299C8979}" dt="2025-05-06T09:19:11.452" v="114"/>
          <ac:spMkLst>
            <pc:docMk/>
            <pc:sldMk cId="3485574136" sldId="296"/>
            <ac:spMk id="2" creationId="{298607A8-F975-F4C0-FEC2-8601A1BDCF2A}"/>
          </ac:spMkLst>
        </pc:spChg>
      </pc:sldChg>
      <pc:sldChg chg="modSp">
        <pc:chgData name="Alfred Smith" userId="3c60a3631c0db8ad" providerId="LiveId" clId="{41D2E92A-5DAE-4537-8EC1-2620299C8979}" dt="2025-05-06T09:19:11.452" v="114"/>
        <pc:sldMkLst>
          <pc:docMk/>
          <pc:sldMk cId="1592915972" sldId="298"/>
        </pc:sldMkLst>
        <pc:spChg chg="mod">
          <ac:chgData name="Alfred Smith" userId="3c60a3631c0db8ad" providerId="LiveId" clId="{41D2E92A-5DAE-4537-8EC1-2620299C8979}" dt="2025-05-06T09:19:11.452" v="114"/>
          <ac:spMkLst>
            <pc:docMk/>
            <pc:sldMk cId="1592915972" sldId="298"/>
            <ac:spMk id="4" creationId="{46BBC254-3DC4-B4F1-11F5-4343F5F95741}"/>
          </ac:spMkLst>
        </pc:spChg>
        <pc:spChg chg="mod">
          <ac:chgData name="Alfred Smith" userId="3c60a3631c0db8ad" providerId="LiveId" clId="{41D2E92A-5DAE-4537-8EC1-2620299C8979}" dt="2025-05-06T09:19:11.452" v="114"/>
          <ac:spMkLst>
            <pc:docMk/>
            <pc:sldMk cId="1592915972" sldId="298"/>
            <ac:spMk id="6" creationId="{92A91BD5-70F7-A115-1967-3F0E29FD2F4F}"/>
          </ac:spMkLst>
        </pc:spChg>
      </pc:sldChg>
    </pc:docChg>
  </pc:docChgLst>
  <pc:docChgLst>
    <pc:chgData name="Leonie Smith" userId="fed1330f33f5650e" providerId="LiveId" clId="{9F1EF4AA-8544-4998-81CC-8C2DB5635C86}"/>
    <pc:docChg chg="custSel addSld modSld">
      <pc:chgData name="Leonie Smith" userId="fed1330f33f5650e" providerId="LiveId" clId="{9F1EF4AA-8544-4998-81CC-8C2DB5635C86}" dt="2023-07-07T04:22:39.851" v="7" actId="1076"/>
      <pc:docMkLst>
        <pc:docMk/>
      </pc:docMkLst>
      <pc:sldChg chg="modSp mod">
        <pc:chgData name="Leonie Smith" userId="fed1330f33f5650e" providerId="LiveId" clId="{9F1EF4AA-8544-4998-81CC-8C2DB5635C86}" dt="2023-07-07T04:22:39.851" v="7" actId="1076"/>
        <pc:sldMkLst>
          <pc:docMk/>
          <pc:sldMk cId="2168401200" sldId="274"/>
        </pc:sldMkLst>
      </pc:sldChg>
      <pc:sldChg chg="addSp delSp modSp add mod">
        <pc:chgData name="Leonie Smith" userId="fed1330f33f5650e" providerId="LiveId" clId="{9F1EF4AA-8544-4998-81CC-8C2DB5635C86}" dt="2023-07-07T04:22:34.442" v="6" actId="1076"/>
        <pc:sldMkLst>
          <pc:docMk/>
          <pc:sldMk cId="1592915972" sldId="298"/>
        </pc:sldMkLst>
      </pc:sldChg>
    </pc:docChg>
  </pc:docChgLst>
  <pc:docChgLst>
    <pc:chgData name="Leonie Smith" userId="fed1330f33f5650e" providerId="LiveId" clId="{2DFC8F9D-D502-40E4-BC34-4A08EC32F364}"/>
    <pc:docChg chg="delSld modSld">
      <pc:chgData name="Leonie Smith" userId="fed1330f33f5650e" providerId="LiveId" clId="{2DFC8F9D-D502-40E4-BC34-4A08EC32F364}" dt="2024-01-23T04:44:38.564" v="74" actId="20577"/>
      <pc:docMkLst>
        <pc:docMk/>
      </pc:docMkLst>
      <pc:sldChg chg="addSp delSp modSp mod modTransition modAnim modNotesTx">
        <pc:chgData name="Leonie Smith" userId="fed1330f33f5650e" providerId="LiveId" clId="{2DFC8F9D-D502-40E4-BC34-4A08EC32F364}" dt="2024-01-23T04:44:38.564" v="74" actId="20577"/>
        <pc:sldMkLst>
          <pc:docMk/>
          <pc:sldMk cId="1499918570" sldId="257"/>
        </pc:sldMkLst>
      </pc:sldChg>
      <pc:sldChg chg="addSp delSp modSp mod modTransition modAnim">
        <pc:chgData name="Leonie Smith" userId="fed1330f33f5650e" providerId="LiveId" clId="{2DFC8F9D-D502-40E4-BC34-4A08EC32F364}" dt="2024-01-22T04:11:23.299" v="5"/>
        <pc:sldMkLst>
          <pc:docMk/>
          <pc:sldMk cId="454763615" sldId="259"/>
        </pc:sldMkLst>
      </pc:sldChg>
      <pc:sldChg chg="addSp delSp modSp mod modTransition modAnim">
        <pc:chgData name="Leonie Smith" userId="fed1330f33f5650e" providerId="LiveId" clId="{2DFC8F9D-D502-40E4-BC34-4A08EC32F364}" dt="2024-01-22T04:12:32.037" v="14"/>
        <pc:sldMkLst>
          <pc:docMk/>
          <pc:sldMk cId="2346136586" sldId="260"/>
        </pc:sldMkLst>
      </pc:sldChg>
      <pc:sldChg chg="addSp delSp modSp mod modTransition modAnim">
        <pc:chgData name="Leonie Smith" userId="fed1330f33f5650e" providerId="LiveId" clId="{2DFC8F9D-D502-40E4-BC34-4A08EC32F364}" dt="2024-01-22T04:12:50.297" v="17"/>
        <pc:sldMkLst>
          <pc:docMk/>
          <pc:sldMk cId="4037329247" sldId="261"/>
        </pc:sldMkLst>
      </pc:sldChg>
      <pc:sldChg chg="addSp delSp modSp mod modTransition modAnim">
        <pc:chgData name="Leonie Smith" userId="fed1330f33f5650e" providerId="LiveId" clId="{2DFC8F9D-D502-40E4-BC34-4A08EC32F364}" dt="2024-01-22T04:13:14.448" v="20"/>
        <pc:sldMkLst>
          <pc:docMk/>
          <pc:sldMk cId="1909638311" sldId="262"/>
        </pc:sldMkLst>
      </pc:sldChg>
      <pc:sldChg chg="addSp delSp modSp mod modTransition modAnim">
        <pc:chgData name="Leonie Smith" userId="fed1330f33f5650e" providerId="LiveId" clId="{2DFC8F9D-D502-40E4-BC34-4A08EC32F364}" dt="2024-01-22T04:13:33.597" v="23"/>
        <pc:sldMkLst>
          <pc:docMk/>
          <pc:sldMk cId="641208035" sldId="263"/>
        </pc:sldMkLst>
      </pc:sldChg>
      <pc:sldChg chg="addSp delSp modSp mod modTransition modAnim">
        <pc:chgData name="Leonie Smith" userId="fed1330f33f5650e" providerId="LiveId" clId="{2DFC8F9D-D502-40E4-BC34-4A08EC32F364}" dt="2024-01-22T04:14:15.776" v="29"/>
        <pc:sldMkLst>
          <pc:docMk/>
          <pc:sldMk cId="4044745628" sldId="264"/>
        </pc:sldMkLst>
      </pc:sldChg>
      <pc:sldChg chg="addSp delSp modSp mod modTransition modAnim">
        <pc:chgData name="Leonie Smith" userId="fed1330f33f5650e" providerId="LiveId" clId="{2DFC8F9D-D502-40E4-BC34-4A08EC32F364}" dt="2024-01-22T04:15:47.993" v="37"/>
        <pc:sldMkLst>
          <pc:docMk/>
          <pc:sldMk cId="978260341" sldId="265"/>
        </pc:sldMkLst>
      </pc:sldChg>
      <pc:sldChg chg="addSp delSp modSp mod modTransition modAnim">
        <pc:chgData name="Leonie Smith" userId="fed1330f33f5650e" providerId="LiveId" clId="{2DFC8F9D-D502-40E4-BC34-4A08EC32F364}" dt="2024-01-22T04:16:07.667" v="40"/>
        <pc:sldMkLst>
          <pc:docMk/>
          <pc:sldMk cId="3575870363" sldId="266"/>
        </pc:sldMkLst>
      </pc:sldChg>
      <pc:sldChg chg="addSp delSp modSp mod modTransition modAnim">
        <pc:chgData name="Leonie Smith" userId="fed1330f33f5650e" providerId="LiveId" clId="{2DFC8F9D-D502-40E4-BC34-4A08EC32F364}" dt="2024-01-22T04:16:26.340" v="43"/>
        <pc:sldMkLst>
          <pc:docMk/>
          <pc:sldMk cId="4017137865" sldId="267"/>
        </pc:sldMkLst>
      </pc:sldChg>
      <pc:sldChg chg="addSp delSp modSp mod modTransition modAnim">
        <pc:chgData name="Leonie Smith" userId="fed1330f33f5650e" providerId="LiveId" clId="{2DFC8F9D-D502-40E4-BC34-4A08EC32F364}" dt="2024-01-22T04:16:45.231" v="46"/>
        <pc:sldMkLst>
          <pc:docMk/>
          <pc:sldMk cId="3137811553" sldId="268"/>
        </pc:sldMkLst>
      </pc:sldChg>
      <pc:sldChg chg="addSp delSp modSp mod modTransition modAnim">
        <pc:chgData name="Leonie Smith" userId="fed1330f33f5650e" providerId="LiveId" clId="{2DFC8F9D-D502-40E4-BC34-4A08EC32F364}" dt="2024-01-22T04:17:07.854" v="49"/>
        <pc:sldMkLst>
          <pc:docMk/>
          <pc:sldMk cId="100491716" sldId="269"/>
        </pc:sldMkLst>
      </pc:sldChg>
      <pc:sldChg chg="del">
        <pc:chgData name="Leonie Smith" userId="fed1330f33f5650e" providerId="LiveId" clId="{2DFC8F9D-D502-40E4-BC34-4A08EC32F364}" dt="2024-01-22T04:15:22.733" v="34" actId="47"/>
        <pc:sldMkLst>
          <pc:docMk/>
          <pc:sldMk cId="2996969115" sldId="275"/>
        </pc:sldMkLst>
      </pc:sldChg>
      <pc:sldChg chg="addSp delSp modSp mod modTransition modAnim">
        <pc:chgData name="Leonie Smith" userId="fed1330f33f5650e" providerId="LiveId" clId="{2DFC8F9D-D502-40E4-BC34-4A08EC32F364}" dt="2024-01-22T04:17:24.445" v="52"/>
        <pc:sldMkLst>
          <pc:docMk/>
          <pc:sldMk cId="1922139011" sldId="281"/>
        </pc:sldMkLst>
      </pc:sldChg>
      <pc:sldChg chg="addSp delSp modSp mod modTransition modAnim">
        <pc:chgData name="Leonie Smith" userId="fed1330f33f5650e" providerId="LiveId" clId="{2DFC8F9D-D502-40E4-BC34-4A08EC32F364}" dt="2024-01-22T04:17:46.052" v="55"/>
        <pc:sldMkLst>
          <pc:docMk/>
          <pc:sldMk cId="3166251957" sldId="283"/>
        </pc:sldMkLst>
      </pc:sldChg>
      <pc:sldChg chg="addSp delSp modSp mod modTransition modAnim">
        <pc:chgData name="Leonie Smith" userId="fed1330f33f5650e" providerId="LiveId" clId="{2DFC8F9D-D502-40E4-BC34-4A08EC32F364}" dt="2024-01-22T04:18:02.157" v="58"/>
        <pc:sldMkLst>
          <pc:docMk/>
          <pc:sldMk cId="1522780631" sldId="285"/>
        </pc:sldMkLst>
      </pc:sldChg>
      <pc:sldChg chg="addSp delSp modSp mod modTransition modAnim">
        <pc:chgData name="Leonie Smith" userId="fed1330f33f5650e" providerId="LiveId" clId="{2DFC8F9D-D502-40E4-BC34-4A08EC32F364}" dt="2024-01-22T04:18:34.624" v="64"/>
        <pc:sldMkLst>
          <pc:docMk/>
          <pc:sldMk cId="2332778949" sldId="287"/>
        </pc:sldMkLst>
      </pc:sldChg>
      <pc:sldChg chg="addSp delSp modSp del mod modTransition modAnim">
        <pc:chgData name="Leonie Smith" userId="fed1330f33f5650e" providerId="LiveId" clId="{2DFC8F9D-D502-40E4-BC34-4A08EC32F364}" dt="2024-01-22T04:14:45.338" v="33" actId="47"/>
        <pc:sldMkLst>
          <pc:docMk/>
          <pc:sldMk cId="337958145" sldId="297"/>
        </pc:sldMkLst>
      </pc:sldChg>
    </pc:docChg>
  </pc:docChgLst>
  <pc:docChgLst>
    <pc:chgData name="Leonie Smith" userId="fed1330f33f5650e" providerId="LiveId" clId="{21E4F1E3-3B67-4297-9EAE-10021C1968AA}"/>
    <pc:docChg chg="modSld">
      <pc:chgData name="Leonie Smith" userId="fed1330f33f5650e" providerId="LiveId" clId="{21E4F1E3-3B67-4297-9EAE-10021C1968AA}" dt="2023-02-17T07:55:51.126" v="44" actId="1076"/>
      <pc:docMkLst>
        <pc:docMk/>
      </pc:docMkLst>
      <pc:sldChg chg="addSp modSp mod">
        <pc:chgData name="Leonie Smith" userId="fed1330f33f5650e" providerId="LiveId" clId="{21E4F1E3-3B67-4297-9EAE-10021C1968AA}" dt="2023-02-17T07:53:58.730" v="18" actId="20577"/>
        <pc:sldMkLst>
          <pc:docMk/>
          <pc:sldMk cId="939110669" sldId="271"/>
        </pc:sldMkLst>
      </pc:sldChg>
      <pc:sldChg chg="addSp modSp mod">
        <pc:chgData name="Leonie Smith" userId="fed1330f33f5650e" providerId="LiveId" clId="{21E4F1E3-3B67-4297-9EAE-10021C1968AA}" dt="2023-02-17T07:54:03.546" v="19" actId="20577"/>
        <pc:sldMkLst>
          <pc:docMk/>
          <pc:sldMk cId="4024569785" sldId="272"/>
        </pc:sldMkLst>
      </pc:sldChg>
      <pc:sldChg chg="addSp modSp mod">
        <pc:chgData name="Leonie Smith" userId="fed1330f33f5650e" providerId="LiveId" clId="{21E4F1E3-3B67-4297-9EAE-10021C1968AA}" dt="2023-02-17T07:54:09.368" v="20" actId="20577"/>
        <pc:sldMkLst>
          <pc:docMk/>
          <pc:sldMk cId="487179600" sldId="273"/>
        </pc:sldMkLst>
      </pc:sldChg>
      <pc:sldChg chg="addSp modSp mod">
        <pc:chgData name="Leonie Smith" userId="fed1330f33f5650e" providerId="LiveId" clId="{21E4F1E3-3B67-4297-9EAE-10021C1968AA}" dt="2023-02-17T07:54:19.245" v="22" actId="1076"/>
        <pc:sldMkLst>
          <pc:docMk/>
          <pc:sldMk cId="2168401200" sldId="274"/>
        </pc:sldMkLst>
      </pc:sldChg>
      <pc:sldChg chg="addSp modSp mod">
        <pc:chgData name="Leonie Smith" userId="fed1330f33f5650e" providerId="LiveId" clId="{21E4F1E3-3B67-4297-9EAE-10021C1968AA}" dt="2023-02-17T07:54:29.076" v="23" actId="20577"/>
        <pc:sldMkLst>
          <pc:docMk/>
          <pc:sldMk cId="2996969115" sldId="275"/>
        </pc:sldMkLst>
      </pc:sldChg>
      <pc:sldChg chg="addSp modSp mod">
        <pc:chgData name="Leonie Smith" userId="fed1330f33f5650e" providerId="LiveId" clId="{21E4F1E3-3B67-4297-9EAE-10021C1968AA}" dt="2023-02-17T07:54:34.735" v="24" actId="20577"/>
        <pc:sldMkLst>
          <pc:docMk/>
          <pc:sldMk cId="2390376940" sldId="276"/>
        </pc:sldMkLst>
      </pc:sldChg>
      <pc:sldChg chg="addSp modSp mod">
        <pc:chgData name="Leonie Smith" userId="fed1330f33f5650e" providerId="LiveId" clId="{21E4F1E3-3B67-4297-9EAE-10021C1968AA}" dt="2023-02-17T07:54:44.856" v="26" actId="1076"/>
        <pc:sldMkLst>
          <pc:docMk/>
          <pc:sldMk cId="4265919077" sldId="277"/>
        </pc:sldMkLst>
      </pc:sldChg>
      <pc:sldChg chg="addSp modSp mod">
        <pc:chgData name="Leonie Smith" userId="fed1330f33f5650e" providerId="LiveId" clId="{21E4F1E3-3B67-4297-9EAE-10021C1968AA}" dt="2023-02-17T07:55:00.694" v="29" actId="20577"/>
        <pc:sldMkLst>
          <pc:docMk/>
          <pc:sldMk cId="210266664" sldId="278"/>
        </pc:sldMkLst>
      </pc:sldChg>
      <pc:sldChg chg="addSp modSp mod">
        <pc:chgData name="Leonie Smith" userId="fed1330f33f5650e" providerId="LiveId" clId="{21E4F1E3-3B67-4297-9EAE-10021C1968AA}" dt="2023-02-17T07:55:08.129" v="31" actId="20577"/>
        <pc:sldMkLst>
          <pc:docMk/>
          <pc:sldMk cId="888433145" sldId="279"/>
        </pc:sldMkLst>
      </pc:sldChg>
      <pc:sldChg chg="addSp modSp mod">
        <pc:chgData name="Leonie Smith" userId="fed1330f33f5650e" providerId="LiveId" clId="{21E4F1E3-3B67-4297-9EAE-10021C1968AA}" dt="2023-02-17T07:55:17.198" v="34" actId="1076"/>
        <pc:sldMkLst>
          <pc:docMk/>
          <pc:sldMk cId="791300187" sldId="280"/>
        </pc:sldMkLst>
      </pc:sldChg>
      <pc:sldChg chg="addSp modSp mod">
        <pc:chgData name="Leonie Smith" userId="fed1330f33f5650e" providerId="LiveId" clId="{21E4F1E3-3B67-4297-9EAE-10021C1968AA}" dt="2023-02-17T07:55:26.298" v="37" actId="1076"/>
        <pc:sldMkLst>
          <pc:docMk/>
          <pc:sldMk cId="1126511635" sldId="282"/>
        </pc:sldMkLst>
      </pc:sldChg>
      <pc:sldChg chg="addSp modSp mod">
        <pc:chgData name="Leonie Smith" userId="fed1330f33f5650e" providerId="LiveId" clId="{21E4F1E3-3B67-4297-9EAE-10021C1968AA}" dt="2023-02-17T07:55:34.009" v="39" actId="20577"/>
        <pc:sldMkLst>
          <pc:docMk/>
          <pc:sldMk cId="3922583308" sldId="284"/>
        </pc:sldMkLst>
      </pc:sldChg>
      <pc:sldChg chg="addSp modSp mod">
        <pc:chgData name="Leonie Smith" userId="fed1330f33f5650e" providerId="LiveId" clId="{21E4F1E3-3B67-4297-9EAE-10021C1968AA}" dt="2023-02-17T07:55:41.079" v="41" actId="20577"/>
        <pc:sldMkLst>
          <pc:docMk/>
          <pc:sldMk cId="1850742486" sldId="286"/>
        </pc:sldMkLst>
      </pc:sldChg>
      <pc:sldChg chg="addSp modSp mod">
        <pc:chgData name="Leonie Smith" userId="fed1330f33f5650e" providerId="LiveId" clId="{21E4F1E3-3B67-4297-9EAE-10021C1968AA}" dt="2023-02-17T07:55:51.126" v="44" actId="1076"/>
        <pc:sldMkLst>
          <pc:docMk/>
          <pc:sldMk cId="3485574136" sldId="296"/>
        </pc:sldMkLst>
      </pc:sldChg>
    </pc:docChg>
  </pc:docChgLst>
  <pc:docChgLst>
    <pc:chgData name="Leonie Smith" userId="fed1330f33f5650e" providerId="LiveId" clId="{A743E733-509B-48FF-B0E1-250F1B2DE459}"/>
    <pc:docChg chg="custSel addSld modSld">
      <pc:chgData name="Leonie Smith" userId="fed1330f33f5650e" providerId="LiveId" clId="{A743E733-509B-48FF-B0E1-250F1B2DE459}" dt="2023-04-12T03:46:32.336" v="167" actId="5793"/>
      <pc:docMkLst>
        <pc:docMk/>
      </pc:docMkLst>
      <pc:sldChg chg="addSp modSp modNotesTx">
        <pc:chgData name="Leonie Smith" userId="fed1330f33f5650e" providerId="LiveId" clId="{A743E733-509B-48FF-B0E1-250F1B2DE459}" dt="2023-04-12T03:46:32.336" v="167" actId="5793"/>
        <pc:sldMkLst>
          <pc:docMk/>
          <pc:sldMk cId="1499918570" sldId="257"/>
        </pc:sldMkLst>
      </pc:sldChg>
      <pc:sldChg chg="addSp delSp modSp mod modTransition modAnim">
        <pc:chgData name="Leonie Smith" userId="fed1330f33f5650e" providerId="LiveId" clId="{A743E733-509B-48FF-B0E1-250F1B2DE459}" dt="2023-04-11T03:48:28.858" v="10"/>
        <pc:sldMkLst>
          <pc:docMk/>
          <pc:sldMk cId="454763615" sldId="259"/>
        </pc:sldMkLst>
      </pc:sldChg>
      <pc:sldChg chg="addSp delSp modSp mod modTransition modAnim">
        <pc:chgData name="Leonie Smith" userId="fed1330f33f5650e" providerId="LiveId" clId="{A743E733-509B-48FF-B0E1-250F1B2DE459}" dt="2023-04-11T03:54:31.782" v="26"/>
        <pc:sldMkLst>
          <pc:docMk/>
          <pc:sldMk cId="2346136586" sldId="260"/>
        </pc:sldMkLst>
      </pc:sldChg>
      <pc:sldChg chg="addSp delSp modSp mod modTransition modAnim">
        <pc:chgData name="Leonie Smith" userId="fed1330f33f5650e" providerId="LiveId" clId="{A743E733-509B-48FF-B0E1-250F1B2DE459}" dt="2023-04-11T03:56:35.455" v="33"/>
        <pc:sldMkLst>
          <pc:docMk/>
          <pc:sldMk cId="4037329247" sldId="261"/>
        </pc:sldMkLst>
      </pc:sldChg>
      <pc:sldChg chg="addSp delSp modSp mod modTransition modAnim">
        <pc:chgData name="Leonie Smith" userId="fed1330f33f5650e" providerId="LiveId" clId="{A743E733-509B-48FF-B0E1-250F1B2DE459}" dt="2023-04-11T04:02:59.788" v="52"/>
        <pc:sldMkLst>
          <pc:docMk/>
          <pc:sldMk cId="1909638311" sldId="262"/>
        </pc:sldMkLst>
      </pc:sldChg>
      <pc:sldChg chg="addSp delSp modSp mod modTransition modAnim">
        <pc:chgData name="Leonie Smith" userId="fed1330f33f5650e" providerId="LiveId" clId="{A743E733-509B-48FF-B0E1-250F1B2DE459}" dt="2023-04-11T04:06:45.711" v="56"/>
        <pc:sldMkLst>
          <pc:docMk/>
          <pc:sldMk cId="641208035" sldId="263"/>
        </pc:sldMkLst>
      </pc:sldChg>
      <pc:sldChg chg="addSp delSp modSp mod modTransition modAnim">
        <pc:chgData name="Leonie Smith" userId="fed1330f33f5650e" providerId="LiveId" clId="{A743E733-509B-48FF-B0E1-250F1B2DE459}" dt="2023-04-11T04:09:06.593" v="63"/>
        <pc:sldMkLst>
          <pc:docMk/>
          <pc:sldMk cId="4044745628" sldId="264"/>
        </pc:sldMkLst>
      </pc:sldChg>
      <pc:sldChg chg="addSp delSp modSp mod modTransition modAnim">
        <pc:chgData name="Leonie Smith" userId="fed1330f33f5650e" providerId="LiveId" clId="{A743E733-509B-48FF-B0E1-250F1B2DE459}" dt="2023-04-11T04:22:27.997" v="107"/>
        <pc:sldMkLst>
          <pc:docMk/>
          <pc:sldMk cId="978260341" sldId="265"/>
        </pc:sldMkLst>
      </pc:sldChg>
      <pc:sldChg chg="addSp delSp modSp mod modTransition modAnim">
        <pc:chgData name="Leonie Smith" userId="fed1330f33f5650e" providerId="LiveId" clId="{A743E733-509B-48FF-B0E1-250F1B2DE459}" dt="2023-04-11T04:27:08.040" v="120"/>
        <pc:sldMkLst>
          <pc:docMk/>
          <pc:sldMk cId="3575870363" sldId="266"/>
        </pc:sldMkLst>
      </pc:sldChg>
      <pc:sldChg chg="addSp delSp modSp mod modTransition modAnim">
        <pc:chgData name="Leonie Smith" userId="fed1330f33f5650e" providerId="LiveId" clId="{A743E733-509B-48FF-B0E1-250F1B2DE459}" dt="2023-04-11T04:31:02.190" v="124"/>
        <pc:sldMkLst>
          <pc:docMk/>
          <pc:sldMk cId="4017137865" sldId="267"/>
        </pc:sldMkLst>
      </pc:sldChg>
      <pc:sldChg chg="addSp delSp modSp mod modTransition modAnim">
        <pc:chgData name="Leonie Smith" userId="fed1330f33f5650e" providerId="LiveId" clId="{A743E733-509B-48FF-B0E1-250F1B2DE459}" dt="2023-04-11T04:32:46.999" v="128"/>
        <pc:sldMkLst>
          <pc:docMk/>
          <pc:sldMk cId="3137811553" sldId="268"/>
        </pc:sldMkLst>
      </pc:sldChg>
      <pc:sldChg chg="addSp delSp modSp mod modTransition modAnim">
        <pc:chgData name="Leonie Smith" userId="fed1330f33f5650e" providerId="LiveId" clId="{A743E733-509B-48FF-B0E1-250F1B2DE459}" dt="2023-04-11T04:37:07.391" v="138"/>
        <pc:sldMkLst>
          <pc:docMk/>
          <pc:sldMk cId="100491716" sldId="269"/>
        </pc:sldMkLst>
      </pc:sldChg>
      <pc:sldChg chg="addSp delSp modSp mod modTransition modAnim">
        <pc:chgData name="Leonie Smith" userId="fed1330f33f5650e" providerId="LiveId" clId="{A743E733-509B-48FF-B0E1-250F1B2DE459}" dt="2023-04-11T04:50:00.843" v="163"/>
        <pc:sldMkLst>
          <pc:docMk/>
          <pc:sldMk cId="1922139011" sldId="281"/>
        </pc:sldMkLst>
      </pc:sldChg>
      <pc:sldChg chg="addSp delSp modSp mod modTransition modAnim">
        <pc:chgData name="Leonie Smith" userId="fed1330f33f5650e" providerId="LiveId" clId="{A743E733-509B-48FF-B0E1-250F1B2DE459}" dt="2023-04-11T04:41:36.743" v="146"/>
        <pc:sldMkLst>
          <pc:docMk/>
          <pc:sldMk cId="3166251957" sldId="283"/>
        </pc:sldMkLst>
      </pc:sldChg>
      <pc:sldChg chg="addSp delSp modSp mod modTransition modAnim">
        <pc:chgData name="Leonie Smith" userId="fed1330f33f5650e" providerId="LiveId" clId="{A743E733-509B-48FF-B0E1-250F1B2DE459}" dt="2023-04-11T04:42:45.053" v="150"/>
        <pc:sldMkLst>
          <pc:docMk/>
          <pc:sldMk cId="1522780631" sldId="285"/>
        </pc:sldMkLst>
      </pc:sldChg>
      <pc:sldChg chg="addSp modSp">
        <pc:chgData name="Leonie Smith" userId="fed1330f33f5650e" providerId="LiveId" clId="{A743E733-509B-48FF-B0E1-250F1B2DE459}" dt="2023-04-11T04:44:00.474" v="151"/>
        <pc:sldMkLst>
          <pc:docMk/>
          <pc:sldMk cId="2332778949" sldId="287"/>
        </pc:sldMkLst>
      </pc:sldChg>
      <pc:sldChg chg="addSp delSp modSp add mod modTransition modAnim">
        <pc:chgData name="Leonie Smith" userId="fed1330f33f5650e" providerId="LiveId" clId="{A743E733-509B-48FF-B0E1-250F1B2DE459}" dt="2023-04-11T04:12:41.005" v="70"/>
        <pc:sldMkLst>
          <pc:docMk/>
          <pc:sldMk cId="337958145" sldId="297"/>
        </pc:sldMkLst>
      </pc:sldChg>
    </pc:docChg>
  </pc:docChgLst>
  <pc:docChgLst>
    <pc:chgData name="Alfred Smith" userId="3c60a3631c0db8ad" providerId="LiveId" clId="{3D908593-138A-432F-8309-4C91F75D9E4F}"/>
    <pc:docChg chg="undo custSel modSld">
      <pc:chgData name="Alfred Smith" userId="3c60a3631c0db8ad" providerId="LiveId" clId="{3D908593-138A-432F-8309-4C91F75D9E4F}" dt="2025-05-28T11:02:54.858" v="30"/>
      <pc:docMkLst>
        <pc:docMk/>
      </pc:docMkLst>
      <pc:sldChg chg="addSp delSp modSp mod">
        <pc:chgData name="Alfred Smith" userId="3c60a3631c0db8ad" providerId="LiveId" clId="{3D908593-138A-432F-8309-4C91F75D9E4F}" dt="2025-05-28T10:54:23.262" v="1"/>
        <pc:sldMkLst>
          <pc:docMk/>
          <pc:sldMk cId="2346136586" sldId="260"/>
        </pc:sldMkLst>
        <pc:spChg chg="add mod">
          <ac:chgData name="Alfred Smith" userId="3c60a3631c0db8ad" providerId="LiveId" clId="{3D908593-138A-432F-8309-4C91F75D9E4F}" dt="2025-05-28T10:54:23.262" v="1"/>
          <ac:spMkLst>
            <pc:docMk/>
            <pc:sldMk cId="2346136586" sldId="260"/>
            <ac:spMk id="2" creationId="{091B94DE-03A7-FF6C-8A76-71B940251978}"/>
          </ac:spMkLst>
        </pc:spChg>
        <pc:spChg chg="del">
          <ac:chgData name="Alfred Smith" userId="3c60a3631c0db8ad" providerId="LiveId" clId="{3D908593-138A-432F-8309-4C91F75D9E4F}" dt="2025-05-28T10:54:22.641" v="0" actId="478"/>
          <ac:spMkLst>
            <pc:docMk/>
            <pc:sldMk cId="2346136586" sldId="260"/>
            <ac:spMk id="3" creationId="{A58184BD-88F1-BA02-40C1-D8403D0EEC0D}"/>
          </ac:spMkLst>
        </pc:spChg>
        <pc:spChg chg="del">
          <ac:chgData name="Alfred Smith" userId="3c60a3631c0db8ad" providerId="LiveId" clId="{3D908593-138A-432F-8309-4C91F75D9E4F}" dt="2025-05-28T10:54:22.641" v="0" actId="478"/>
          <ac:spMkLst>
            <pc:docMk/>
            <pc:sldMk cId="2346136586" sldId="260"/>
            <ac:spMk id="4" creationId="{EE2AC625-9141-A801-F431-DD5F79396320}"/>
          </ac:spMkLst>
        </pc:spChg>
        <pc:spChg chg="add mod">
          <ac:chgData name="Alfred Smith" userId="3c60a3631c0db8ad" providerId="LiveId" clId="{3D908593-138A-432F-8309-4C91F75D9E4F}" dt="2025-05-28T10:54:23.262" v="1"/>
          <ac:spMkLst>
            <pc:docMk/>
            <pc:sldMk cId="2346136586" sldId="260"/>
            <ac:spMk id="5" creationId="{BEA66A9E-673E-D6D1-6D0D-2A9429B6A323}"/>
          </ac:spMkLst>
        </pc:spChg>
      </pc:sldChg>
      <pc:sldChg chg="addSp delSp modSp mod">
        <pc:chgData name="Alfred Smith" userId="3c60a3631c0db8ad" providerId="LiveId" clId="{3D908593-138A-432F-8309-4C91F75D9E4F}" dt="2025-05-28T10:55:19.628" v="3"/>
        <pc:sldMkLst>
          <pc:docMk/>
          <pc:sldMk cId="4037329247" sldId="261"/>
        </pc:sldMkLst>
        <pc:spChg chg="add mod">
          <ac:chgData name="Alfred Smith" userId="3c60a3631c0db8ad" providerId="LiveId" clId="{3D908593-138A-432F-8309-4C91F75D9E4F}" dt="2025-05-28T10:55:19.628" v="3"/>
          <ac:spMkLst>
            <pc:docMk/>
            <pc:sldMk cId="4037329247" sldId="261"/>
            <ac:spMk id="2" creationId="{BDFD73AB-0B77-AC46-DD6A-85F1E7498335}"/>
          </ac:spMkLst>
        </pc:spChg>
        <pc:spChg chg="del">
          <ac:chgData name="Alfred Smith" userId="3c60a3631c0db8ad" providerId="LiveId" clId="{3D908593-138A-432F-8309-4C91F75D9E4F}" dt="2025-05-28T10:55:19.046" v="2" actId="478"/>
          <ac:spMkLst>
            <pc:docMk/>
            <pc:sldMk cId="4037329247" sldId="261"/>
            <ac:spMk id="3" creationId="{A58184BD-88F1-BA02-40C1-D8403D0EEC0D}"/>
          </ac:spMkLst>
        </pc:spChg>
        <pc:spChg chg="del">
          <ac:chgData name="Alfred Smith" userId="3c60a3631c0db8ad" providerId="LiveId" clId="{3D908593-138A-432F-8309-4C91F75D9E4F}" dt="2025-05-28T10:55:19.046" v="2" actId="478"/>
          <ac:spMkLst>
            <pc:docMk/>
            <pc:sldMk cId="4037329247" sldId="261"/>
            <ac:spMk id="4" creationId="{EE2AC625-9141-A801-F431-DD5F79396320}"/>
          </ac:spMkLst>
        </pc:spChg>
        <pc:spChg chg="add mod">
          <ac:chgData name="Alfred Smith" userId="3c60a3631c0db8ad" providerId="LiveId" clId="{3D908593-138A-432F-8309-4C91F75D9E4F}" dt="2025-05-28T10:55:19.628" v="3"/>
          <ac:spMkLst>
            <pc:docMk/>
            <pc:sldMk cId="4037329247" sldId="261"/>
            <ac:spMk id="5" creationId="{513291DF-F05A-F23A-C779-0F92B5BCAF9A}"/>
          </ac:spMkLst>
        </pc:spChg>
      </pc:sldChg>
      <pc:sldChg chg="addSp delSp modSp mod">
        <pc:chgData name="Alfred Smith" userId="3c60a3631c0db8ad" providerId="LiveId" clId="{3D908593-138A-432F-8309-4C91F75D9E4F}" dt="2025-05-28T10:55:37.063" v="5"/>
        <pc:sldMkLst>
          <pc:docMk/>
          <pc:sldMk cId="1909638311" sldId="262"/>
        </pc:sldMkLst>
        <pc:spChg chg="add mod">
          <ac:chgData name="Alfred Smith" userId="3c60a3631c0db8ad" providerId="LiveId" clId="{3D908593-138A-432F-8309-4C91F75D9E4F}" dt="2025-05-28T10:55:37.063" v="5"/>
          <ac:spMkLst>
            <pc:docMk/>
            <pc:sldMk cId="1909638311" sldId="262"/>
            <ac:spMk id="2" creationId="{EDA0833F-CE4F-285C-F852-886AD697FD95}"/>
          </ac:spMkLst>
        </pc:spChg>
        <pc:spChg chg="del">
          <ac:chgData name="Alfred Smith" userId="3c60a3631c0db8ad" providerId="LiveId" clId="{3D908593-138A-432F-8309-4C91F75D9E4F}" dt="2025-05-28T10:55:36.458" v="4" actId="478"/>
          <ac:spMkLst>
            <pc:docMk/>
            <pc:sldMk cId="1909638311" sldId="262"/>
            <ac:spMk id="3" creationId="{A58184BD-88F1-BA02-40C1-D8403D0EEC0D}"/>
          </ac:spMkLst>
        </pc:spChg>
        <pc:spChg chg="del">
          <ac:chgData name="Alfred Smith" userId="3c60a3631c0db8ad" providerId="LiveId" clId="{3D908593-138A-432F-8309-4C91F75D9E4F}" dt="2025-05-28T10:55:36.458" v="4" actId="478"/>
          <ac:spMkLst>
            <pc:docMk/>
            <pc:sldMk cId="1909638311" sldId="262"/>
            <ac:spMk id="4" creationId="{EE2AC625-9141-A801-F431-DD5F79396320}"/>
          </ac:spMkLst>
        </pc:spChg>
        <pc:spChg chg="add mod">
          <ac:chgData name="Alfred Smith" userId="3c60a3631c0db8ad" providerId="LiveId" clId="{3D908593-138A-432F-8309-4C91F75D9E4F}" dt="2025-05-28T10:55:37.063" v="5"/>
          <ac:spMkLst>
            <pc:docMk/>
            <pc:sldMk cId="1909638311" sldId="262"/>
            <ac:spMk id="5" creationId="{32023583-995B-135C-4431-693FF5D9D4D0}"/>
          </ac:spMkLst>
        </pc:spChg>
      </pc:sldChg>
      <pc:sldChg chg="addSp delSp modSp mod">
        <pc:chgData name="Alfred Smith" userId="3c60a3631c0db8ad" providerId="LiveId" clId="{3D908593-138A-432F-8309-4C91F75D9E4F}" dt="2025-05-28T10:55:54.199" v="7"/>
        <pc:sldMkLst>
          <pc:docMk/>
          <pc:sldMk cId="641208035" sldId="263"/>
        </pc:sldMkLst>
        <pc:spChg chg="add mod">
          <ac:chgData name="Alfred Smith" userId="3c60a3631c0db8ad" providerId="LiveId" clId="{3D908593-138A-432F-8309-4C91F75D9E4F}" dt="2025-05-28T10:55:54.199" v="7"/>
          <ac:spMkLst>
            <pc:docMk/>
            <pc:sldMk cId="641208035" sldId="263"/>
            <ac:spMk id="2" creationId="{F77067C9-6782-1F15-1362-44A7B165B9BB}"/>
          </ac:spMkLst>
        </pc:spChg>
        <pc:spChg chg="del">
          <ac:chgData name="Alfred Smith" userId="3c60a3631c0db8ad" providerId="LiveId" clId="{3D908593-138A-432F-8309-4C91F75D9E4F}" dt="2025-05-28T10:55:53.663" v="6" actId="478"/>
          <ac:spMkLst>
            <pc:docMk/>
            <pc:sldMk cId="641208035" sldId="263"/>
            <ac:spMk id="3" creationId="{A58184BD-88F1-BA02-40C1-D8403D0EEC0D}"/>
          </ac:spMkLst>
        </pc:spChg>
        <pc:spChg chg="del">
          <ac:chgData name="Alfred Smith" userId="3c60a3631c0db8ad" providerId="LiveId" clId="{3D908593-138A-432F-8309-4C91F75D9E4F}" dt="2025-05-28T10:55:53.663" v="6" actId="478"/>
          <ac:spMkLst>
            <pc:docMk/>
            <pc:sldMk cId="641208035" sldId="263"/>
            <ac:spMk id="4" creationId="{EE2AC625-9141-A801-F431-DD5F79396320}"/>
          </ac:spMkLst>
        </pc:spChg>
        <pc:spChg chg="add mod">
          <ac:chgData name="Alfred Smith" userId="3c60a3631c0db8ad" providerId="LiveId" clId="{3D908593-138A-432F-8309-4C91F75D9E4F}" dt="2025-05-28T10:55:54.199" v="7"/>
          <ac:spMkLst>
            <pc:docMk/>
            <pc:sldMk cId="641208035" sldId="263"/>
            <ac:spMk id="5" creationId="{413C7B7A-719D-A036-9146-8DB258CD064F}"/>
          </ac:spMkLst>
        </pc:spChg>
      </pc:sldChg>
      <pc:sldChg chg="addSp delSp modSp mod">
        <pc:chgData name="Alfred Smith" userId="3c60a3631c0db8ad" providerId="LiveId" clId="{3D908593-138A-432F-8309-4C91F75D9E4F}" dt="2025-05-28T10:59:11.475" v="12"/>
        <pc:sldMkLst>
          <pc:docMk/>
          <pc:sldMk cId="4044745628" sldId="264"/>
        </pc:sldMkLst>
        <pc:spChg chg="add mod">
          <ac:chgData name="Alfred Smith" userId="3c60a3631c0db8ad" providerId="LiveId" clId="{3D908593-138A-432F-8309-4C91F75D9E4F}" dt="2025-05-28T10:57:40.480" v="11" actId="21"/>
          <ac:spMkLst>
            <pc:docMk/>
            <pc:sldMk cId="4044745628" sldId="264"/>
            <ac:spMk id="2" creationId="{4A0375C5-CE93-B225-F3CC-0677FAC61201}"/>
          </ac:spMkLst>
        </pc:spChg>
        <pc:spChg chg="del">
          <ac:chgData name="Alfred Smith" userId="3c60a3631c0db8ad" providerId="LiveId" clId="{3D908593-138A-432F-8309-4C91F75D9E4F}" dt="2025-05-28T10:56:11.414" v="8" actId="478"/>
          <ac:spMkLst>
            <pc:docMk/>
            <pc:sldMk cId="4044745628" sldId="264"/>
            <ac:spMk id="3" creationId="{A58184BD-88F1-BA02-40C1-D8403D0EEC0D}"/>
          </ac:spMkLst>
        </pc:spChg>
        <pc:spChg chg="del">
          <ac:chgData name="Alfred Smith" userId="3c60a3631c0db8ad" providerId="LiveId" clId="{3D908593-138A-432F-8309-4C91F75D9E4F}" dt="2025-05-28T10:56:11.414" v="8" actId="478"/>
          <ac:spMkLst>
            <pc:docMk/>
            <pc:sldMk cId="4044745628" sldId="264"/>
            <ac:spMk id="4" creationId="{EE2AC625-9141-A801-F431-DD5F79396320}"/>
          </ac:spMkLst>
        </pc:spChg>
        <pc:spChg chg="add mod">
          <ac:chgData name="Alfred Smith" userId="3c60a3631c0db8ad" providerId="LiveId" clId="{3D908593-138A-432F-8309-4C91F75D9E4F}" dt="2025-05-28T10:59:11.475" v="12"/>
          <ac:spMkLst>
            <pc:docMk/>
            <pc:sldMk cId="4044745628" sldId="264"/>
            <ac:spMk id="5" creationId="{725FD99B-5C9A-365C-61E8-AAD78C54C281}"/>
          </ac:spMkLst>
        </pc:spChg>
      </pc:sldChg>
      <pc:sldChg chg="addSp delSp modSp mod">
        <pc:chgData name="Alfred Smith" userId="3c60a3631c0db8ad" providerId="LiveId" clId="{3D908593-138A-432F-8309-4C91F75D9E4F}" dt="2025-05-28T10:59:49.498" v="14"/>
        <pc:sldMkLst>
          <pc:docMk/>
          <pc:sldMk cId="978260341" sldId="265"/>
        </pc:sldMkLst>
        <pc:spChg chg="add mod">
          <ac:chgData name="Alfred Smith" userId="3c60a3631c0db8ad" providerId="LiveId" clId="{3D908593-138A-432F-8309-4C91F75D9E4F}" dt="2025-05-28T10:59:49.498" v="14"/>
          <ac:spMkLst>
            <pc:docMk/>
            <pc:sldMk cId="978260341" sldId="265"/>
            <ac:spMk id="2" creationId="{3AD5EE08-86EC-8F6A-7853-72CE4A2E5DCB}"/>
          </ac:spMkLst>
        </pc:spChg>
        <pc:spChg chg="del">
          <ac:chgData name="Alfred Smith" userId="3c60a3631c0db8ad" providerId="LiveId" clId="{3D908593-138A-432F-8309-4C91F75D9E4F}" dt="2025-05-28T10:59:48.882" v="13" actId="478"/>
          <ac:spMkLst>
            <pc:docMk/>
            <pc:sldMk cId="978260341" sldId="265"/>
            <ac:spMk id="3" creationId="{A58184BD-88F1-BA02-40C1-D8403D0EEC0D}"/>
          </ac:spMkLst>
        </pc:spChg>
        <pc:spChg chg="del">
          <ac:chgData name="Alfred Smith" userId="3c60a3631c0db8ad" providerId="LiveId" clId="{3D908593-138A-432F-8309-4C91F75D9E4F}" dt="2025-05-28T10:59:48.882" v="13" actId="478"/>
          <ac:spMkLst>
            <pc:docMk/>
            <pc:sldMk cId="978260341" sldId="265"/>
            <ac:spMk id="4" creationId="{EE2AC625-9141-A801-F431-DD5F79396320}"/>
          </ac:spMkLst>
        </pc:spChg>
        <pc:spChg chg="add mod">
          <ac:chgData name="Alfred Smith" userId="3c60a3631c0db8ad" providerId="LiveId" clId="{3D908593-138A-432F-8309-4C91F75D9E4F}" dt="2025-05-28T10:59:49.498" v="14"/>
          <ac:spMkLst>
            <pc:docMk/>
            <pc:sldMk cId="978260341" sldId="265"/>
            <ac:spMk id="5" creationId="{A8755CCD-E7DD-2AE8-284D-89A7FE14ADF2}"/>
          </ac:spMkLst>
        </pc:spChg>
      </pc:sldChg>
      <pc:sldChg chg="addSp delSp modSp mod">
        <pc:chgData name="Alfred Smith" userId="3c60a3631c0db8ad" providerId="LiveId" clId="{3D908593-138A-432F-8309-4C91F75D9E4F}" dt="2025-05-28T11:00:10.891" v="16"/>
        <pc:sldMkLst>
          <pc:docMk/>
          <pc:sldMk cId="3575870363" sldId="266"/>
        </pc:sldMkLst>
        <pc:spChg chg="add mod">
          <ac:chgData name="Alfred Smith" userId="3c60a3631c0db8ad" providerId="LiveId" clId="{3D908593-138A-432F-8309-4C91F75D9E4F}" dt="2025-05-28T11:00:10.891" v="16"/>
          <ac:spMkLst>
            <pc:docMk/>
            <pc:sldMk cId="3575870363" sldId="266"/>
            <ac:spMk id="2" creationId="{4612861C-4D87-28DC-A4B4-615F3CD445BB}"/>
          </ac:spMkLst>
        </pc:spChg>
        <pc:spChg chg="del">
          <ac:chgData name="Alfred Smith" userId="3c60a3631c0db8ad" providerId="LiveId" clId="{3D908593-138A-432F-8309-4C91F75D9E4F}" dt="2025-05-28T11:00:10.138" v="15" actId="478"/>
          <ac:spMkLst>
            <pc:docMk/>
            <pc:sldMk cId="3575870363" sldId="266"/>
            <ac:spMk id="3" creationId="{A58184BD-88F1-BA02-40C1-D8403D0EEC0D}"/>
          </ac:spMkLst>
        </pc:spChg>
        <pc:spChg chg="del">
          <ac:chgData name="Alfred Smith" userId="3c60a3631c0db8ad" providerId="LiveId" clId="{3D908593-138A-432F-8309-4C91F75D9E4F}" dt="2025-05-28T11:00:10.138" v="15" actId="478"/>
          <ac:spMkLst>
            <pc:docMk/>
            <pc:sldMk cId="3575870363" sldId="266"/>
            <ac:spMk id="4" creationId="{EE2AC625-9141-A801-F431-DD5F79396320}"/>
          </ac:spMkLst>
        </pc:spChg>
        <pc:spChg chg="add mod">
          <ac:chgData name="Alfred Smith" userId="3c60a3631c0db8ad" providerId="LiveId" clId="{3D908593-138A-432F-8309-4C91F75D9E4F}" dt="2025-05-28T11:00:10.891" v="16"/>
          <ac:spMkLst>
            <pc:docMk/>
            <pc:sldMk cId="3575870363" sldId="266"/>
            <ac:spMk id="5" creationId="{A5700171-6EA8-F832-3B81-E65620816334}"/>
          </ac:spMkLst>
        </pc:spChg>
      </pc:sldChg>
      <pc:sldChg chg="addSp delSp modSp mod">
        <pc:chgData name="Alfred Smith" userId="3c60a3631c0db8ad" providerId="LiveId" clId="{3D908593-138A-432F-8309-4C91F75D9E4F}" dt="2025-05-28T11:00:33.451" v="18"/>
        <pc:sldMkLst>
          <pc:docMk/>
          <pc:sldMk cId="4017137865" sldId="267"/>
        </pc:sldMkLst>
        <pc:spChg chg="add mod">
          <ac:chgData name="Alfred Smith" userId="3c60a3631c0db8ad" providerId="LiveId" clId="{3D908593-138A-432F-8309-4C91F75D9E4F}" dt="2025-05-28T11:00:33.451" v="18"/>
          <ac:spMkLst>
            <pc:docMk/>
            <pc:sldMk cId="4017137865" sldId="267"/>
            <ac:spMk id="2" creationId="{D19FAC1E-E1DE-7434-CC0C-05C9EEC5A94D}"/>
          </ac:spMkLst>
        </pc:spChg>
        <pc:spChg chg="del">
          <ac:chgData name="Alfred Smith" userId="3c60a3631c0db8ad" providerId="LiveId" clId="{3D908593-138A-432F-8309-4C91F75D9E4F}" dt="2025-05-28T11:00:32.427" v="17" actId="478"/>
          <ac:spMkLst>
            <pc:docMk/>
            <pc:sldMk cId="4017137865" sldId="267"/>
            <ac:spMk id="3" creationId="{A58184BD-88F1-BA02-40C1-D8403D0EEC0D}"/>
          </ac:spMkLst>
        </pc:spChg>
        <pc:spChg chg="del">
          <ac:chgData name="Alfred Smith" userId="3c60a3631c0db8ad" providerId="LiveId" clId="{3D908593-138A-432F-8309-4C91F75D9E4F}" dt="2025-05-28T11:00:32.427" v="17" actId="478"/>
          <ac:spMkLst>
            <pc:docMk/>
            <pc:sldMk cId="4017137865" sldId="267"/>
            <ac:spMk id="4" creationId="{EE2AC625-9141-A801-F431-DD5F79396320}"/>
          </ac:spMkLst>
        </pc:spChg>
        <pc:spChg chg="add mod">
          <ac:chgData name="Alfred Smith" userId="3c60a3631c0db8ad" providerId="LiveId" clId="{3D908593-138A-432F-8309-4C91F75D9E4F}" dt="2025-05-28T11:00:33.451" v="18"/>
          <ac:spMkLst>
            <pc:docMk/>
            <pc:sldMk cId="4017137865" sldId="267"/>
            <ac:spMk id="5" creationId="{6BA12C53-8EBD-6512-2486-A639D5462BA5}"/>
          </ac:spMkLst>
        </pc:spChg>
      </pc:sldChg>
      <pc:sldChg chg="addSp delSp modSp mod">
        <pc:chgData name="Alfred Smith" userId="3c60a3631c0db8ad" providerId="LiveId" clId="{3D908593-138A-432F-8309-4C91F75D9E4F}" dt="2025-05-28T11:01:09.773" v="20"/>
        <pc:sldMkLst>
          <pc:docMk/>
          <pc:sldMk cId="3137811553" sldId="268"/>
        </pc:sldMkLst>
        <pc:spChg chg="add mod">
          <ac:chgData name="Alfred Smith" userId="3c60a3631c0db8ad" providerId="LiveId" clId="{3D908593-138A-432F-8309-4C91F75D9E4F}" dt="2025-05-28T11:01:09.773" v="20"/>
          <ac:spMkLst>
            <pc:docMk/>
            <pc:sldMk cId="3137811553" sldId="268"/>
            <ac:spMk id="2" creationId="{865080D9-ECED-F4E8-2624-133431C01B43}"/>
          </ac:spMkLst>
        </pc:spChg>
        <pc:spChg chg="del">
          <ac:chgData name="Alfred Smith" userId="3c60a3631c0db8ad" providerId="LiveId" clId="{3D908593-138A-432F-8309-4C91F75D9E4F}" dt="2025-05-28T11:01:09.186" v="19" actId="478"/>
          <ac:spMkLst>
            <pc:docMk/>
            <pc:sldMk cId="3137811553" sldId="268"/>
            <ac:spMk id="3" creationId="{A58184BD-88F1-BA02-40C1-D8403D0EEC0D}"/>
          </ac:spMkLst>
        </pc:spChg>
        <pc:spChg chg="del">
          <ac:chgData name="Alfred Smith" userId="3c60a3631c0db8ad" providerId="LiveId" clId="{3D908593-138A-432F-8309-4C91F75D9E4F}" dt="2025-05-28T11:01:09.186" v="19" actId="478"/>
          <ac:spMkLst>
            <pc:docMk/>
            <pc:sldMk cId="3137811553" sldId="268"/>
            <ac:spMk id="4" creationId="{EE2AC625-9141-A801-F431-DD5F79396320}"/>
          </ac:spMkLst>
        </pc:spChg>
        <pc:spChg chg="add mod">
          <ac:chgData name="Alfred Smith" userId="3c60a3631c0db8ad" providerId="LiveId" clId="{3D908593-138A-432F-8309-4C91F75D9E4F}" dt="2025-05-28T11:01:09.773" v="20"/>
          <ac:spMkLst>
            <pc:docMk/>
            <pc:sldMk cId="3137811553" sldId="268"/>
            <ac:spMk id="5" creationId="{393782A9-7B35-464D-628A-237DB0606CB8}"/>
          </ac:spMkLst>
        </pc:spChg>
      </pc:sldChg>
      <pc:sldChg chg="addSp delSp modSp mod">
        <pc:chgData name="Alfred Smith" userId="3c60a3631c0db8ad" providerId="LiveId" clId="{3D908593-138A-432F-8309-4C91F75D9E4F}" dt="2025-05-28T11:01:30.994" v="22"/>
        <pc:sldMkLst>
          <pc:docMk/>
          <pc:sldMk cId="100491716" sldId="269"/>
        </pc:sldMkLst>
        <pc:spChg chg="add mod">
          <ac:chgData name="Alfred Smith" userId="3c60a3631c0db8ad" providerId="LiveId" clId="{3D908593-138A-432F-8309-4C91F75D9E4F}" dt="2025-05-28T11:01:30.994" v="22"/>
          <ac:spMkLst>
            <pc:docMk/>
            <pc:sldMk cId="100491716" sldId="269"/>
            <ac:spMk id="2" creationId="{3FBE98CE-7FF0-E7A0-135A-4D4D675B655A}"/>
          </ac:spMkLst>
        </pc:spChg>
        <pc:spChg chg="del">
          <ac:chgData name="Alfred Smith" userId="3c60a3631c0db8ad" providerId="LiveId" clId="{3D908593-138A-432F-8309-4C91F75D9E4F}" dt="2025-05-28T11:01:29.548" v="21" actId="478"/>
          <ac:spMkLst>
            <pc:docMk/>
            <pc:sldMk cId="100491716" sldId="269"/>
            <ac:spMk id="3" creationId="{A58184BD-88F1-BA02-40C1-D8403D0EEC0D}"/>
          </ac:spMkLst>
        </pc:spChg>
        <pc:spChg chg="del">
          <ac:chgData name="Alfred Smith" userId="3c60a3631c0db8ad" providerId="LiveId" clId="{3D908593-138A-432F-8309-4C91F75D9E4F}" dt="2025-05-28T11:01:29.548" v="21" actId="478"/>
          <ac:spMkLst>
            <pc:docMk/>
            <pc:sldMk cId="100491716" sldId="269"/>
            <ac:spMk id="4" creationId="{EE2AC625-9141-A801-F431-DD5F79396320}"/>
          </ac:spMkLst>
        </pc:spChg>
        <pc:spChg chg="add mod">
          <ac:chgData name="Alfred Smith" userId="3c60a3631c0db8ad" providerId="LiveId" clId="{3D908593-138A-432F-8309-4C91F75D9E4F}" dt="2025-05-28T11:01:30.994" v="22"/>
          <ac:spMkLst>
            <pc:docMk/>
            <pc:sldMk cId="100491716" sldId="269"/>
            <ac:spMk id="5" creationId="{8F6DA839-15B5-7793-EF41-B0335864F3AE}"/>
          </ac:spMkLst>
        </pc:spChg>
      </pc:sldChg>
      <pc:sldChg chg="addSp delSp modSp mod">
        <pc:chgData name="Alfred Smith" userId="3c60a3631c0db8ad" providerId="LiveId" clId="{3D908593-138A-432F-8309-4C91F75D9E4F}" dt="2025-05-28T11:01:56.018" v="24"/>
        <pc:sldMkLst>
          <pc:docMk/>
          <pc:sldMk cId="1922139011" sldId="281"/>
        </pc:sldMkLst>
        <pc:spChg chg="add mod">
          <ac:chgData name="Alfred Smith" userId="3c60a3631c0db8ad" providerId="LiveId" clId="{3D908593-138A-432F-8309-4C91F75D9E4F}" dt="2025-05-28T11:01:56.018" v="24"/>
          <ac:spMkLst>
            <pc:docMk/>
            <pc:sldMk cId="1922139011" sldId="281"/>
            <ac:spMk id="2" creationId="{D0BF5634-4B5F-A8C8-200B-B4D770A50F78}"/>
          </ac:spMkLst>
        </pc:spChg>
        <pc:spChg chg="del">
          <ac:chgData name="Alfred Smith" userId="3c60a3631c0db8ad" providerId="LiveId" clId="{3D908593-138A-432F-8309-4C91F75D9E4F}" dt="2025-05-28T11:01:55.031" v="23" actId="478"/>
          <ac:spMkLst>
            <pc:docMk/>
            <pc:sldMk cId="1922139011" sldId="281"/>
            <ac:spMk id="3" creationId="{A58184BD-88F1-BA02-40C1-D8403D0EEC0D}"/>
          </ac:spMkLst>
        </pc:spChg>
        <pc:spChg chg="del">
          <ac:chgData name="Alfred Smith" userId="3c60a3631c0db8ad" providerId="LiveId" clId="{3D908593-138A-432F-8309-4C91F75D9E4F}" dt="2025-05-28T11:01:55.031" v="23" actId="478"/>
          <ac:spMkLst>
            <pc:docMk/>
            <pc:sldMk cId="1922139011" sldId="281"/>
            <ac:spMk id="4" creationId="{EE2AC625-9141-A801-F431-DD5F79396320}"/>
          </ac:spMkLst>
        </pc:spChg>
        <pc:spChg chg="add mod">
          <ac:chgData name="Alfred Smith" userId="3c60a3631c0db8ad" providerId="LiveId" clId="{3D908593-138A-432F-8309-4C91F75D9E4F}" dt="2025-05-28T11:01:56.018" v="24"/>
          <ac:spMkLst>
            <pc:docMk/>
            <pc:sldMk cId="1922139011" sldId="281"/>
            <ac:spMk id="5" creationId="{3C3DD13F-E5E0-5EC6-6CF9-9762A791A762}"/>
          </ac:spMkLst>
        </pc:spChg>
      </pc:sldChg>
      <pc:sldChg chg="addSp delSp modSp mod">
        <pc:chgData name="Alfred Smith" userId="3c60a3631c0db8ad" providerId="LiveId" clId="{3D908593-138A-432F-8309-4C91F75D9E4F}" dt="2025-05-28T11:02:17.187" v="26"/>
        <pc:sldMkLst>
          <pc:docMk/>
          <pc:sldMk cId="3166251957" sldId="283"/>
        </pc:sldMkLst>
        <pc:spChg chg="add mod">
          <ac:chgData name="Alfred Smith" userId="3c60a3631c0db8ad" providerId="LiveId" clId="{3D908593-138A-432F-8309-4C91F75D9E4F}" dt="2025-05-28T11:02:17.187" v="26"/>
          <ac:spMkLst>
            <pc:docMk/>
            <pc:sldMk cId="3166251957" sldId="283"/>
            <ac:spMk id="2" creationId="{AC658EF5-CDDB-4011-3589-675901C29ACA}"/>
          </ac:spMkLst>
        </pc:spChg>
        <pc:spChg chg="del">
          <ac:chgData name="Alfred Smith" userId="3c60a3631c0db8ad" providerId="LiveId" clId="{3D908593-138A-432F-8309-4C91F75D9E4F}" dt="2025-05-28T11:02:16.454" v="25" actId="478"/>
          <ac:spMkLst>
            <pc:docMk/>
            <pc:sldMk cId="3166251957" sldId="283"/>
            <ac:spMk id="3" creationId="{A58184BD-88F1-BA02-40C1-D8403D0EEC0D}"/>
          </ac:spMkLst>
        </pc:spChg>
        <pc:spChg chg="del">
          <ac:chgData name="Alfred Smith" userId="3c60a3631c0db8ad" providerId="LiveId" clId="{3D908593-138A-432F-8309-4C91F75D9E4F}" dt="2025-05-28T11:02:16.454" v="25" actId="478"/>
          <ac:spMkLst>
            <pc:docMk/>
            <pc:sldMk cId="3166251957" sldId="283"/>
            <ac:spMk id="4" creationId="{EE2AC625-9141-A801-F431-DD5F79396320}"/>
          </ac:spMkLst>
        </pc:spChg>
        <pc:spChg chg="add mod">
          <ac:chgData name="Alfred Smith" userId="3c60a3631c0db8ad" providerId="LiveId" clId="{3D908593-138A-432F-8309-4C91F75D9E4F}" dt="2025-05-28T11:02:17.187" v="26"/>
          <ac:spMkLst>
            <pc:docMk/>
            <pc:sldMk cId="3166251957" sldId="283"/>
            <ac:spMk id="5" creationId="{3187C1C7-694A-E7D3-F709-DD6357CE43BF}"/>
          </ac:spMkLst>
        </pc:spChg>
      </pc:sldChg>
      <pc:sldChg chg="addSp delSp modSp mod">
        <pc:chgData name="Alfred Smith" userId="3c60a3631c0db8ad" providerId="LiveId" clId="{3D908593-138A-432F-8309-4C91F75D9E4F}" dt="2025-05-28T11:02:35.823" v="28"/>
        <pc:sldMkLst>
          <pc:docMk/>
          <pc:sldMk cId="1522780631" sldId="285"/>
        </pc:sldMkLst>
        <pc:spChg chg="add mod">
          <ac:chgData name="Alfred Smith" userId="3c60a3631c0db8ad" providerId="LiveId" clId="{3D908593-138A-432F-8309-4C91F75D9E4F}" dt="2025-05-28T11:02:35.823" v="28"/>
          <ac:spMkLst>
            <pc:docMk/>
            <pc:sldMk cId="1522780631" sldId="285"/>
            <ac:spMk id="2" creationId="{287A9A28-7704-F4B6-86CC-76FB8810EF6E}"/>
          </ac:spMkLst>
        </pc:spChg>
        <pc:spChg chg="del">
          <ac:chgData name="Alfred Smith" userId="3c60a3631c0db8ad" providerId="LiveId" clId="{3D908593-138A-432F-8309-4C91F75D9E4F}" dt="2025-05-28T11:02:34.618" v="27" actId="478"/>
          <ac:spMkLst>
            <pc:docMk/>
            <pc:sldMk cId="1522780631" sldId="285"/>
            <ac:spMk id="3" creationId="{A58184BD-88F1-BA02-40C1-D8403D0EEC0D}"/>
          </ac:spMkLst>
        </pc:spChg>
        <pc:spChg chg="del">
          <ac:chgData name="Alfred Smith" userId="3c60a3631c0db8ad" providerId="LiveId" clId="{3D908593-138A-432F-8309-4C91F75D9E4F}" dt="2025-05-28T11:02:34.618" v="27" actId="478"/>
          <ac:spMkLst>
            <pc:docMk/>
            <pc:sldMk cId="1522780631" sldId="285"/>
            <ac:spMk id="4" creationId="{EE2AC625-9141-A801-F431-DD5F79396320}"/>
          </ac:spMkLst>
        </pc:spChg>
        <pc:spChg chg="add mod">
          <ac:chgData name="Alfred Smith" userId="3c60a3631c0db8ad" providerId="LiveId" clId="{3D908593-138A-432F-8309-4C91F75D9E4F}" dt="2025-05-28T11:02:35.823" v="28"/>
          <ac:spMkLst>
            <pc:docMk/>
            <pc:sldMk cId="1522780631" sldId="285"/>
            <ac:spMk id="5" creationId="{3787A4C3-5D8C-E366-F14B-3E25F178D040}"/>
          </ac:spMkLst>
        </pc:spChg>
      </pc:sldChg>
      <pc:sldChg chg="addSp delSp modSp mod">
        <pc:chgData name="Alfred Smith" userId="3c60a3631c0db8ad" providerId="LiveId" clId="{3D908593-138A-432F-8309-4C91F75D9E4F}" dt="2025-05-28T11:02:54.858" v="30"/>
        <pc:sldMkLst>
          <pc:docMk/>
          <pc:sldMk cId="2332778949" sldId="287"/>
        </pc:sldMkLst>
        <pc:spChg chg="add mod">
          <ac:chgData name="Alfred Smith" userId="3c60a3631c0db8ad" providerId="LiveId" clId="{3D908593-138A-432F-8309-4C91F75D9E4F}" dt="2025-05-28T11:02:54.858" v="30"/>
          <ac:spMkLst>
            <pc:docMk/>
            <pc:sldMk cId="2332778949" sldId="287"/>
            <ac:spMk id="2" creationId="{5052C2A4-CDE8-3706-3990-FB2D457FB41D}"/>
          </ac:spMkLst>
        </pc:spChg>
        <pc:spChg chg="del">
          <ac:chgData name="Alfred Smith" userId="3c60a3631c0db8ad" providerId="LiveId" clId="{3D908593-138A-432F-8309-4C91F75D9E4F}" dt="2025-05-28T11:02:54.157" v="29" actId="478"/>
          <ac:spMkLst>
            <pc:docMk/>
            <pc:sldMk cId="2332778949" sldId="287"/>
            <ac:spMk id="3" creationId="{A58184BD-88F1-BA02-40C1-D8403D0EEC0D}"/>
          </ac:spMkLst>
        </pc:spChg>
        <pc:spChg chg="del">
          <ac:chgData name="Alfred Smith" userId="3c60a3631c0db8ad" providerId="LiveId" clId="{3D908593-138A-432F-8309-4C91F75D9E4F}" dt="2025-05-28T11:02:54.157" v="29" actId="478"/>
          <ac:spMkLst>
            <pc:docMk/>
            <pc:sldMk cId="2332778949" sldId="287"/>
            <ac:spMk id="4" creationId="{EE2AC625-9141-A801-F431-DD5F79396320}"/>
          </ac:spMkLst>
        </pc:spChg>
        <pc:spChg chg="add mod">
          <ac:chgData name="Alfred Smith" userId="3c60a3631c0db8ad" providerId="LiveId" clId="{3D908593-138A-432F-8309-4C91F75D9E4F}" dt="2025-05-28T11:02:54.858" v="30"/>
          <ac:spMkLst>
            <pc:docMk/>
            <pc:sldMk cId="2332778949" sldId="287"/>
            <ac:spMk id="5" creationId="{28705410-2031-4439-2CF0-027C26DD06C1}"/>
          </ac:spMkLst>
        </pc:spChg>
      </pc:sldChg>
    </pc:docChg>
  </pc:docChgLst>
  <pc:docChgLst>
    <pc:chgData name="Alfred Smith" userId="3c60a3631c0db8ad" providerId="LiveId" clId="{1C29E7DE-EE5C-4D99-BE1C-5D0FCD4696CB}"/>
    <pc:docChg chg="undo redo custSel modSld">
      <pc:chgData name="Alfred Smith" userId="3c60a3631c0db8ad" providerId="LiveId" clId="{1C29E7DE-EE5C-4D99-BE1C-5D0FCD4696CB}" dt="2024-07-25T13:13:26.705" v="44"/>
      <pc:docMkLst>
        <pc:docMk/>
      </pc:docMkLst>
      <pc:sldChg chg="modSp mod">
        <pc:chgData name="Alfred Smith" userId="3c60a3631c0db8ad" providerId="LiveId" clId="{1C29E7DE-EE5C-4D99-BE1C-5D0FCD4696CB}" dt="2024-07-25T13:12:09.064" v="43" actId="27636"/>
        <pc:sldMkLst>
          <pc:docMk/>
          <pc:sldMk cId="1499918570" sldId="257"/>
        </pc:sldMkLst>
      </pc:sldChg>
      <pc:sldChg chg="modSp mod">
        <pc:chgData name="Alfred Smith" userId="3c60a3631c0db8ad" providerId="LiveId" clId="{1C29E7DE-EE5C-4D99-BE1C-5D0FCD4696CB}" dt="2024-07-25T13:07:05.724" v="1"/>
        <pc:sldMkLst>
          <pc:docMk/>
          <pc:sldMk cId="2346136586" sldId="260"/>
        </pc:sldMkLst>
      </pc:sldChg>
      <pc:sldChg chg="modSp mod">
        <pc:chgData name="Alfred Smith" userId="3c60a3631c0db8ad" providerId="LiveId" clId="{1C29E7DE-EE5C-4D99-BE1C-5D0FCD4696CB}" dt="2024-07-25T13:07:18.738" v="3"/>
        <pc:sldMkLst>
          <pc:docMk/>
          <pc:sldMk cId="4037329247" sldId="261"/>
        </pc:sldMkLst>
      </pc:sldChg>
      <pc:sldChg chg="modSp mod">
        <pc:chgData name="Alfred Smith" userId="3c60a3631c0db8ad" providerId="LiveId" clId="{1C29E7DE-EE5C-4D99-BE1C-5D0FCD4696CB}" dt="2024-07-25T13:07:35.546" v="5"/>
        <pc:sldMkLst>
          <pc:docMk/>
          <pc:sldMk cId="1909638311" sldId="262"/>
        </pc:sldMkLst>
      </pc:sldChg>
      <pc:sldChg chg="modSp mod">
        <pc:chgData name="Alfred Smith" userId="3c60a3631c0db8ad" providerId="LiveId" clId="{1C29E7DE-EE5C-4D99-BE1C-5D0FCD4696CB}" dt="2024-07-25T13:07:52.840" v="7"/>
        <pc:sldMkLst>
          <pc:docMk/>
          <pc:sldMk cId="641208035" sldId="263"/>
        </pc:sldMkLst>
      </pc:sldChg>
      <pc:sldChg chg="modSp mod">
        <pc:chgData name="Alfred Smith" userId="3c60a3631c0db8ad" providerId="LiveId" clId="{1C29E7DE-EE5C-4D99-BE1C-5D0FCD4696CB}" dt="2024-07-25T13:08:43.418" v="18" actId="5793"/>
        <pc:sldMkLst>
          <pc:docMk/>
          <pc:sldMk cId="4044745628" sldId="264"/>
        </pc:sldMkLst>
      </pc:sldChg>
      <pc:sldChg chg="modSp mod">
        <pc:chgData name="Alfred Smith" userId="3c60a3631c0db8ad" providerId="LiveId" clId="{1C29E7DE-EE5C-4D99-BE1C-5D0FCD4696CB}" dt="2024-07-25T13:09:02.869" v="20"/>
        <pc:sldMkLst>
          <pc:docMk/>
          <pc:sldMk cId="978260341" sldId="265"/>
        </pc:sldMkLst>
      </pc:sldChg>
      <pc:sldChg chg="modSp mod">
        <pc:chgData name="Alfred Smith" userId="3c60a3631c0db8ad" providerId="LiveId" clId="{1C29E7DE-EE5C-4D99-BE1C-5D0FCD4696CB}" dt="2024-07-25T13:09:16.562" v="22"/>
        <pc:sldMkLst>
          <pc:docMk/>
          <pc:sldMk cId="3575870363" sldId="266"/>
        </pc:sldMkLst>
      </pc:sldChg>
      <pc:sldChg chg="modSp mod">
        <pc:chgData name="Alfred Smith" userId="3c60a3631c0db8ad" providerId="LiveId" clId="{1C29E7DE-EE5C-4D99-BE1C-5D0FCD4696CB}" dt="2024-07-25T13:09:35.024" v="24"/>
        <pc:sldMkLst>
          <pc:docMk/>
          <pc:sldMk cId="4017137865" sldId="267"/>
        </pc:sldMkLst>
      </pc:sldChg>
      <pc:sldChg chg="modSp mod">
        <pc:chgData name="Alfred Smith" userId="3c60a3631c0db8ad" providerId="LiveId" clId="{1C29E7DE-EE5C-4D99-BE1C-5D0FCD4696CB}" dt="2024-07-25T13:09:50.214" v="26"/>
        <pc:sldMkLst>
          <pc:docMk/>
          <pc:sldMk cId="3137811553" sldId="268"/>
        </pc:sldMkLst>
      </pc:sldChg>
      <pc:sldChg chg="modSp mod">
        <pc:chgData name="Alfred Smith" userId="3c60a3631c0db8ad" providerId="LiveId" clId="{1C29E7DE-EE5C-4D99-BE1C-5D0FCD4696CB}" dt="2024-07-25T13:10:23.332" v="28"/>
        <pc:sldMkLst>
          <pc:docMk/>
          <pc:sldMk cId="100491716" sldId="269"/>
        </pc:sldMkLst>
      </pc:sldChg>
      <pc:sldChg chg="addSp modSp">
        <pc:chgData name="Alfred Smith" userId="3c60a3631c0db8ad" providerId="LiveId" clId="{1C29E7DE-EE5C-4D99-BE1C-5D0FCD4696CB}" dt="2024-07-25T13:13:26.705" v="44"/>
        <pc:sldMkLst>
          <pc:docMk/>
          <pc:sldMk cId="4120481681" sldId="270"/>
        </pc:sldMkLst>
      </pc:sldChg>
      <pc:sldChg chg="modSp mod">
        <pc:chgData name="Alfred Smith" userId="3c60a3631c0db8ad" providerId="LiveId" clId="{1C29E7DE-EE5C-4D99-BE1C-5D0FCD4696CB}" dt="2024-07-25T13:10:44.631" v="32"/>
        <pc:sldMkLst>
          <pc:docMk/>
          <pc:sldMk cId="1922139011" sldId="281"/>
        </pc:sldMkLst>
      </pc:sldChg>
      <pc:sldChg chg="modSp mod">
        <pc:chgData name="Alfred Smith" userId="3c60a3631c0db8ad" providerId="LiveId" clId="{1C29E7DE-EE5C-4D99-BE1C-5D0FCD4696CB}" dt="2024-07-25T13:11:00.264" v="34"/>
        <pc:sldMkLst>
          <pc:docMk/>
          <pc:sldMk cId="3166251957" sldId="283"/>
        </pc:sldMkLst>
      </pc:sldChg>
      <pc:sldChg chg="modSp mod">
        <pc:chgData name="Alfred Smith" userId="3c60a3631c0db8ad" providerId="LiveId" clId="{1C29E7DE-EE5C-4D99-BE1C-5D0FCD4696CB}" dt="2024-07-25T13:11:15.002" v="37"/>
        <pc:sldMkLst>
          <pc:docMk/>
          <pc:sldMk cId="1522780631" sldId="285"/>
        </pc:sldMkLst>
      </pc:sldChg>
      <pc:sldChg chg="modSp mod">
        <pc:chgData name="Alfred Smith" userId="3c60a3631c0db8ad" providerId="LiveId" clId="{1C29E7DE-EE5C-4D99-BE1C-5D0FCD4696CB}" dt="2024-07-25T13:11:29.591" v="39"/>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53 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pic>
        <p:nvPicPr>
          <p:cNvPr id="7" name="Audio 6">
            <a:hlinkClick r:id="" action="ppaction://media"/>
            <a:extLst>
              <a:ext uri="{FF2B5EF4-FFF2-40B4-BE49-F238E27FC236}">
                <a16:creationId xmlns:a16="http://schemas.microsoft.com/office/drawing/2014/main" id="{ED8B776A-716E-209F-EA20-A0D9128A89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CB03300E-E931-E539-E83C-D17C6A71F2B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3"/>
    </mc:Choice>
    <mc:Fallback xmlns="">
      <p:transition spd="slow" advTm="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4" name="TextBox 3">
            <a:extLst>
              <a:ext uri="{FF2B5EF4-FFF2-40B4-BE49-F238E27FC236}">
                <a16:creationId xmlns:a16="http://schemas.microsoft.com/office/drawing/2014/main" id="{ABFCA71B-166E-A952-8B9E-761C5EBB90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429EE1F-527C-0F9E-D632-88018E999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7067C9-6782-1F15-1362-44A7B165B9BB}"/>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4དེ་རྣམས་ཀྱི་ནང་ནས་ཁ་ཤས་དང༌། ཆོས་སེམས་དང་ལྡན་པའི་གྷི་རིག་པ་མང་པོ། རིགས་མཐོ་བའི་བུད་མེད་བཅས་དད་པ་སྐྱེས་ནས་པའུ་ལུ་དང་སི་ལཱ་གཉིས་དང་འགྲོགས། </a:t>
            </a:r>
            <a:endParaRPr lang="en-IN" sz="1600" dirty="0"/>
          </a:p>
        </p:txBody>
      </p:sp>
      <p:sp>
        <p:nvSpPr>
          <p:cNvPr id="5" name="TextBox 4">
            <a:extLst>
              <a:ext uri="{FF2B5EF4-FFF2-40B4-BE49-F238E27FC236}">
                <a16:creationId xmlns:a16="http://schemas.microsoft.com/office/drawing/2014/main" id="{413C7B7A-719D-A036-9146-8DB258CD064F}"/>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4Some of the Jews were persuaded and joined Paul and Silas, along with a large number of God-fearing Greeks and quite a few leading women.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8" name="TextBox 7">
            <a:extLst>
              <a:ext uri="{FF2B5EF4-FFF2-40B4-BE49-F238E27FC236}">
                <a16:creationId xmlns:a16="http://schemas.microsoft.com/office/drawing/2014/main" id="{99B03D04-A114-C75C-480C-CF08D6184385}"/>
              </a:ext>
            </a:extLst>
          </p:cNvPr>
          <p:cNvSpPr txBox="1"/>
          <p:nvPr/>
        </p:nvSpPr>
        <p:spPr>
          <a:xfrm>
            <a:off x="9732300" y="1547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95898D4-926B-C929-EA40-AF787D233B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A0375C5-CE93-B225-F3CC-0677FAC6120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5འོན་ཀྱང་ཡ་ཧུ་དཱ་པ་རྣམས་ཕྲག་དོག་སྐྱེས་ཏེ་ཁྲོམ་ནས་མི་ངན་ཁ་ཤས་འཁྲིད་དེ་འཛོམས་བྱས་པ་དང༌། གྲོང་ཁྱེར་གྱི་མི་རྣམས་ལ་ངན་བསྐུལ་བྱས། པའུ་ལུ་དང་སི་ལཱ་གཉིས་མི་ཚོགས་ཀྱི་རྩར་བཙན་འཁྲིད་བྱེད་པའི་ཕྱིར་ཡཱ་སོན་གྱི་ཁང་པར་བཙན་གྱིས་འཛུལ་ཡང༌།</a:t>
            </a:r>
            <a:endParaRPr lang="en-IN" dirty="0"/>
          </a:p>
        </p:txBody>
      </p:sp>
      <p:sp>
        <p:nvSpPr>
          <p:cNvPr id="5" name="TextBox 4">
            <a:extLst>
              <a:ext uri="{FF2B5EF4-FFF2-40B4-BE49-F238E27FC236}">
                <a16:creationId xmlns:a16="http://schemas.microsoft.com/office/drawing/2014/main" id="{725FD99B-5C9A-365C-61E8-AAD78C54C28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5The Jews, however, became jealous. So they brought in some troublemakers from the marketplace, formed a mob, and sent the city into an uproar. They raided Jason’s house in search of Paul and Silas, hoping to bring them out to the people.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373"/>
    </mc:Choice>
    <mc:Fallback xmlns="">
      <p:transition spd="slow" advTm="1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6" name="TextBox 5">
            <a:extLst>
              <a:ext uri="{FF2B5EF4-FFF2-40B4-BE49-F238E27FC236}">
                <a16:creationId xmlns:a16="http://schemas.microsoft.com/office/drawing/2014/main" id="{92A91BD5-70F7-A115-1967-3F0E29FD2F4F}"/>
              </a:ext>
            </a:extLst>
          </p:cNvPr>
          <p:cNvSpPr txBox="1"/>
          <p:nvPr/>
        </p:nvSpPr>
        <p:spPr>
          <a:xfrm>
            <a:off x="9747331" y="2429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11E1236-E487-8897-20E4-2B39A980B8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AD5EE08-86EC-8F6A-7853-72CE4A2E5DC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6ཁོང་གཉིས་མ་རྙེད་པས་ཁོ་ཚོས་ཡཱ་སོན་ལ་སོགས་པའི་སྤུན་ཟླ་ཁ་ཅིག་གྲོང་ཁྱེར་དཔོན་རིགས་ཀྱི་རྩར་བཙན་གྱིས་འཁྲིད་ནས་སྐད་ཆེན་པོས་“ས་གཞི་ཐམས་ཅད་དཀྲུག་མཁན་འདི་གཉིས་ས་ཆ་འདིར་ཡང་སླེབས་པ་དང༌།</a:t>
            </a:r>
            <a:endParaRPr lang="en-IN" sz="1600" dirty="0"/>
          </a:p>
        </p:txBody>
      </p:sp>
      <p:sp>
        <p:nvSpPr>
          <p:cNvPr id="5" name="TextBox 4">
            <a:extLst>
              <a:ext uri="{FF2B5EF4-FFF2-40B4-BE49-F238E27FC236}">
                <a16:creationId xmlns:a16="http://schemas.microsoft.com/office/drawing/2014/main" id="{A8755CCD-E7DD-2AE8-284D-89A7FE14ADF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when they could not find them, they dragged Jason and some other brothers before the city officials, shouting, “These men who have turned the world upside down have now come here,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28"/>
    </mc:Choice>
    <mc:Fallback xmlns="">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A8F3809-DDD7-3ED8-07D8-162B1C6569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612861C-4D87-28DC-A4B4-615F3CD445B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7ཡཱ་སོན་གྱིས་ཁོ་ཚོ་བསུས། ཁོ་ཚོ་ཚང་མས་གོང་མའི་རྒྱལ་པོ་སེ་སར་གྱི་བཀའ་ལས་འགལ་ཏེ་ཡེ་ཤུ་ཞེས་ཟེར་བའི་རྒྱལ་པོ་གཞན་ཞིག་ཡོད་པར་སྨྲས་”ཞེས་ཟེར། </a:t>
            </a:r>
            <a:endParaRPr lang="en-IN" dirty="0"/>
          </a:p>
        </p:txBody>
      </p:sp>
      <p:sp>
        <p:nvSpPr>
          <p:cNvPr id="5" name="TextBox 4">
            <a:extLst>
              <a:ext uri="{FF2B5EF4-FFF2-40B4-BE49-F238E27FC236}">
                <a16:creationId xmlns:a16="http://schemas.microsoft.com/office/drawing/2014/main" id="{A5700171-6EA8-F832-3B81-E6562081633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7and Jason has welcomed them into his home. They are all defying Caesar’s decrees, saying that there is another king, named Jesus!”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4" name="TextBox 3">
            <a:extLst>
              <a:ext uri="{FF2B5EF4-FFF2-40B4-BE49-F238E27FC236}">
                <a16:creationId xmlns:a16="http://schemas.microsoft.com/office/drawing/2014/main" id="{78BEA8FE-8E83-D1B7-8BFD-E25C2D7C1F62}"/>
              </a:ext>
            </a:extLst>
          </p:cNvPr>
          <p:cNvSpPr txBox="1"/>
          <p:nvPr/>
        </p:nvSpPr>
        <p:spPr>
          <a:xfrm>
            <a:off x="0" y="59764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D8A7D3F-306F-FDEC-16CA-8DD916604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9FAC1E-E1DE-7434-CC0C-05C9EEC5A94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8དེ་ཐོས་ནས་མི་ཚོགས་དང་གྲོང་ཁྱེར་གྱི་དཔོན་པོ་རྣམས་སེམས་འཁྲུགས། 9ཡཱ་སོན་དང་སྤུན་ཟླ་གཞན་རྣམས་ནས་གཏའ་མ་བླངས་ནས་དཔོན་རིགས་རྣམས་ཀྱིས་ཁོ་ཚོ་གློད་གྲོལ་བཏང༌།</a:t>
            </a:r>
            <a:endParaRPr lang="en-IN" sz="1600" dirty="0"/>
          </a:p>
        </p:txBody>
      </p:sp>
      <p:sp>
        <p:nvSpPr>
          <p:cNvPr id="5" name="TextBox 4">
            <a:extLst>
              <a:ext uri="{FF2B5EF4-FFF2-40B4-BE49-F238E27FC236}">
                <a16:creationId xmlns:a16="http://schemas.microsoft.com/office/drawing/2014/main" id="{6BA12C53-8EBD-6512-2486-A639D5462BA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8On hearing this, the crowd and city officials were greatly disturbed. 9And they collected bond from Jason and the others, and then released them.</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མཛད་པ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4" name="TextBox 3">
            <a:extLst>
              <a:ext uri="{FF2B5EF4-FFF2-40B4-BE49-F238E27FC236}">
                <a16:creationId xmlns:a16="http://schemas.microsoft.com/office/drawing/2014/main" id="{21D14671-E76E-E998-B310-DE38EE7217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195B882-C727-DE3E-9EE1-DD1313FC2C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65080D9-ECED-F4E8-2624-133431C01B4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10མཚན་མོ་དེ་རང་ལ་སྤུན་ཟླ་རྣམས་ཀྱིས་པའུ་ལུ་དང་སི་ལཱ་གཉིས་པུ་རེ་ཡཱ་གྲོང་ཁྱེར་དུ་བཏང་ཞིང༌། དེར་སླེབས་ནས་ཁོང་རྣམས་ཡ་ཧུ་དཱ་པའི་འདུ་ཁང་ལ་ཕེབས། </a:t>
            </a:r>
            <a:endParaRPr lang="en-IN" sz="1600" dirty="0"/>
          </a:p>
        </p:txBody>
      </p:sp>
      <p:sp>
        <p:nvSpPr>
          <p:cNvPr id="5" name="TextBox 4">
            <a:extLst>
              <a:ext uri="{FF2B5EF4-FFF2-40B4-BE49-F238E27FC236}">
                <a16:creationId xmlns:a16="http://schemas.microsoft.com/office/drawing/2014/main" id="{393782A9-7B35-464D-628A-237DB0606CB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10As soon as night had fallen, the brothers sent Paul and Silas away to Berea. On arriving there, they went into the Jewish synagogue.</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070"/>
    </mc:Choice>
    <mc:Fallback xmlns="">
      <p:transition spd="slow" advTm="1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4" name="TextBox 3">
            <a:extLst>
              <a:ext uri="{FF2B5EF4-FFF2-40B4-BE49-F238E27FC236}">
                <a16:creationId xmlns:a16="http://schemas.microsoft.com/office/drawing/2014/main" id="{07795202-8B00-BEA1-FB30-B6CCD8E1CC5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AF55D99-6658-1480-FCF8-D5E8011BD3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FBE98CE-7FF0-E7A0-135A-4D4D675B655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11གནས་འདིའི་མི་རྣམས་ཐེ་ས་ལོ་ནི་ཀེ་གྲོང་ཁྱེར་གྱི་ཡ་ཧུ་དཱ་པ་རྣམས་ལས་བློ་རྒྱ་ཆེ་ལ། འཕྲིན་བཟང་ཉན་རྒྱུར་དགའ་བ་མ་ཟད། བཀའ་ཐོས་ནས་དོན་དེ་རྣམས་བདེན་པ་ཡིན་མིན་ཤེས་པའི་ཕྱིར་ཁོ་ཚོས་ཉིན་ལྟར་གསུང་རབ་འཚོལ་ཞིབ་བྱས། </a:t>
            </a:r>
            <a:endParaRPr lang="en-IN" sz="1600" dirty="0"/>
          </a:p>
        </p:txBody>
      </p:sp>
      <p:sp>
        <p:nvSpPr>
          <p:cNvPr id="5" name="TextBox 4">
            <a:extLst>
              <a:ext uri="{FF2B5EF4-FFF2-40B4-BE49-F238E27FC236}">
                <a16:creationId xmlns:a16="http://schemas.microsoft.com/office/drawing/2014/main" id="{8F6DA839-15B5-7793-EF41-B0335864F3A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11Now the Bereans were more noble-minded than the Thessalonians, for they received the message with great eagerness and examined the Scriptures every day to see if these teachings were true.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696"/>
    </mc:Choice>
    <mc:Fallback xmlns="">
      <p:transition spd="slow" advTm="1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4" name="TextBox 3">
            <a:extLst>
              <a:ext uri="{FF2B5EF4-FFF2-40B4-BE49-F238E27FC236}">
                <a16:creationId xmlns:a16="http://schemas.microsoft.com/office/drawing/2014/main" id="{507E2E45-16EC-D3EE-261F-2B7B5D525126}"/>
              </a:ext>
            </a:extLst>
          </p:cNvPr>
          <p:cNvSpPr txBox="1"/>
          <p:nvPr/>
        </p:nvSpPr>
        <p:spPr>
          <a:xfrm>
            <a:off x="106386" y="55687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5B6BD67-0D4C-D087-81C9-1183D6C485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BF5634-4B5F-A8C8-200B-B4D770A50F78}"/>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12དེའི་ཕྱིར་དེ་རྣམས་ལས་མི་མང་པོ་ཞིག་དང༌། གྷི་རིག་གི་རིགས་མཐོ་བའི་ཕོ་མོ་མང་པོའང་དད་པར་གྱུར། </a:t>
            </a:r>
            <a:endParaRPr lang="en-IN" dirty="0"/>
          </a:p>
        </p:txBody>
      </p:sp>
      <p:sp>
        <p:nvSpPr>
          <p:cNvPr id="5" name="TextBox 4">
            <a:extLst>
              <a:ext uri="{FF2B5EF4-FFF2-40B4-BE49-F238E27FC236}">
                <a16:creationId xmlns:a16="http://schemas.microsoft.com/office/drawing/2014/main" id="{3C3DD13F-E5E0-5EC6-6CF9-9762A791A762}"/>
              </a:ext>
            </a:extLst>
          </p:cNvPr>
          <p:cNvSpPr txBox="1"/>
          <p:nvPr/>
        </p:nvSpPr>
        <p:spPr>
          <a:xfrm>
            <a:off x="277091"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12As a result, many of them believed, along with quite a few prominent Greek women and men.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015"/>
    </mc:Choice>
    <mc:Fallback xmlns="">
      <p:transition spd="slow" advTm="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4" name="TextBox 3">
            <a:extLst>
              <a:ext uri="{FF2B5EF4-FFF2-40B4-BE49-F238E27FC236}">
                <a16:creationId xmlns:a16="http://schemas.microsoft.com/office/drawing/2014/main" id="{41F6F076-6E04-ED7B-2ADD-7D9CA58B1F97}"/>
              </a:ext>
            </a:extLst>
          </p:cNvPr>
          <p:cNvSpPr txBox="1"/>
          <p:nvPr/>
        </p:nvSpPr>
        <p:spPr>
          <a:xfrm>
            <a:off x="402948" y="554400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155E5F8-8A74-CE51-C2EA-305132D69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C658EF5-CDDB-4011-3589-675901C29ACA}"/>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13འོན་ཀྱང་ཐེ་ས་ལོ་ནི་ཀེ་གྲོང་ཁྱེར་གྱི་ཡ་ཧུ་དཱ་པ་རྣམས་ཀྱིས་པའུ་ལུས་པུ་རེ་ཡཱ་གྲོང་ཁྱེར་ལའང་དཀོན་མཆོག་གི་བཀའ་སྒྲོག་པའི་གཏམ་ཐོས་པས། དེར་སོང་ནས་མི་ཚོགས་དཀྲུགས་ཤིང་ངན་བསྐུལ་བྱས། </a:t>
            </a:r>
            <a:endParaRPr lang="en-IN" dirty="0"/>
          </a:p>
        </p:txBody>
      </p:sp>
      <p:sp>
        <p:nvSpPr>
          <p:cNvPr id="5" name="TextBox 4">
            <a:extLst>
              <a:ext uri="{FF2B5EF4-FFF2-40B4-BE49-F238E27FC236}">
                <a16:creationId xmlns:a16="http://schemas.microsoft.com/office/drawing/2014/main" id="{3187C1C7-694A-E7D3-F709-DD6357CE43BF}"/>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13But when the Jews from Thessalonica learned that Paul was also proclaiming the word of God in Berea, they went there themselves to incite and agitate the crowds.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364"/>
    </mc:Choice>
    <mc:Fallback xmlns="">
      <p:transition spd="slow" advTm="1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4" name="TextBox 3">
            <a:extLst>
              <a:ext uri="{FF2B5EF4-FFF2-40B4-BE49-F238E27FC236}">
                <a16:creationId xmlns:a16="http://schemas.microsoft.com/office/drawing/2014/main" id="{DE859BD3-B316-8376-D15F-FF630DF027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5D601B0-4EC4-3088-B85C-6FE7CAFC0A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7A9A28-7704-F4B6-86CC-76FB8810EF6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14དེ་ནས་སྤུན་ཟླ་རྣམས་ཀྱིས་འཕྲལ་དུ་པའུ་ལུ་རྒྱ་མཚོའི་འགྲམ་དུ་བསྐྱལ་ཞིང༌། སི་ལཱ་དང་ཐི་མོ་ཐེ་པུ་རེ་ཡཱ་གྲོང་ཁྱེར་དུ་གནས།</a:t>
            </a:r>
            <a:endParaRPr lang="en-IN" dirty="0"/>
          </a:p>
        </p:txBody>
      </p:sp>
      <p:sp>
        <p:nvSpPr>
          <p:cNvPr id="5" name="TextBox 4">
            <a:extLst>
              <a:ext uri="{FF2B5EF4-FFF2-40B4-BE49-F238E27FC236}">
                <a16:creationId xmlns:a16="http://schemas.microsoft.com/office/drawing/2014/main" id="{3787A4C3-5D8C-E366-F14B-3E25F178D04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 brothers immediately sent Paul to the coast, but Silas and Timothy remained in Berea.</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11"/>
    </mc:Choice>
    <mc:Fallback xmlns="">
      <p:transition spd="slow" advTm="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4800" dirty="0"/>
              <a:t> </a:t>
            </a:r>
            <a:r>
              <a:rPr lang="bo-CN" sz="9600" b="1" cap="all" dirty="0">
                <a:solidFill>
                  <a:srgbClr val="121212"/>
                </a:solidFill>
                <a:latin typeface="ArialMT"/>
              </a:rPr>
              <a:t>མཛད་པ 17</a:t>
            </a:r>
          </a:p>
          <a:p>
            <a:r>
              <a:rPr lang="bo-CN" sz="9600" b="1" dirty="0">
                <a:solidFill>
                  <a:srgbClr val="121212"/>
                </a:solidFill>
                <a:latin typeface="Arial" panose="020B0604020202020204" pitchFamily="34" charset="0"/>
              </a:rPr>
              <a:t>ཐེ་ས་ལོ་ནི་ཀེ་</a:t>
            </a:r>
            <a:r>
              <a:rPr lang="bo-CN" sz="9600" b="1" i="0" dirty="0">
                <a:solidFill>
                  <a:srgbClr val="121212"/>
                </a:solidFill>
                <a:effectLst/>
                <a:latin typeface="Arial" panose="020B0604020202020204" pitchFamily="34" charset="0"/>
              </a:rPr>
              <a:t>དང་པུ་རེ་ཡཱ་</a:t>
            </a:r>
            <a:r>
              <a:rPr lang="bo-CN" sz="9600" b="1" dirty="0">
                <a:solidFill>
                  <a:srgbClr val="121212"/>
                </a:solidFill>
                <a:latin typeface="Arial" panose="020B0604020202020204" pitchFamily="34" charset="0"/>
              </a:rPr>
              <a:t>གྲོང་ཁྱེར་དུ་ཆོས་བསྒྲགས་པའི་སྐོར།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6000" b="0" i="0" u="none" strike="noStrike" baseline="0" dirty="0">
                <a:latin typeface="Times New Roman" panose="02020603050405020304" pitchFamily="18" charset="0"/>
                <a:cs typeface="Times New Roman" panose="02020603050405020304" pitchFamily="18" charset="0"/>
              </a:rPr>
              <a:t>1. Chased out of Thessalonica and Berea – Acts 17:1-14</a:t>
            </a:r>
            <a:endParaRPr lang="en-IN" sz="6000"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DD5EDB5-0025-E2A8-8F8E-981EB6E357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42"/>
    </mc:Choice>
    <mc:Fallback xmlns="">
      <p:transition spd="slow" advTm="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4" name="TextBox 3">
            <a:extLst>
              <a:ext uri="{FF2B5EF4-FFF2-40B4-BE49-F238E27FC236}">
                <a16:creationId xmlns:a16="http://schemas.microsoft.com/office/drawing/2014/main" id="{99DEF41D-40AB-F649-EAC0-DE9103F08E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A827A0B-D36E-3273-909B-F8A9056CD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052C2A4-CDE8-3706-3990-FB2D457FB41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15པའུ་ལུ་སྐྱེལ་མཁན་རྣམས་ཀྱིས་ཁོང་ཨ་ཐེ་ནེ་གྲོང་ཁྱེར་ལ་འཁྲིད་ཅིང༌། པའུ་ལུས་སི་ལཱ་དང་ཐི་མོ་ཐེ་གཉིས་གང་མགྱོགས་ཡོང་དགོས་པའི་བཀའ་གནང་ནས་སྐྱེལ་མ་རྣམས་ཕྱིར་ལོག</a:t>
            </a:r>
            <a:endParaRPr lang="en-IN" sz="1600" dirty="0"/>
          </a:p>
        </p:txBody>
      </p:sp>
      <p:sp>
        <p:nvSpPr>
          <p:cNvPr id="5" name="TextBox 4">
            <a:extLst>
              <a:ext uri="{FF2B5EF4-FFF2-40B4-BE49-F238E27FC236}">
                <a16:creationId xmlns:a16="http://schemas.microsoft.com/office/drawing/2014/main" id="{28705410-2031-4439-2CF0-027C26DD06C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244"/>
    </mc:Choice>
    <mc:Fallback xmlns="">
      <p:transition spd="slow" advTm="1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2" name="TextBox 1">
            <a:extLst>
              <a:ext uri="{FF2B5EF4-FFF2-40B4-BE49-F238E27FC236}">
                <a16:creationId xmlns:a16="http://schemas.microsoft.com/office/drawing/2014/main" id="{298607A8-F975-F4C0-FEC2-8601A1BDCF2A}"/>
              </a:ext>
            </a:extLst>
          </p:cNvPr>
          <p:cNvSpPr txBox="1"/>
          <p:nvPr/>
        </p:nvSpPr>
        <p:spPr>
          <a:xfrm>
            <a:off x="192883" y="836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3" name="TextBox 2">
            <a:extLst>
              <a:ext uri="{FF2B5EF4-FFF2-40B4-BE49-F238E27FC236}">
                <a16:creationId xmlns:a16="http://schemas.microsoft.com/office/drawing/2014/main" id="{66819F35-8653-6116-475B-D3D8D52B02A2}"/>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མཛད་པ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
        <p:nvSpPr>
          <p:cNvPr id="4" name="TextBox 2">
            <a:extLst>
              <a:ext uri="{FF2B5EF4-FFF2-40B4-BE49-F238E27FC236}">
                <a16:creationId xmlns:a16="http://schemas.microsoft.com/office/drawing/2014/main" id="{AAF3FC75-0E57-31C2-244F-0B98A933094A}"/>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6D07601-D264-1849-D8EC-06E915600E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91B94DE-03A7-FF6C-8A76-71B940251978}"/>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པའུ་ལུ་དང་སི་ལཱ་ཨམ་ཕི་པོ་ལཱི་དང་ཨ་པོ་ལོན་ཡཱ་གྲོང་ཁྱེར་བརྒྱུད་ནས་ཕེབས་རྗེས་ཐེ་ས་ལོ་ནི་ཀེ་གྲོང་ཁྱེར་དུ་སླེབས། དེར་ཡ་ཧུ་དཱ་པའི་འདུ་ཁང་ཞིག་ཡོད། </a:t>
            </a:r>
            <a:endParaRPr lang="en-IN" dirty="0"/>
          </a:p>
        </p:txBody>
      </p:sp>
      <p:sp>
        <p:nvSpPr>
          <p:cNvPr id="5" name="TextBox 4">
            <a:extLst>
              <a:ext uri="{FF2B5EF4-FFF2-40B4-BE49-F238E27FC236}">
                <a16:creationId xmlns:a16="http://schemas.microsoft.com/office/drawing/2014/main" id="{BEA66A9E-673E-D6D1-6D0D-2A9429B6A323}"/>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they had passed through Amphipolis and Apollonia, they came to Thessalonica, where there was a Jewish synagogue.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15"/>
    </mc:Choice>
    <mc:Fallback xmlns="">
      <p:transition spd="slow" advTm="1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D1895F7-BF84-7EA3-AF50-F66155EA67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DFD73AB-0B77-AC46-DD6A-85F1E749833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2པའུ་ལུ་ཡིས་གོམས་གཤིས་ལྟར་དེར་ཕེབས་པ་དང༌། ངལ་གསོ་བའི་ཉིན་མོ་གསུམ་གྱི་བར་དུ་གསུང་རབ་ལ་བརྟེན་ནས་ཁོ་ཚོར་རྩོད་གླེང་བྱས་ཏེ། </a:t>
            </a:r>
            <a:endParaRPr lang="en-IN" sz="1600" dirty="0"/>
          </a:p>
        </p:txBody>
      </p:sp>
      <p:sp>
        <p:nvSpPr>
          <p:cNvPr id="5" name="TextBox 4">
            <a:extLst>
              <a:ext uri="{FF2B5EF4-FFF2-40B4-BE49-F238E27FC236}">
                <a16:creationId xmlns:a16="http://schemas.microsoft.com/office/drawing/2014/main" id="{513291DF-F05A-F23A-C779-0F92B5BCAF9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2As was his custom, Paul went into the synagogue, and on three Sabbaths he reasoned with them from the Scriptures,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149"/>
    </mc:Choice>
    <mc:Fallback xmlns="">
      <p:transition spd="slow" advTm="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4" name="TextBox 3">
            <a:extLst>
              <a:ext uri="{FF2B5EF4-FFF2-40B4-BE49-F238E27FC236}">
                <a16:creationId xmlns:a16="http://schemas.microsoft.com/office/drawing/2014/main" id="{B288DA8C-686C-D7EC-B89E-FDD0D8A021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07DEEDE-B068-A2DD-F542-DC1B568BA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A0833F-CE4F-285C-F852-886AD697FD9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3མཱ་ཤི་ཀ་སྡུག་བསྔལ་མྱོང་ནས་སླར་གསོན་པོར་འགྱུར་དགོས་པར་གསལ་བཤད་དང་ར་སྤྲོད་བྱས། པའུ་ལུས་“ངས་ཁྱེད་རྣམས་ལ་སྒྲོག་བཞིན་པའི་ཡེ་ཤུ་ནི་མཱ་ཤི་ཀ་ཡིན་ནོ་”ཞེས་གསུངས།</a:t>
            </a:r>
            <a:endParaRPr lang="en-IN" sz="1400" dirty="0"/>
          </a:p>
        </p:txBody>
      </p:sp>
      <p:sp>
        <p:nvSpPr>
          <p:cNvPr id="5" name="TextBox 4">
            <a:extLst>
              <a:ext uri="{FF2B5EF4-FFF2-40B4-BE49-F238E27FC236}">
                <a16:creationId xmlns:a16="http://schemas.microsoft.com/office/drawing/2014/main" id="{32023583-995B-135C-4431-693FF5D9D4D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3explaining and proving that the Christ had to suffer and rise from the dead. “This Jesus I am proclaiming to you is the Christ,” he declared.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5490</TotalTime>
  <Words>1349</Words>
  <Application>Microsoft Office PowerPoint</Application>
  <PresentationFormat>Widescreen</PresentationFormat>
  <Paragraphs>71</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2025-05-28T11:03:01Z</dcterms:modified>
</cp:coreProperties>
</file>