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98"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9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29E7DE-EE5C-4D99-BE1C-5D0FCD4696CB}" v="1" dt="2024-07-25T13:13:26.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735" autoAdjust="0"/>
  </p:normalViewPr>
  <p:slideViewPr>
    <p:cSldViewPr snapToGrid="0">
      <p:cViewPr varScale="1">
        <p:scale>
          <a:sx n="73" d="100"/>
          <a:sy n="73" d="100"/>
        </p:scale>
        <p:origin x="107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F1EF4AA-8544-4998-81CC-8C2DB5635C86}"/>
    <pc:docChg chg="custSel addSld modSld">
      <pc:chgData name="Leonie Smith" userId="fed1330f33f5650e" providerId="LiveId" clId="{9F1EF4AA-8544-4998-81CC-8C2DB5635C86}" dt="2023-07-07T04:22:39.851" v="7" actId="1076"/>
      <pc:docMkLst>
        <pc:docMk/>
      </pc:docMkLst>
      <pc:sldChg chg="modSp mod">
        <pc:chgData name="Leonie Smith" userId="fed1330f33f5650e" providerId="LiveId" clId="{9F1EF4AA-8544-4998-81CC-8C2DB5635C86}" dt="2023-07-07T04:22:39.851" v="7" actId="1076"/>
        <pc:sldMkLst>
          <pc:docMk/>
          <pc:sldMk cId="2168401200" sldId="274"/>
        </pc:sldMkLst>
        <pc:spChg chg="mod">
          <ac:chgData name="Leonie Smith" userId="fed1330f33f5650e" providerId="LiveId" clId="{9F1EF4AA-8544-4998-81CC-8C2DB5635C86}" dt="2023-07-07T04:22:39.851" v="7" actId="1076"/>
          <ac:spMkLst>
            <pc:docMk/>
            <pc:sldMk cId="2168401200" sldId="274"/>
            <ac:spMk id="8" creationId="{99B03D04-A114-C75C-480C-CF08D6184385}"/>
          </ac:spMkLst>
        </pc:spChg>
      </pc:sldChg>
      <pc:sldChg chg="addSp delSp modSp add mod">
        <pc:chgData name="Leonie Smith" userId="fed1330f33f5650e" providerId="LiveId" clId="{9F1EF4AA-8544-4998-81CC-8C2DB5635C86}" dt="2023-07-07T04:22:34.442" v="6" actId="1076"/>
        <pc:sldMkLst>
          <pc:docMk/>
          <pc:sldMk cId="1592915972" sldId="298"/>
        </pc:sldMkLst>
        <pc:spChg chg="add mod">
          <ac:chgData name="Leonie Smith" userId="fed1330f33f5650e" providerId="LiveId" clId="{9F1EF4AA-8544-4998-81CC-8C2DB5635C86}" dt="2023-07-07T04:22:34.442" v="6" actId="1076"/>
          <ac:spMkLst>
            <pc:docMk/>
            <pc:sldMk cId="1592915972" sldId="298"/>
            <ac:spMk id="6" creationId="{92A91BD5-70F7-A115-1967-3F0E29FD2F4F}"/>
          </ac:spMkLst>
        </pc:spChg>
        <pc:picChg chg="del">
          <ac:chgData name="Leonie Smith" userId="fed1330f33f5650e" providerId="LiveId" clId="{9F1EF4AA-8544-4998-81CC-8C2DB5635C86}" dt="2023-07-07T04:22:07.687" v="2" actId="21"/>
          <ac:picMkLst>
            <pc:docMk/>
            <pc:sldMk cId="1592915972" sldId="298"/>
            <ac:picMk id="3" creationId="{B5924043-CDFC-E1C9-E41A-722DA0F85A22}"/>
          </ac:picMkLst>
        </pc:picChg>
        <pc:picChg chg="add mod">
          <ac:chgData name="Leonie Smith" userId="fed1330f33f5650e" providerId="LiveId" clId="{9F1EF4AA-8544-4998-81CC-8C2DB5635C86}" dt="2023-07-07T04:22:15.128" v="4" actId="14100"/>
          <ac:picMkLst>
            <pc:docMk/>
            <pc:sldMk cId="1592915972" sldId="298"/>
            <ac:picMk id="5" creationId="{D9BE0EDA-7389-8005-EC32-D6E71F279C33}"/>
          </ac:picMkLst>
        </pc:picChg>
      </pc:sldChg>
    </pc:docChg>
  </pc:docChgLst>
  <pc:docChgLst>
    <pc:chgData name="Leonie Smith" userId="fed1330f33f5650e" providerId="LiveId" clId="{2DFC8F9D-D502-40E4-BC34-4A08EC32F364}"/>
    <pc:docChg chg="delSld modSld">
      <pc:chgData name="Leonie Smith" userId="fed1330f33f5650e" providerId="LiveId" clId="{2DFC8F9D-D502-40E4-BC34-4A08EC32F364}" dt="2024-01-23T04:44:38.564" v="74" actId="20577"/>
      <pc:docMkLst>
        <pc:docMk/>
      </pc:docMkLst>
      <pc:sldChg chg="addSp delSp modSp mod modTransition modAnim modNotesTx">
        <pc:chgData name="Leonie Smith" userId="fed1330f33f5650e" providerId="LiveId" clId="{2DFC8F9D-D502-40E4-BC34-4A08EC32F364}" dt="2024-01-23T04:44:38.564" v="74" actId="20577"/>
        <pc:sldMkLst>
          <pc:docMk/>
          <pc:sldMk cId="1499918570" sldId="257"/>
        </pc:sldMkLst>
        <pc:picChg chg="add del mod">
          <ac:chgData name="Leonie Smith" userId="fed1330f33f5650e" providerId="LiveId" clId="{2DFC8F9D-D502-40E4-BC34-4A08EC32F364}" dt="2024-01-22T04:10:55.857" v="2"/>
          <ac:picMkLst>
            <pc:docMk/>
            <pc:sldMk cId="1499918570" sldId="257"/>
            <ac:picMk id="6" creationId="{36A85855-C734-7DFB-3A55-BE14C99B3253}"/>
          </ac:picMkLst>
        </pc:picChg>
        <pc:picChg chg="add mod">
          <ac:chgData name="Leonie Smith" userId="fed1330f33f5650e" providerId="LiveId" clId="{2DFC8F9D-D502-40E4-BC34-4A08EC32F364}" dt="2024-01-22T04:10:55.857" v="2"/>
          <ac:picMkLst>
            <pc:docMk/>
            <pc:sldMk cId="1499918570" sldId="257"/>
            <ac:picMk id="7" creationId="{ED8B776A-716E-209F-EA20-A0D9128A89E0}"/>
          </ac:picMkLst>
        </pc:picChg>
        <pc:picChg chg="del">
          <ac:chgData name="Leonie Smith" userId="fed1330f33f5650e" providerId="LiveId" clId="{2DFC8F9D-D502-40E4-BC34-4A08EC32F364}" dt="2024-01-22T04:10:48.402" v="1"/>
          <ac:picMkLst>
            <pc:docMk/>
            <pc:sldMk cId="1499918570" sldId="257"/>
            <ac:picMk id="10" creationId="{61412FDA-91C9-4C44-F023-FB972BECD574}"/>
          </ac:picMkLst>
        </pc:picChg>
      </pc:sldChg>
      <pc:sldChg chg="addSp delSp modSp mod modTransition modAnim">
        <pc:chgData name="Leonie Smith" userId="fed1330f33f5650e" providerId="LiveId" clId="{2DFC8F9D-D502-40E4-BC34-4A08EC32F364}" dt="2024-01-22T04:11:23.299" v="5"/>
        <pc:sldMkLst>
          <pc:docMk/>
          <pc:sldMk cId="454763615" sldId="259"/>
        </pc:sldMkLst>
        <pc:picChg chg="add del mod ord">
          <ac:chgData name="Leonie Smith" userId="fed1330f33f5650e" providerId="LiveId" clId="{2DFC8F9D-D502-40E4-BC34-4A08EC32F364}" dt="2024-01-22T04:11:23.299" v="5"/>
          <ac:picMkLst>
            <pc:docMk/>
            <pc:sldMk cId="454763615" sldId="259"/>
            <ac:picMk id="5" creationId="{7215049F-5A67-69F6-06F5-FDD81FA62C90}"/>
          </ac:picMkLst>
        </pc:picChg>
        <pc:picChg chg="add mod">
          <ac:chgData name="Leonie Smith" userId="fed1330f33f5650e" providerId="LiveId" clId="{2DFC8F9D-D502-40E4-BC34-4A08EC32F364}" dt="2024-01-22T04:11:23.299" v="5"/>
          <ac:picMkLst>
            <pc:docMk/>
            <pc:sldMk cId="454763615" sldId="259"/>
            <ac:picMk id="6" creationId="{5DD5EDB5-0025-E2A8-8F8E-981EB6E357A9}"/>
          </ac:picMkLst>
        </pc:picChg>
        <pc:picChg chg="del">
          <ac:chgData name="Leonie Smith" userId="fed1330f33f5650e" providerId="LiveId" clId="{2DFC8F9D-D502-40E4-BC34-4A08EC32F364}" dt="2024-01-22T04:11:14.645" v="4"/>
          <ac:picMkLst>
            <pc:docMk/>
            <pc:sldMk cId="454763615" sldId="259"/>
            <ac:picMk id="21" creationId="{9E524C35-AFA8-CB66-D181-921995802C41}"/>
          </ac:picMkLst>
        </pc:picChg>
      </pc:sldChg>
      <pc:sldChg chg="addSp delSp modSp mod modTransition modAnim">
        <pc:chgData name="Leonie Smith" userId="fed1330f33f5650e" providerId="LiveId" clId="{2DFC8F9D-D502-40E4-BC34-4A08EC32F364}" dt="2024-01-22T04:12:32.037" v="14"/>
        <pc:sldMkLst>
          <pc:docMk/>
          <pc:sldMk cId="2346136586" sldId="260"/>
        </pc:sldMkLst>
        <pc:picChg chg="add del mod ord">
          <ac:chgData name="Leonie Smith" userId="fed1330f33f5650e" providerId="LiveId" clId="{2DFC8F9D-D502-40E4-BC34-4A08EC32F364}" dt="2024-01-22T04:11:42.795" v="8"/>
          <ac:picMkLst>
            <pc:docMk/>
            <pc:sldMk cId="2346136586" sldId="260"/>
            <ac:picMk id="5" creationId="{E0CAE951-0A82-ABEC-A111-F0B70AE3E39D}"/>
          </ac:picMkLst>
        </pc:picChg>
        <pc:picChg chg="add del mod">
          <ac:chgData name="Leonie Smith" userId="fed1330f33f5650e" providerId="LiveId" clId="{2DFC8F9D-D502-40E4-BC34-4A08EC32F364}" dt="2024-01-22T04:11:59.372" v="10"/>
          <ac:picMkLst>
            <pc:docMk/>
            <pc:sldMk cId="2346136586" sldId="260"/>
            <ac:picMk id="6" creationId="{E4D58613-C228-487D-F71D-A9F78C482C35}"/>
          </ac:picMkLst>
        </pc:picChg>
        <pc:picChg chg="add del mod ord">
          <ac:chgData name="Leonie Smith" userId="fed1330f33f5650e" providerId="LiveId" clId="{2DFC8F9D-D502-40E4-BC34-4A08EC32F364}" dt="2024-01-22T04:12:05.961" v="11"/>
          <ac:picMkLst>
            <pc:docMk/>
            <pc:sldMk cId="2346136586" sldId="260"/>
            <ac:picMk id="10" creationId="{3381C954-BA06-BF1F-A255-C67EFBD6A7A9}"/>
          </ac:picMkLst>
        </pc:picChg>
        <pc:picChg chg="add del mod">
          <ac:chgData name="Leonie Smith" userId="fed1330f33f5650e" providerId="LiveId" clId="{2DFC8F9D-D502-40E4-BC34-4A08EC32F364}" dt="2024-01-22T04:12:15.309" v="13"/>
          <ac:picMkLst>
            <pc:docMk/>
            <pc:sldMk cId="2346136586" sldId="260"/>
            <ac:picMk id="11" creationId="{84DCC6DE-2AE4-EE64-6992-E24943A2ACAE}"/>
          </ac:picMkLst>
        </pc:picChg>
        <pc:picChg chg="add del mod ord">
          <ac:chgData name="Leonie Smith" userId="fed1330f33f5650e" providerId="LiveId" clId="{2DFC8F9D-D502-40E4-BC34-4A08EC32F364}" dt="2024-01-22T04:12:32.037" v="14"/>
          <ac:picMkLst>
            <pc:docMk/>
            <pc:sldMk cId="2346136586" sldId="260"/>
            <ac:picMk id="14" creationId="{CDCE2326-590A-A6D4-BDA8-64062441C784}"/>
          </ac:picMkLst>
        </pc:picChg>
        <pc:picChg chg="add mod">
          <ac:chgData name="Leonie Smith" userId="fed1330f33f5650e" providerId="LiveId" clId="{2DFC8F9D-D502-40E4-BC34-4A08EC32F364}" dt="2024-01-22T04:12:32.037" v="14"/>
          <ac:picMkLst>
            <pc:docMk/>
            <pc:sldMk cId="2346136586" sldId="260"/>
            <ac:picMk id="15" creationId="{A6D07601-D264-1849-D8EC-06E915600EDD}"/>
          </ac:picMkLst>
        </pc:picChg>
        <pc:picChg chg="del">
          <ac:chgData name="Leonie Smith" userId="fed1330f33f5650e" providerId="LiveId" clId="{2DFC8F9D-D502-40E4-BC34-4A08EC32F364}" dt="2024-01-22T04:11:27.107" v="7"/>
          <ac:picMkLst>
            <pc:docMk/>
            <pc:sldMk cId="2346136586" sldId="260"/>
            <ac:picMk id="29" creationId="{7A56C368-5D90-C3B3-A100-DC11A35DCFD3}"/>
          </ac:picMkLst>
        </pc:picChg>
      </pc:sldChg>
      <pc:sldChg chg="addSp delSp modSp mod modTransition modAnim">
        <pc:chgData name="Leonie Smith" userId="fed1330f33f5650e" providerId="LiveId" clId="{2DFC8F9D-D502-40E4-BC34-4A08EC32F364}" dt="2024-01-22T04:12:50.297" v="17"/>
        <pc:sldMkLst>
          <pc:docMk/>
          <pc:sldMk cId="4037329247" sldId="261"/>
        </pc:sldMkLst>
        <pc:picChg chg="add del mod ord">
          <ac:chgData name="Leonie Smith" userId="fed1330f33f5650e" providerId="LiveId" clId="{2DFC8F9D-D502-40E4-BC34-4A08EC32F364}" dt="2024-01-22T04:12:50.297" v="17"/>
          <ac:picMkLst>
            <pc:docMk/>
            <pc:sldMk cId="4037329247" sldId="261"/>
            <ac:picMk id="5" creationId="{10E43FE6-D7DB-0ED2-024F-BB71935A8BFC}"/>
          </ac:picMkLst>
        </pc:picChg>
        <pc:picChg chg="add mod">
          <ac:chgData name="Leonie Smith" userId="fed1330f33f5650e" providerId="LiveId" clId="{2DFC8F9D-D502-40E4-BC34-4A08EC32F364}" dt="2024-01-22T04:12:50.297" v="17"/>
          <ac:picMkLst>
            <pc:docMk/>
            <pc:sldMk cId="4037329247" sldId="261"/>
            <ac:picMk id="6" creationId="{2D1895F7-BF84-7EA3-AF50-F66155EA67E3}"/>
          </ac:picMkLst>
        </pc:picChg>
        <pc:picChg chg="del">
          <ac:chgData name="Leonie Smith" userId="fed1330f33f5650e" providerId="LiveId" clId="{2DFC8F9D-D502-40E4-BC34-4A08EC32F364}" dt="2024-01-22T04:12:37.842" v="16"/>
          <ac:picMkLst>
            <pc:docMk/>
            <pc:sldMk cId="4037329247" sldId="261"/>
            <ac:picMk id="18" creationId="{E57E1F04-D5C8-5DFC-4EAC-5EE7D20B00D0}"/>
          </ac:picMkLst>
        </pc:picChg>
      </pc:sldChg>
      <pc:sldChg chg="addSp delSp modSp mod modTransition modAnim">
        <pc:chgData name="Leonie Smith" userId="fed1330f33f5650e" providerId="LiveId" clId="{2DFC8F9D-D502-40E4-BC34-4A08EC32F364}" dt="2024-01-22T04:13:14.448" v="20"/>
        <pc:sldMkLst>
          <pc:docMk/>
          <pc:sldMk cId="1909638311" sldId="262"/>
        </pc:sldMkLst>
        <pc:picChg chg="add del mod ord">
          <ac:chgData name="Leonie Smith" userId="fed1330f33f5650e" providerId="LiveId" clId="{2DFC8F9D-D502-40E4-BC34-4A08EC32F364}" dt="2024-01-22T04:13:14.448" v="20"/>
          <ac:picMkLst>
            <pc:docMk/>
            <pc:sldMk cId="1909638311" sldId="262"/>
            <ac:picMk id="5" creationId="{845917CB-F49E-C16C-4C5B-0B7F67DA4FDB}"/>
          </ac:picMkLst>
        </pc:picChg>
        <pc:picChg chg="add mod">
          <ac:chgData name="Leonie Smith" userId="fed1330f33f5650e" providerId="LiveId" clId="{2DFC8F9D-D502-40E4-BC34-4A08EC32F364}" dt="2024-01-22T04:13:14.448" v="20"/>
          <ac:picMkLst>
            <pc:docMk/>
            <pc:sldMk cId="1909638311" sldId="262"/>
            <ac:picMk id="6" creationId="{107DEEDE-B068-A2DD-F542-DC1B568BA704}"/>
          </ac:picMkLst>
        </pc:picChg>
        <pc:picChg chg="del">
          <ac:chgData name="Leonie Smith" userId="fed1330f33f5650e" providerId="LiveId" clId="{2DFC8F9D-D502-40E4-BC34-4A08EC32F364}" dt="2024-01-22T04:12:57.345" v="19"/>
          <ac:picMkLst>
            <pc:docMk/>
            <pc:sldMk cId="1909638311" sldId="262"/>
            <ac:picMk id="36" creationId="{0A2C345F-40EF-DCF4-6434-AC4A292CB50D}"/>
          </ac:picMkLst>
        </pc:picChg>
      </pc:sldChg>
      <pc:sldChg chg="addSp delSp modSp mod modTransition modAnim">
        <pc:chgData name="Leonie Smith" userId="fed1330f33f5650e" providerId="LiveId" clId="{2DFC8F9D-D502-40E4-BC34-4A08EC32F364}" dt="2024-01-22T04:13:33.597" v="23"/>
        <pc:sldMkLst>
          <pc:docMk/>
          <pc:sldMk cId="641208035" sldId="263"/>
        </pc:sldMkLst>
        <pc:picChg chg="add del mod ord">
          <ac:chgData name="Leonie Smith" userId="fed1330f33f5650e" providerId="LiveId" clId="{2DFC8F9D-D502-40E4-BC34-4A08EC32F364}" dt="2024-01-22T04:13:33.597" v="23"/>
          <ac:picMkLst>
            <pc:docMk/>
            <pc:sldMk cId="641208035" sldId="263"/>
            <ac:picMk id="5" creationId="{BACAACC8-2CE4-982F-825C-3F50D7E0BD63}"/>
          </ac:picMkLst>
        </pc:picChg>
        <pc:picChg chg="add mod">
          <ac:chgData name="Leonie Smith" userId="fed1330f33f5650e" providerId="LiveId" clId="{2DFC8F9D-D502-40E4-BC34-4A08EC32F364}" dt="2024-01-22T04:13:33.597" v="23"/>
          <ac:picMkLst>
            <pc:docMk/>
            <pc:sldMk cId="641208035" sldId="263"/>
            <ac:picMk id="6" creationId="{8429EE1F-527C-0F9E-D632-88018E999085}"/>
          </ac:picMkLst>
        </pc:picChg>
        <pc:picChg chg="del">
          <ac:chgData name="Leonie Smith" userId="fed1330f33f5650e" providerId="LiveId" clId="{2DFC8F9D-D502-40E4-BC34-4A08EC32F364}" dt="2024-01-22T04:13:18.163" v="22"/>
          <ac:picMkLst>
            <pc:docMk/>
            <pc:sldMk cId="641208035" sldId="263"/>
            <ac:picMk id="15" creationId="{D7E48E0A-1764-A0C5-2D56-AEDDB6A7D842}"/>
          </ac:picMkLst>
        </pc:picChg>
      </pc:sldChg>
      <pc:sldChg chg="addSp delSp modSp mod modTransition modAnim">
        <pc:chgData name="Leonie Smith" userId="fed1330f33f5650e" providerId="LiveId" clId="{2DFC8F9D-D502-40E4-BC34-4A08EC32F364}" dt="2024-01-22T04:14:15.776" v="29"/>
        <pc:sldMkLst>
          <pc:docMk/>
          <pc:sldMk cId="4044745628" sldId="264"/>
        </pc:sldMkLst>
        <pc:picChg chg="add del mod ord">
          <ac:chgData name="Leonie Smith" userId="fed1330f33f5650e" providerId="LiveId" clId="{2DFC8F9D-D502-40E4-BC34-4A08EC32F364}" dt="2024-01-22T04:13:49.186" v="26"/>
          <ac:picMkLst>
            <pc:docMk/>
            <pc:sldMk cId="4044745628" sldId="264"/>
            <ac:picMk id="6" creationId="{C76F6912-2C3B-9418-86DF-A88A1FEEFF72}"/>
          </ac:picMkLst>
        </pc:picChg>
        <pc:picChg chg="add del mod">
          <ac:chgData name="Leonie Smith" userId="fed1330f33f5650e" providerId="LiveId" clId="{2DFC8F9D-D502-40E4-BC34-4A08EC32F364}" dt="2024-01-22T04:13:55.047" v="28"/>
          <ac:picMkLst>
            <pc:docMk/>
            <pc:sldMk cId="4044745628" sldId="264"/>
            <ac:picMk id="7" creationId="{7A957D17-4396-40B1-4C5D-B65AD7086D88}"/>
          </ac:picMkLst>
        </pc:picChg>
        <pc:picChg chg="add del mod ord">
          <ac:chgData name="Leonie Smith" userId="fed1330f33f5650e" providerId="LiveId" clId="{2DFC8F9D-D502-40E4-BC34-4A08EC32F364}" dt="2024-01-22T04:14:15.776" v="29"/>
          <ac:picMkLst>
            <pc:docMk/>
            <pc:sldMk cId="4044745628" sldId="264"/>
            <ac:picMk id="10" creationId="{56F9E3E1-D32E-6CEF-6170-F4A115B7FFBB}"/>
          </ac:picMkLst>
        </pc:picChg>
        <pc:picChg chg="add mod">
          <ac:chgData name="Leonie Smith" userId="fed1330f33f5650e" providerId="LiveId" clId="{2DFC8F9D-D502-40E4-BC34-4A08EC32F364}" dt="2024-01-22T04:14:15.776" v="29"/>
          <ac:picMkLst>
            <pc:docMk/>
            <pc:sldMk cId="4044745628" sldId="264"/>
            <ac:picMk id="11" creationId="{195898D4-926B-C929-EA40-AF787D233B90}"/>
          </ac:picMkLst>
        </pc:picChg>
        <pc:picChg chg="del">
          <ac:chgData name="Leonie Smith" userId="fed1330f33f5650e" providerId="LiveId" clId="{2DFC8F9D-D502-40E4-BC34-4A08EC32F364}" dt="2024-01-22T04:13:39.454" v="25"/>
          <ac:picMkLst>
            <pc:docMk/>
            <pc:sldMk cId="4044745628" sldId="264"/>
            <ac:picMk id="15" creationId="{4F042A9E-4CF9-0302-5D26-C069EB0FAF1F}"/>
          </ac:picMkLst>
        </pc:picChg>
      </pc:sldChg>
      <pc:sldChg chg="addSp delSp modSp mod modTransition modAnim">
        <pc:chgData name="Leonie Smith" userId="fed1330f33f5650e" providerId="LiveId" clId="{2DFC8F9D-D502-40E4-BC34-4A08EC32F364}" dt="2024-01-22T04:15:47.993" v="37"/>
        <pc:sldMkLst>
          <pc:docMk/>
          <pc:sldMk cId="978260341" sldId="265"/>
        </pc:sldMkLst>
        <pc:picChg chg="add del mod ord">
          <ac:chgData name="Leonie Smith" userId="fed1330f33f5650e" providerId="LiveId" clId="{2DFC8F9D-D502-40E4-BC34-4A08EC32F364}" dt="2024-01-22T04:15:47.993" v="37"/>
          <ac:picMkLst>
            <pc:docMk/>
            <pc:sldMk cId="978260341" sldId="265"/>
            <ac:picMk id="5" creationId="{845ABD51-0B0C-B1B4-EE28-5B9922AB93BB}"/>
          </ac:picMkLst>
        </pc:picChg>
        <pc:picChg chg="add mod">
          <ac:chgData name="Leonie Smith" userId="fed1330f33f5650e" providerId="LiveId" clId="{2DFC8F9D-D502-40E4-BC34-4A08EC32F364}" dt="2024-01-22T04:15:47.993" v="37"/>
          <ac:picMkLst>
            <pc:docMk/>
            <pc:sldMk cId="978260341" sldId="265"/>
            <ac:picMk id="6" creationId="{D11E1236-E487-8897-20E4-2B39A980B874}"/>
          </ac:picMkLst>
        </pc:picChg>
        <pc:picChg chg="del">
          <ac:chgData name="Leonie Smith" userId="fed1330f33f5650e" providerId="LiveId" clId="{2DFC8F9D-D502-40E4-BC34-4A08EC32F364}" dt="2024-01-22T04:15:30.666" v="36"/>
          <ac:picMkLst>
            <pc:docMk/>
            <pc:sldMk cId="978260341" sldId="265"/>
            <ac:picMk id="69" creationId="{DB6A3FBB-FCD1-305F-60C4-06F5583292AF}"/>
          </ac:picMkLst>
        </pc:picChg>
      </pc:sldChg>
      <pc:sldChg chg="addSp delSp modSp mod modTransition modAnim">
        <pc:chgData name="Leonie Smith" userId="fed1330f33f5650e" providerId="LiveId" clId="{2DFC8F9D-D502-40E4-BC34-4A08EC32F364}" dt="2024-01-22T04:16:07.667" v="40"/>
        <pc:sldMkLst>
          <pc:docMk/>
          <pc:sldMk cId="3575870363" sldId="266"/>
        </pc:sldMkLst>
        <pc:picChg chg="add del mod ord">
          <ac:chgData name="Leonie Smith" userId="fed1330f33f5650e" providerId="LiveId" clId="{2DFC8F9D-D502-40E4-BC34-4A08EC32F364}" dt="2024-01-22T04:16:07.667" v="40"/>
          <ac:picMkLst>
            <pc:docMk/>
            <pc:sldMk cId="3575870363" sldId="266"/>
            <ac:picMk id="5" creationId="{A657B19F-40E4-E1CF-8D8B-AE96CDB7B8B5}"/>
          </ac:picMkLst>
        </pc:picChg>
        <pc:picChg chg="add mod">
          <ac:chgData name="Leonie Smith" userId="fed1330f33f5650e" providerId="LiveId" clId="{2DFC8F9D-D502-40E4-BC34-4A08EC32F364}" dt="2024-01-22T04:16:07.667" v="40"/>
          <ac:picMkLst>
            <pc:docMk/>
            <pc:sldMk cId="3575870363" sldId="266"/>
            <ac:picMk id="6" creationId="{EA8F3809-DDD7-3ED8-07D8-162B1C6569FC}"/>
          </ac:picMkLst>
        </pc:picChg>
        <pc:picChg chg="del">
          <ac:chgData name="Leonie Smith" userId="fed1330f33f5650e" providerId="LiveId" clId="{2DFC8F9D-D502-40E4-BC34-4A08EC32F364}" dt="2024-01-22T04:15:52.777" v="39"/>
          <ac:picMkLst>
            <pc:docMk/>
            <pc:sldMk cId="3575870363" sldId="266"/>
            <ac:picMk id="32" creationId="{1A4CF649-3D89-E82B-02DF-384B8F1EC122}"/>
          </ac:picMkLst>
        </pc:picChg>
      </pc:sldChg>
      <pc:sldChg chg="addSp delSp modSp mod modTransition modAnim">
        <pc:chgData name="Leonie Smith" userId="fed1330f33f5650e" providerId="LiveId" clId="{2DFC8F9D-D502-40E4-BC34-4A08EC32F364}" dt="2024-01-22T04:16:26.340" v="43"/>
        <pc:sldMkLst>
          <pc:docMk/>
          <pc:sldMk cId="4017137865" sldId="267"/>
        </pc:sldMkLst>
        <pc:picChg chg="add del mod ord">
          <ac:chgData name="Leonie Smith" userId="fed1330f33f5650e" providerId="LiveId" clId="{2DFC8F9D-D502-40E4-BC34-4A08EC32F364}" dt="2024-01-22T04:16:26.340" v="43"/>
          <ac:picMkLst>
            <pc:docMk/>
            <pc:sldMk cId="4017137865" sldId="267"/>
            <ac:picMk id="5" creationId="{CD88B524-ABEE-EEBE-A60C-C8172B70029C}"/>
          </ac:picMkLst>
        </pc:picChg>
        <pc:picChg chg="add mod">
          <ac:chgData name="Leonie Smith" userId="fed1330f33f5650e" providerId="LiveId" clId="{2DFC8F9D-D502-40E4-BC34-4A08EC32F364}" dt="2024-01-22T04:16:26.340" v="43"/>
          <ac:picMkLst>
            <pc:docMk/>
            <pc:sldMk cId="4017137865" sldId="267"/>
            <ac:picMk id="6" creationId="{5D8A7D3F-306F-FDEC-16CA-8DD91660404A}"/>
          </ac:picMkLst>
        </pc:picChg>
        <pc:picChg chg="del">
          <ac:chgData name="Leonie Smith" userId="fed1330f33f5650e" providerId="LiveId" clId="{2DFC8F9D-D502-40E4-BC34-4A08EC32F364}" dt="2024-01-22T04:16:11.790" v="42"/>
          <ac:picMkLst>
            <pc:docMk/>
            <pc:sldMk cId="4017137865" sldId="267"/>
            <ac:picMk id="15" creationId="{CF29B371-F8FF-D8A3-1166-005569049983}"/>
          </ac:picMkLst>
        </pc:picChg>
      </pc:sldChg>
      <pc:sldChg chg="addSp delSp modSp mod modTransition modAnim">
        <pc:chgData name="Leonie Smith" userId="fed1330f33f5650e" providerId="LiveId" clId="{2DFC8F9D-D502-40E4-BC34-4A08EC32F364}" dt="2024-01-22T04:16:45.231" v="46"/>
        <pc:sldMkLst>
          <pc:docMk/>
          <pc:sldMk cId="3137811553" sldId="268"/>
        </pc:sldMkLst>
        <pc:picChg chg="add del mod ord">
          <ac:chgData name="Leonie Smith" userId="fed1330f33f5650e" providerId="LiveId" clId="{2DFC8F9D-D502-40E4-BC34-4A08EC32F364}" dt="2024-01-22T04:16:45.231" v="46"/>
          <ac:picMkLst>
            <pc:docMk/>
            <pc:sldMk cId="3137811553" sldId="268"/>
            <ac:picMk id="5" creationId="{4E21AB71-4C3F-B887-C038-57BE00A89BC2}"/>
          </ac:picMkLst>
        </pc:picChg>
        <pc:picChg chg="add mod">
          <ac:chgData name="Leonie Smith" userId="fed1330f33f5650e" providerId="LiveId" clId="{2DFC8F9D-D502-40E4-BC34-4A08EC32F364}" dt="2024-01-22T04:16:45.231" v="46"/>
          <ac:picMkLst>
            <pc:docMk/>
            <pc:sldMk cId="3137811553" sldId="268"/>
            <ac:picMk id="6" creationId="{D195B882-C727-DE3E-9EE1-DD1313FC2C32}"/>
          </ac:picMkLst>
        </pc:picChg>
        <pc:picChg chg="del">
          <ac:chgData name="Leonie Smith" userId="fed1330f33f5650e" providerId="LiveId" clId="{2DFC8F9D-D502-40E4-BC34-4A08EC32F364}" dt="2024-01-22T04:16:30.847" v="45"/>
          <ac:picMkLst>
            <pc:docMk/>
            <pc:sldMk cId="3137811553" sldId="268"/>
            <ac:picMk id="15" creationId="{098202D1-BD0B-2494-CED0-A421111FB709}"/>
          </ac:picMkLst>
        </pc:picChg>
      </pc:sldChg>
      <pc:sldChg chg="addSp delSp modSp mod modTransition modAnim">
        <pc:chgData name="Leonie Smith" userId="fed1330f33f5650e" providerId="LiveId" clId="{2DFC8F9D-D502-40E4-BC34-4A08EC32F364}" dt="2024-01-22T04:17:07.854" v="49"/>
        <pc:sldMkLst>
          <pc:docMk/>
          <pc:sldMk cId="100491716" sldId="269"/>
        </pc:sldMkLst>
        <pc:picChg chg="add del mod ord">
          <ac:chgData name="Leonie Smith" userId="fed1330f33f5650e" providerId="LiveId" clId="{2DFC8F9D-D502-40E4-BC34-4A08EC32F364}" dt="2024-01-22T04:17:07.854" v="49"/>
          <ac:picMkLst>
            <pc:docMk/>
            <pc:sldMk cId="100491716" sldId="269"/>
            <ac:picMk id="5" creationId="{8A214322-8F57-D768-FB7D-1DFE98FBC37B}"/>
          </ac:picMkLst>
        </pc:picChg>
        <pc:picChg chg="add mod">
          <ac:chgData name="Leonie Smith" userId="fed1330f33f5650e" providerId="LiveId" clId="{2DFC8F9D-D502-40E4-BC34-4A08EC32F364}" dt="2024-01-22T04:17:07.854" v="49"/>
          <ac:picMkLst>
            <pc:docMk/>
            <pc:sldMk cId="100491716" sldId="269"/>
            <ac:picMk id="6" creationId="{2AF55D99-6658-1480-FCF8-D5E8011BD3CA}"/>
          </ac:picMkLst>
        </pc:picChg>
        <pc:picChg chg="del">
          <ac:chgData name="Leonie Smith" userId="fed1330f33f5650e" providerId="LiveId" clId="{2DFC8F9D-D502-40E4-BC34-4A08EC32F364}" dt="2024-01-22T04:16:48.817" v="48"/>
          <ac:picMkLst>
            <pc:docMk/>
            <pc:sldMk cId="100491716" sldId="269"/>
            <ac:picMk id="22" creationId="{612D6CDD-A925-2705-C206-FFD6C3CA4520}"/>
          </ac:picMkLst>
        </pc:picChg>
      </pc:sldChg>
      <pc:sldChg chg="del">
        <pc:chgData name="Leonie Smith" userId="fed1330f33f5650e" providerId="LiveId" clId="{2DFC8F9D-D502-40E4-BC34-4A08EC32F364}" dt="2024-01-22T04:15:22.733" v="34" actId="47"/>
        <pc:sldMkLst>
          <pc:docMk/>
          <pc:sldMk cId="2996969115" sldId="275"/>
        </pc:sldMkLst>
      </pc:sldChg>
      <pc:sldChg chg="addSp delSp modSp mod modTransition modAnim">
        <pc:chgData name="Leonie Smith" userId="fed1330f33f5650e" providerId="LiveId" clId="{2DFC8F9D-D502-40E4-BC34-4A08EC32F364}" dt="2024-01-22T04:17:24.445" v="52"/>
        <pc:sldMkLst>
          <pc:docMk/>
          <pc:sldMk cId="1922139011" sldId="281"/>
        </pc:sldMkLst>
        <pc:picChg chg="add del mod ord">
          <ac:chgData name="Leonie Smith" userId="fed1330f33f5650e" providerId="LiveId" clId="{2DFC8F9D-D502-40E4-BC34-4A08EC32F364}" dt="2024-01-22T04:17:24.445" v="52"/>
          <ac:picMkLst>
            <pc:docMk/>
            <pc:sldMk cId="1922139011" sldId="281"/>
            <ac:picMk id="5" creationId="{0E357C42-E409-0026-7F88-C029DD39B391}"/>
          </ac:picMkLst>
        </pc:picChg>
        <pc:picChg chg="add mod">
          <ac:chgData name="Leonie Smith" userId="fed1330f33f5650e" providerId="LiveId" clId="{2DFC8F9D-D502-40E4-BC34-4A08EC32F364}" dt="2024-01-22T04:17:24.445" v="52"/>
          <ac:picMkLst>
            <pc:docMk/>
            <pc:sldMk cId="1922139011" sldId="281"/>
            <ac:picMk id="6" creationId="{55B6BD67-0D4C-D087-81C9-1183D6C485E9}"/>
          </ac:picMkLst>
        </pc:picChg>
        <pc:picChg chg="del">
          <ac:chgData name="Leonie Smith" userId="fed1330f33f5650e" providerId="LiveId" clId="{2DFC8F9D-D502-40E4-BC34-4A08EC32F364}" dt="2024-01-22T04:17:13.108" v="51"/>
          <ac:picMkLst>
            <pc:docMk/>
            <pc:sldMk cId="1922139011" sldId="281"/>
            <ac:picMk id="33" creationId="{6E13FDEE-5319-82B2-9443-C71B1335EAF4}"/>
          </ac:picMkLst>
        </pc:picChg>
      </pc:sldChg>
      <pc:sldChg chg="addSp delSp modSp mod modTransition modAnim">
        <pc:chgData name="Leonie Smith" userId="fed1330f33f5650e" providerId="LiveId" clId="{2DFC8F9D-D502-40E4-BC34-4A08EC32F364}" dt="2024-01-22T04:17:46.052" v="55"/>
        <pc:sldMkLst>
          <pc:docMk/>
          <pc:sldMk cId="3166251957" sldId="283"/>
        </pc:sldMkLst>
        <pc:picChg chg="add del mod ord">
          <ac:chgData name="Leonie Smith" userId="fed1330f33f5650e" providerId="LiveId" clId="{2DFC8F9D-D502-40E4-BC34-4A08EC32F364}" dt="2024-01-22T04:17:46.052" v="55"/>
          <ac:picMkLst>
            <pc:docMk/>
            <pc:sldMk cId="3166251957" sldId="283"/>
            <ac:picMk id="5" creationId="{0CDE7623-5514-06CE-4ADC-1DDEAC03ADF5}"/>
          </ac:picMkLst>
        </pc:picChg>
        <pc:picChg chg="add mod">
          <ac:chgData name="Leonie Smith" userId="fed1330f33f5650e" providerId="LiveId" clId="{2DFC8F9D-D502-40E4-BC34-4A08EC32F364}" dt="2024-01-22T04:17:46.052" v="55"/>
          <ac:picMkLst>
            <pc:docMk/>
            <pc:sldMk cId="3166251957" sldId="283"/>
            <ac:picMk id="6" creationId="{5155E5F8-8A74-CE51-C2EA-305132D699C2}"/>
          </ac:picMkLst>
        </pc:picChg>
        <pc:picChg chg="del">
          <ac:chgData name="Leonie Smith" userId="fed1330f33f5650e" providerId="LiveId" clId="{2DFC8F9D-D502-40E4-BC34-4A08EC32F364}" dt="2024-01-22T04:17:29.324" v="54"/>
          <ac:picMkLst>
            <pc:docMk/>
            <pc:sldMk cId="3166251957" sldId="283"/>
            <ac:picMk id="20" creationId="{DF62B2FE-F5F6-61DB-2064-B79F15A4E6D1}"/>
          </ac:picMkLst>
        </pc:picChg>
      </pc:sldChg>
      <pc:sldChg chg="addSp delSp modSp mod modTransition modAnim">
        <pc:chgData name="Leonie Smith" userId="fed1330f33f5650e" providerId="LiveId" clId="{2DFC8F9D-D502-40E4-BC34-4A08EC32F364}" dt="2024-01-22T04:18:02.157" v="58"/>
        <pc:sldMkLst>
          <pc:docMk/>
          <pc:sldMk cId="1522780631" sldId="285"/>
        </pc:sldMkLst>
        <pc:picChg chg="add del mod ord">
          <ac:chgData name="Leonie Smith" userId="fed1330f33f5650e" providerId="LiveId" clId="{2DFC8F9D-D502-40E4-BC34-4A08EC32F364}" dt="2024-01-22T04:18:02.157" v="58"/>
          <ac:picMkLst>
            <pc:docMk/>
            <pc:sldMk cId="1522780631" sldId="285"/>
            <ac:picMk id="5" creationId="{AA03B371-0219-90D6-7282-10FDBA6375B4}"/>
          </ac:picMkLst>
        </pc:picChg>
        <pc:picChg chg="add mod">
          <ac:chgData name="Leonie Smith" userId="fed1330f33f5650e" providerId="LiveId" clId="{2DFC8F9D-D502-40E4-BC34-4A08EC32F364}" dt="2024-01-22T04:18:02.157" v="58"/>
          <ac:picMkLst>
            <pc:docMk/>
            <pc:sldMk cId="1522780631" sldId="285"/>
            <ac:picMk id="6" creationId="{85D601B0-4EC4-3088-B85C-6FE7CAFC0A17}"/>
          </ac:picMkLst>
        </pc:picChg>
        <pc:picChg chg="del">
          <ac:chgData name="Leonie Smith" userId="fed1330f33f5650e" providerId="LiveId" clId="{2DFC8F9D-D502-40E4-BC34-4A08EC32F364}" dt="2024-01-22T04:17:49.940" v="57"/>
          <ac:picMkLst>
            <pc:docMk/>
            <pc:sldMk cId="1522780631" sldId="285"/>
            <ac:picMk id="13" creationId="{6BA49C68-D79C-0824-F7A1-A83720E1DBF8}"/>
          </ac:picMkLst>
        </pc:picChg>
      </pc:sldChg>
      <pc:sldChg chg="addSp delSp modSp mod modTransition modAnim">
        <pc:chgData name="Leonie Smith" userId="fed1330f33f5650e" providerId="LiveId" clId="{2DFC8F9D-D502-40E4-BC34-4A08EC32F364}" dt="2024-01-22T04:18:34.624" v="64"/>
        <pc:sldMkLst>
          <pc:docMk/>
          <pc:sldMk cId="2332778949" sldId="287"/>
        </pc:sldMkLst>
        <pc:picChg chg="add del mod">
          <ac:chgData name="Leonie Smith" userId="fed1330f33f5650e" providerId="LiveId" clId="{2DFC8F9D-D502-40E4-BC34-4A08EC32F364}" dt="2024-01-22T04:18:16.132" v="61"/>
          <ac:picMkLst>
            <pc:docMk/>
            <pc:sldMk cId="2332778949" sldId="287"/>
            <ac:picMk id="5" creationId="{B94F111B-3A4D-7931-D87D-41D296B3D394}"/>
          </ac:picMkLst>
        </pc:picChg>
        <pc:picChg chg="add del mod">
          <ac:chgData name="Leonie Smith" userId="fed1330f33f5650e" providerId="LiveId" clId="{2DFC8F9D-D502-40E4-BC34-4A08EC32F364}" dt="2024-01-22T04:18:19.043" v="63"/>
          <ac:picMkLst>
            <pc:docMk/>
            <pc:sldMk cId="2332778949" sldId="287"/>
            <ac:picMk id="6" creationId="{9C465DB2-806B-6DC2-E712-E6279E293424}"/>
          </ac:picMkLst>
        </pc:picChg>
        <pc:picChg chg="del">
          <ac:chgData name="Leonie Smith" userId="fed1330f33f5650e" providerId="LiveId" clId="{2DFC8F9D-D502-40E4-BC34-4A08EC32F364}" dt="2024-01-22T04:18:06.181" v="60"/>
          <ac:picMkLst>
            <pc:docMk/>
            <pc:sldMk cId="2332778949" sldId="287"/>
            <ac:picMk id="8" creationId="{5402153C-83A1-C9BA-69CB-3306298E8485}"/>
          </ac:picMkLst>
        </pc:picChg>
        <pc:picChg chg="add del mod ord">
          <ac:chgData name="Leonie Smith" userId="fed1330f33f5650e" providerId="LiveId" clId="{2DFC8F9D-D502-40E4-BC34-4A08EC32F364}" dt="2024-01-22T04:18:34.624" v="64"/>
          <ac:picMkLst>
            <pc:docMk/>
            <pc:sldMk cId="2332778949" sldId="287"/>
            <ac:picMk id="10" creationId="{14A0A9E7-A21F-DD1A-2F48-FB383CC93041}"/>
          </ac:picMkLst>
        </pc:picChg>
        <pc:picChg chg="add mod">
          <ac:chgData name="Leonie Smith" userId="fed1330f33f5650e" providerId="LiveId" clId="{2DFC8F9D-D502-40E4-BC34-4A08EC32F364}" dt="2024-01-22T04:18:34.624" v="64"/>
          <ac:picMkLst>
            <pc:docMk/>
            <pc:sldMk cId="2332778949" sldId="287"/>
            <ac:picMk id="11" creationId="{AA827A0B-D36E-3273-909B-F8A9056CD223}"/>
          </ac:picMkLst>
        </pc:picChg>
      </pc:sldChg>
      <pc:sldChg chg="addSp delSp modSp del mod modTransition modAnim">
        <pc:chgData name="Leonie Smith" userId="fed1330f33f5650e" providerId="LiveId" clId="{2DFC8F9D-D502-40E4-BC34-4A08EC32F364}" dt="2024-01-22T04:14:45.338" v="33" actId="47"/>
        <pc:sldMkLst>
          <pc:docMk/>
          <pc:sldMk cId="337958145" sldId="297"/>
        </pc:sldMkLst>
        <pc:picChg chg="add del mod ord">
          <ac:chgData name="Leonie Smith" userId="fed1330f33f5650e" providerId="LiveId" clId="{2DFC8F9D-D502-40E4-BC34-4A08EC32F364}" dt="2024-01-22T04:14:24.668" v="32"/>
          <ac:picMkLst>
            <pc:docMk/>
            <pc:sldMk cId="337958145" sldId="297"/>
            <ac:picMk id="5" creationId="{BABD77D1-C2A9-AEAF-A335-03BF32163D49}"/>
          </ac:picMkLst>
        </pc:picChg>
        <pc:picChg chg="add mod">
          <ac:chgData name="Leonie Smith" userId="fed1330f33f5650e" providerId="LiveId" clId="{2DFC8F9D-D502-40E4-BC34-4A08EC32F364}" dt="2024-01-22T04:14:24.668" v="32"/>
          <ac:picMkLst>
            <pc:docMk/>
            <pc:sldMk cId="337958145" sldId="297"/>
            <ac:picMk id="6" creationId="{693DBBFF-8D5B-324F-848C-B22D334ABC12}"/>
          </ac:picMkLst>
        </pc:picChg>
        <pc:picChg chg="del">
          <ac:chgData name="Leonie Smith" userId="fed1330f33f5650e" providerId="LiveId" clId="{2DFC8F9D-D502-40E4-BC34-4A08EC32F364}" dt="2024-01-22T04:14:19.879" v="31"/>
          <ac:picMkLst>
            <pc:docMk/>
            <pc:sldMk cId="337958145" sldId="297"/>
            <ac:picMk id="20" creationId="{B09595AE-2F58-6798-A7F8-8B376DC119D5}"/>
          </ac:picMkLst>
        </pc:picChg>
      </pc:sldChg>
    </pc:docChg>
  </pc:docChgLst>
  <pc:docChgLst>
    <pc:chgData name="Leonie Smith" userId="fed1330f33f5650e" providerId="LiveId" clId="{21E4F1E3-3B67-4297-9EAE-10021C1968AA}"/>
    <pc:docChg chg="modSld">
      <pc:chgData name="Leonie Smith" userId="fed1330f33f5650e" providerId="LiveId" clId="{21E4F1E3-3B67-4297-9EAE-10021C1968AA}" dt="2023-02-17T07:55:51.126" v="44" actId="1076"/>
      <pc:docMkLst>
        <pc:docMk/>
      </pc:docMkLst>
      <pc:sldChg chg="addSp modSp mod">
        <pc:chgData name="Leonie Smith" userId="fed1330f33f5650e" providerId="LiveId" clId="{21E4F1E3-3B67-4297-9EAE-10021C1968AA}" dt="2023-02-17T07:53:58.730" v="18" actId="20577"/>
        <pc:sldMkLst>
          <pc:docMk/>
          <pc:sldMk cId="939110669" sldId="271"/>
        </pc:sldMkLst>
        <pc:spChg chg="add mod">
          <ac:chgData name="Leonie Smith" userId="fed1330f33f5650e" providerId="LiveId" clId="{21E4F1E3-3B67-4297-9EAE-10021C1968AA}" dt="2023-02-17T07:53:58.730" v="18" actId="20577"/>
          <ac:spMkLst>
            <pc:docMk/>
            <pc:sldMk cId="939110669" sldId="271"/>
            <ac:spMk id="7" creationId="{392911AD-0D13-69C2-CD38-F403673498E5}"/>
          </ac:spMkLst>
        </pc:spChg>
      </pc:sldChg>
      <pc:sldChg chg="addSp modSp mod">
        <pc:chgData name="Leonie Smith" userId="fed1330f33f5650e" providerId="LiveId" clId="{21E4F1E3-3B67-4297-9EAE-10021C1968AA}" dt="2023-02-17T07:54:03.546" v="19" actId="20577"/>
        <pc:sldMkLst>
          <pc:docMk/>
          <pc:sldMk cId="4024569785" sldId="272"/>
        </pc:sldMkLst>
        <pc:spChg chg="add mod">
          <ac:chgData name="Leonie Smith" userId="fed1330f33f5650e" providerId="LiveId" clId="{21E4F1E3-3B67-4297-9EAE-10021C1968AA}" dt="2023-02-17T07:54:03.546" v="19" actId="20577"/>
          <ac:spMkLst>
            <pc:docMk/>
            <pc:sldMk cId="4024569785" sldId="272"/>
            <ac:spMk id="4" creationId="{B288DA8C-686C-D7EC-B89E-FDD0D8A021F1}"/>
          </ac:spMkLst>
        </pc:spChg>
      </pc:sldChg>
      <pc:sldChg chg="addSp modSp mod">
        <pc:chgData name="Leonie Smith" userId="fed1330f33f5650e" providerId="LiveId" clId="{21E4F1E3-3B67-4297-9EAE-10021C1968AA}" dt="2023-02-17T07:54:09.368" v="20" actId="20577"/>
        <pc:sldMkLst>
          <pc:docMk/>
          <pc:sldMk cId="487179600" sldId="273"/>
        </pc:sldMkLst>
        <pc:spChg chg="add mod">
          <ac:chgData name="Leonie Smith" userId="fed1330f33f5650e" providerId="LiveId" clId="{21E4F1E3-3B67-4297-9EAE-10021C1968AA}" dt="2023-02-17T07:54:09.368" v="20" actId="20577"/>
          <ac:spMkLst>
            <pc:docMk/>
            <pc:sldMk cId="487179600" sldId="273"/>
            <ac:spMk id="4" creationId="{ABFCA71B-166E-A952-8B9E-761C5EBB905A}"/>
          </ac:spMkLst>
        </pc:spChg>
      </pc:sldChg>
      <pc:sldChg chg="addSp modSp mod">
        <pc:chgData name="Leonie Smith" userId="fed1330f33f5650e" providerId="LiveId" clId="{21E4F1E3-3B67-4297-9EAE-10021C1968AA}" dt="2023-02-17T07:54:19.245" v="22" actId="1076"/>
        <pc:sldMkLst>
          <pc:docMk/>
          <pc:sldMk cId="2168401200" sldId="274"/>
        </pc:sldMkLst>
        <pc:spChg chg="add mod">
          <ac:chgData name="Leonie Smith" userId="fed1330f33f5650e" providerId="LiveId" clId="{21E4F1E3-3B67-4297-9EAE-10021C1968AA}" dt="2023-02-17T07:54:19.245" v="22" actId="1076"/>
          <ac:spMkLst>
            <pc:docMk/>
            <pc:sldMk cId="2168401200" sldId="274"/>
            <ac:spMk id="8" creationId="{99B03D04-A114-C75C-480C-CF08D6184385}"/>
          </ac:spMkLst>
        </pc:spChg>
      </pc:sldChg>
      <pc:sldChg chg="addSp modSp mod">
        <pc:chgData name="Leonie Smith" userId="fed1330f33f5650e" providerId="LiveId" clId="{21E4F1E3-3B67-4297-9EAE-10021C1968AA}" dt="2023-02-17T07:54:29.076" v="23" actId="20577"/>
        <pc:sldMkLst>
          <pc:docMk/>
          <pc:sldMk cId="2996969115" sldId="275"/>
        </pc:sldMkLst>
        <pc:spChg chg="add mod">
          <ac:chgData name="Leonie Smith" userId="fed1330f33f5650e" providerId="LiveId" clId="{21E4F1E3-3B67-4297-9EAE-10021C1968AA}" dt="2023-02-17T07:54:29.076" v="23" actId="20577"/>
          <ac:spMkLst>
            <pc:docMk/>
            <pc:sldMk cId="2996969115" sldId="275"/>
            <ac:spMk id="4" creationId="{69A47C71-3468-7C2D-E9A1-64DD3B03185F}"/>
          </ac:spMkLst>
        </pc:spChg>
      </pc:sldChg>
      <pc:sldChg chg="addSp modSp mod">
        <pc:chgData name="Leonie Smith" userId="fed1330f33f5650e" providerId="LiveId" clId="{21E4F1E3-3B67-4297-9EAE-10021C1968AA}" dt="2023-02-17T07:54:34.735" v="24" actId="20577"/>
        <pc:sldMkLst>
          <pc:docMk/>
          <pc:sldMk cId="2390376940" sldId="276"/>
        </pc:sldMkLst>
        <pc:spChg chg="add mod">
          <ac:chgData name="Leonie Smith" userId="fed1330f33f5650e" providerId="LiveId" clId="{21E4F1E3-3B67-4297-9EAE-10021C1968AA}" dt="2023-02-17T07:54:34.735" v="24" actId="20577"/>
          <ac:spMkLst>
            <pc:docMk/>
            <pc:sldMk cId="2390376940" sldId="276"/>
            <ac:spMk id="4" creationId="{46BBC254-3DC4-B4F1-11F5-4343F5F95741}"/>
          </ac:spMkLst>
        </pc:spChg>
      </pc:sldChg>
      <pc:sldChg chg="addSp modSp mod">
        <pc:chgData name="Leonie Smith" userId="fed1330f33f5650e" providerId="LiveId" clId="{21E4F1E3-3B67-4297-9EAE-10021C1968AA}" dt="2023-02-17T07:54:44.856" v="26" actId="1076"/>
        <pc:sldMkLst>
          <pc:docMk/>
          <pc:sldMk cId="4265919077" sldId="277"/>
        </pc:sldMkLst>
        <pc:spChg chg="add mod">
          <ac:chgData name="Leonie Smith" userId="fed1330f33f5650e" providerId="LiveId" clId="{21E4F1E3-3B67-4297-9EAE-10021C1968AA}" dt="2023-02-17T07:54:44.856" v="26" actId="1076"/>
          <ac:spMkLst>
            <pc:docMk/>
            <pc:sldMk cId="4265919077" sldId="277"/>
            <ac:spMk id="4" creationId="{78BEA8FE-8E83-D1B7-8BFD-E25C2D7C1F62}"/>
          </ac:spMkLst>
        </pc:spChg>
      </pc:sldChg>
      <pc:sldChg chg="addSp modSp mod">
        <pc:chgData name="Leonie Smith" userId="fed1330f33f5650e" providerId="LiveId" clId="{21E4F1E3-3B67-4297-9EAE-10021C1968AA}" dt="2023-02-17T07:55:00.694" v="29" actId="20577"/>
        <pc:sldMkLst>
          <pc:docMk/>
          <pc:sldMk cId="210266664" sldId="278"/>
        </pc:sldMkLst>
        <pc:spChg chg="add mod">
          <ac:chgData name="Leonie Smith" userId="fed1330f33f5650e" providerId="LiveId" clId="{21E4F1E3-3B67-4297-9EAE-10021C1968AA}" dt="2023-02-17T07:55:00.694" v="29" actId="20577"/>
          <ac:spMkLst>
            <pc:docMk/>
            <pc:sldMk cId="210266664" sldId="278"/>
            <ac:spMk id="4" creationId="{21D14671-E76E-E998-B310-DE38EE721727}"/>
          </ac:spMkLst>
        </pc:spChg>
      </pc:sldChg>
      <pc:sldChg chg="addSp modSp mod">
        <pc:chgData name="Leonie Smith" userId="fed1330f33f5650e" providerId="LiveId" clId="{21E4F1E3-3B67-4297-9EAE-10021C1968AA}" dt="2023-02-17T07:55:08.129" v="31" actId="20577"/>
        <pc:sldMkLst>
          <pc:docMk/>
          <pc:sldMk cId="888433145" sldId="279"/>
        </pc:sldMkLst>
        <pc:spChg chg="add mod">
          <ac:chgData name="Leonie Smith" userId="fed1330f33f5650e" providerId="LiveId" clId="{21E4F1E3-3B67-4297-9EAE-10021C1968AA}" dt="2023-02-17T07:55:08.129" v="31" actId="20577"/>
          <ac:spMkLst>
            <pc:docMk/>
            <pc:sldMk cId="888433145" sldId="279"/>
            <ac:spMk id="4" creationId="{07795202-8B00-BEA1-FB30-B6CCD8E1CC53}"/>
          </ac:spMkLst>
        </pc:spChg>
      </pc:sldChg>
      <pc:sldChg chg="addSp modSp mod">
        <pc:chgData name="Leonie Smith" userId="fed1330f33f5650e" providerId="LiveId" clId="{21E4F1E3-3B67-4297-9EAE-10021C1968AA}" dt="2023-02-17T07:55:17.198" v="34" actId="1076"/>
        <pc:sldMkLst>
          <pc:docMk/>
          <pc:sldMk cId="791300187" sldId="280"/>
        </pc:sldMkLst>
        <pc:spChg chg="add mod">
          <ac:chgData name="Leonie Smith" userId="fed1330f33f5650e" providerId="LiveId" clId="{21E4F1E3-3B67-4297-9EAE-10021C1968AA}" dt="2023-02-17T07:55:17.198" v="34" actId="1076"/>
          <ac:spMkLst>
            <pc:docMk/>
            <pc:sldMk cId="791300187" sldId="280"/>
            <ac:spMk id="4" creationId="{507E2E45-16EC-D3EE-261F-2B7B5D525126}"/>
          </ac:spMkLst>
        </pc:spChg>
      </pc:sldChg>
      <pc:sldChg chg="addSp modSp mod">
        <pc:chgData name="Leonie Smith" userId="fed1330f33f5650e" providerId="LiveId" clId="{21E4F1E3-3B67-4297-9EAE-10021C1968AA}" dt="2023-02-17T07:55:26.298" v="37" actId="1076"/>
        <pc:sldMkLst>
          <pc:docMk/>
          <pc:sldMk cId="1126511635" sldId="282"/>
        </pc:sldMkLst>
        <pc:spChg chg="add mod">
          <ac:chgData name="Leonie Smith" userId="fed1330f33f5650e" providerId="LiveId" clId="{21E4F1E3-3B67-4297-9EAE-10021C1968AA}" dt="2023-02-17T07:55:26.298" v="37" actId="1076"/>
          <ac:spMkLst>
            <pc:docMk/>
            <pc:sldMk cId="1126511635" sldId="282"/>
            <ac:spMk id="4" creationId="{41F6F076-6E04-ED7B-2ADD-7D9CA58B1F97}"/>
          </ac:spMkLst>
        </pc:spChg>
      </pc:sldChg>
      <pc:sldChg chg="addSp modSp mod">
        <pc:chgData name="Leonie Smith" userId="fed1330f33f5650e" providerId="LiveId" clId="{21E4F1E3-3B67-4297-9EAE-10021C1968AA}" dt="2023-02-17T07:55:34.009" v="39" actId="20577"/>
        <pc:sldMkLst>
          <pc:docMk/>
          <pc:sldMk cId="3922583308" sldId="284"/>
        </pc:sldMkLst>
        <pc:spChg chg="add mod">
          <ac:chgData name="Leonie Smith" userId="fed1330f33f5650e" providerId="LiveId" clId="{21E4F1E3-3B67-4297-9EAE-10021C1968AA}" dt="2023-02-17T07:55:34.009" v="39" actId="20577"/>
          <ac:spMkLst>
            <pc:docMk/>
            <pc:sldMk cId="3922583308" sldId="284"/>
            <ac:spMk id="4" creationId="{DE859BD3-B316-8376-D15F-FF630DF027A5}"/>
          </ac:spMkLst>
        </pc:spChg>
      </pc:sldChg>
      <pc:sldChg chg="addSp modSp mod">
        <pc:chgData name="Leonie Smith" userId="fed1330f33f5650e" providerId="LiveId" clId="{21E4F1E3-3B67-4297-9EAE-10021C1968AA}" dt="2023-02-17T07:55:41.079" v="41" actId="20577"/>
        <pc:sldMkLst>
          <pc:docMk/>
          <pc:sldMk cId="1850742486" sldId="286"/>
        </pc:sldMkLst>
        <pc:spChg chg="add mod">
          <ac:chgData name="Leonie Smith" userId="fed1330f33f5650e" providerId="LiveId" clId="{21E4F1E3-3B67-4297-9EAE-10021C1968AA}" dt="2023-02-17T07:55:41.079" v="41" actId="20577"/>
          <ac:spMkLst>
            <pc:docMk/>
            <pc:sldMk cId="1850742486" sldId="286"/>
            <ac:spMk id="4" creationId="{99DEF41D-40AB-F649-EAC0-DE9103F08E7E}"/>
          </ac:spMkLst>
        </pc:spChg>
      </pc:sldChg>
      <pc:sldChg chg="addSp modSp mod">
        <pc:chgData name="Leonie Smith" userId="fed1330f33f5650e" providerId="LiveId" clId="{21E4F1E3-3B67-4297-9EAE-10021C1968AA}" dt="2023-02-17T07:55:51.126" v="44" actId="1076"/>
        <pc:sldMkLst>
          <pc:docMk/>
          <pc:sldMk cId="3485574136" sldId="296"/>
        </pc:sldMkLst>
        <pc:spChg chg="add mod">
          <ac:chgData name="Leonie Smith" userId="fed1330f33f5650e" providerId="LiveId" clId="{21E4F1E3-3B67-4297-9EAE-10021C1968AA}" dt="2023-02-17T07:55:51.126" v="44" actId="1076"/>
          <ac:spMkLst>
            <pc:docMk/>
            <pc:sldMk cId="3485574136" sldId="296"/>
            <ac:spMk id="2" creationId="{298607A8-F975-F4C0-FEC2-8601A1BDCF2A}"/>
          </ac:spMkLst>
        </pc:spChg>
      </pc:sldChg>
    </pc:docChg>
  </pc:docChgLst>
  <pc:docChgLst>
    <pc:chgData name="Leonie Smith" userId="fed1330f33f5650e" providerId="LiveId" clId="{A743E733-509B-48FF-B0E1-250F1B2DE459}"/>
    <pc:docChg chg="custSel addSld modSld">
      <pc:chgData name="Leonie Smith" userId="fed1330f33f5650e" providerId="LiveId" clId="{A743E733-509B-48FF-B0E1-250F1B2DE459}" dt="2023-04-12T03:46:32.336" v="167" actId="5793"/>
      <pc:docMkLst>
        <pc:docMk/>
      </pc:docMkLst>
      <pc:sldChg chg="addSp modSp modNotesTx">
        <pc:chgData name="Leonie Smith" userId="fed1330f33f5650e" providerId="LiveId" clId="{A743E733-509B-48FF-B0E1-250F1B2DE459}" dt="2023-04-12T03:46:32.336" v="167" actId="5793"/>
        <pc:sldMkLst>
          <pc:docMk/>
          <pc:sldMk cId="1499918570" sldId="257"/>
        </pc:sldMkLst>
        <pc:picChg chg="add mod">
          <ac:chgData name="Leonie Smith" userId="fed1330f33f5650e" providerId="LiveId" clId="{A743E733-509B-48FF-B0E1-250F1B2DE459}" dt="2023-04-11T03:46:29.078" v="0"/>
          <ac:picMkLst>
            <pc:docMk/>
            <pc:sldMk cId="1499918570" sldId="257"/>
            <ac:picMk id="10" creationId="{61412FDA-91C9-4C44-F023-FB972BECD574}"/>
          </ac:picMkLst>
        </pc:picChg>
      </pc:sldChg>
      <pc:sldChg chg="addSp delSp modSp mod modTransition modAnim">
        <pc:chgData name="Leonie Smith" userId="fed1330f33f5650e" providerId="LiveId" clId="{A743E733-509B-48FF-B0E1-250F1B2DE459}" dt="2023-04-11T03:48:28.858" v="10"/>
        <pc:sldMkLst>
          <pc:docMk/>
          <pc:sldMk cId="454763615" sldId="259"/>
        </pc:sldMkLst>
        <pc:picChg chg="add del mod">
          <ac:chgData name="Leonie Smith" userId="fed1330f33f5650e" providerId="LiveId" clId="{A743E733-509B-48FF-B0E1-250F1B2DE459}" dt="2023-04-11T03:47:38.444" v="3"/>
          <ac:picMkLst>
            <pc:docMk/>
            <pc:sldMk cId="454763615" sldId="259"/>
            <ac:picMk id="9" creationId="{745680E6-E360-8A94-49D3-3E5FA956FAD4}"/>
          </ac:picMkLst>
        </pc:picChg>
        <pc:picChg chg="add del mod">
          <ac:chgData name="Leonie Smith" userId="fed1330f33f5650e" providerId="LiveId" clId="{A743E733-509B-48FF-B0E1-250F1B2DE459}" dt="2023-04-11T03:47:47.151" v="4"/>
          <ac:picMkLst>
            <pc:docMk/>
            <pc:sldMk cId="454763615" sldId="259"/>
            <ac:picMk id="12" creationId="{38353E5B-80DE-2019-A53E-972857266F0F}"/>
          </ac:picMkLst>
        </pc:picChg>
        <pc:picChg chg="add del mod">
          <ac:chgData name="Leonie Smith" userId="fed1330f33f5650e" providerId="LiveId" clId="{A743E733-509B-48FF-B0E1-250F1B2DE459}" dt="2023-04-11T03:47:50.702" v="6"/>
          <ac:picMkLst>
            <pc:docMk/>
            <pc:sldMk cId="454763615" sldId="259"/>
            <ac:picMk id="13" creationId="{334EAC7C-5A29-70D3-2630-B1EE7867BEFA}"/>
          </ac:picMkLst>
        </pc:picChg>
        <pc:picChg chg="add del mod ord">
          <ac:chgData name="Leonie Smith" userId="fed1330f33f5650e" providerId="LiveId" clId="{A743E733-509B-48FF-B0E1-250F1B2DE459}" dt="2023-04-11T03:47:58.965" v="7"/>
          <ac:picMkLst>
            <pc:docMk/>
            <pc:sldMk cId="454763615" sldId="259"/>
            <ac:picMk id="16" creationId="{DD8CAD62-1BF9-7B47-A425-75D4CC881302}"/>
          </ac:picMkLst>
        </pc:picChg>
        <pc:picChg chg="add del mod">
          <ac:chgData name="Leonie Smith" userId="fed1330f33f5650e" providerId="LiveId" clId="{A743E733-509B-48FF-B0E1-250F1B2DE459}" dt="2023-04-11T03:48:19.727" v="9"/>
          <ac:picMkLst>
            <pc:docMk/>
            <pc:sldMk cId="454763615" sldId="259"/>
            <ac:picMk id="17" creationId="{BB281702-2BCF-FF02-A0D7-D3F3FE667E1D}"/>
          </ac:picMkLst>
        </pc:picChg>
        <pc:picChg chg="add del mod ord">
          <ac:chgData name="Leonie Smith" userId="fed1330f33f5650e" providerId="LiveId" clId="{A743E733-509B-48FF-B0E1-250F1B2DE459}" dt="2023-04-11T03:48:28.858" v="10"/>
          <ac:picMkLst>
            <pc:docMk/>
            <pc:sldMk cId="454763615" sldId="259"/>
            <ac:picMk id="20" creationId="{B8C3E467-5103-DE1F-E733-9E88119DB027}"/>
          </ac:picMkLst>
        </pc:picChg>
        <pc:picChg chg="add mod">
          <ac:chgData name="Leonie Smith" userId="fed1330f33f5650e" providerId="LiveId" clId="{A743E733-509B-48FF-B0E1-250F1B2DE459}" dt="2023-04-11T03:48:28.858" v="10"/>
          <ac:picMkLst>
            <pc:docMk/>
            <pc:sldMk cId="454763615" sldId="259"/>
            <ac:picMk id="21" creationId="{9E524C35-AFA8-CB66-D181-921995802C41}"/>
          </ac:picMkLst>
        </pc:picChg>
      </pc:sldChg>
      <pc:sldChg chg="addSp delSp modSp mod modTransition modAnim">
        <pc:chgData name="Leonie Smith" userId="fed1330f33f5650e" providerId="LiveId" clId="{A743E733-509B-48FF-B0E1-250F1B2DE459}" dt="2023-04-11T03:54:31.782" v="26"/>
        <pc:sldMkLst>
          <pc:docMk/>
          <pc:sldMk cId="2346136586" sldId="260"/>
        </pc:sldMkLst>
        <pc:picChg chg="add del mod">
          <ac:chgData name="Leonie Smith" userId="fed1330f33f5650e" providerId="LiveId" clId="{A743E733-509B-48FF-B0E1-250F1B2DE459}" dt="2023-04-11T03:49:44.325" v="13"/>
          <ac:picMkLst>
            <pc:docMk/>
            <pc:sldMk cId="2346136586" sldId="260"/>
            <ac:picMk id="9" creationId="{21A448C1-FA40-9948-6A7E-A48E4FB76C81}"/>
          </ac:picMkLst>
        </pc:picChg>
        <pc:picChg chg="add del mod">
          <ac:chgData name="Leonie Smith" userId="fed1330f33f5650e" providerId="LiveId" clId="{A743E733-509B-48FF-B0E1-250F1B2DE459}" dt="2023-04-11T03:50:13.255" v="14"/>
          <ac:picMkLst>
            <pc:docMk/>
            <pc:sldMk cId="2346136586" sldId="260"/>
            <ac:picMk id="12" creationId="{2C9159DD-8919-7EF8-7445-689C5E1E6B6F}"/>
          </ac:picMkLst>
        </pc:picChg>
        <pc:picChg chg="add del mod">
          <ac:chgData name="Leonie Smith" userId="fed1330f33f5650e" providerId="LiveId" clId="{A743E733-509B-48FF-B0E1-250F1B2DE459}" dt="2023-04-11T03:50:15.319" v="16"/>
          <ac:picMkLst>
            <pc:docMk/>
            <pc:sldMk cId="2346136586" sldId="260"/>
            <ac:picMk id="13" creationId="{42DE0669-1473-98F5-BDCE-BA9F4CD71061}"/>
          </ac:picMkLst>
        </pc:picChg>
        <pc:picChg chg="add del mod ord">
          <ac:chgData name="Leonie Smith" userId="fed1330f33f5650e" providerId="LiveId" clId="{A743E733-509B-48FF-B0E1-250F1B2DE459}" dt="2023-04-11T03:50:25.688" v="17"/>
          <ac:picMkLst>
            <pc:docMk/>
            <pc:sldMk cId="2346136586" sldId="260"/>
            <ac:picMk id="16" creationId="{2E34C826-29EE-781B-1C07-295F1F684277}"/>
          </ac:picMkLst>
        </pc:picChg>
        <pc:picChg chg="add del mod">
          <ac:chgData name="Leonie Smith" userId="fed1330f33f5650e" providerId="LiveId" clId="{A743E733-509B-48FF-B0E1-250F1B2DE459}" dt="2023-04-11T03:51:11.141" v="19"/>
          <ac:picMkLst>
            <pc:docMk/>
            <pc:sldMk cId="2346136586" sldId="260"/>
            <ac:picMk id="17" creationId="{69E3D4D1-3974-462D-AB08-A8B342656352}"/>
          </ac:picMkLst>
        </pc:picChg>
        <pc:picChg chg="add del mod ord">
          <ac:chgData name="Leonie Smith" userId="fed1330f33f5650e" providerId="LiveId" clId="{A743E733-509B-48FF-B0E1-250F1B2DE459}" dt="2023-04-11T03:51:16.395" v="20"/>
          <ac:picMkLst>
            <pc:docMk/>
            <pc:sldMk cId="2346136586" sldId="260"/>
            <ac:picMk id="20" creationId="{4A4F51A1-DEA6-7D49-3BD5-F1C632FEC46F}"/>
          </ac:picMkLst>
        </pc:picChg>
        <pc:picChg chg="add del mod">
          <ac:chgData name="Leonie Smith" userId="fed1330f33f5650e" providerId="LiveId" clId="{A743E733-509B-48FF-B0E1-250F1B2DE459}" dt="2023-04-11T03:53:54.121" v="22"/>
          <ac:picMkLst>
            <pc:docMk/>
            <pc:sldMk cId="2346136586" sldId="260"/>
            <ac:picMk id="21" creationId="{1DE9B777-A7AA-F2F7-2801-90AA67C201C2}"/>
          </ac:picMkLst>
        </pc:picChg>
        <pc:picChg chg="add del mod ord">
          <ac:chgData name="Leonie Smith" userId="fed1330f33f5650e" providerId="LiveId" clId="{A743E733-509B-48FF-B0E1-250F1B2DE459}" dt="2023-04-11T03:54:04.393" v="23"/>
          <ac:picMkLst>
            <pc:docMk/>
            <pc:sldMk cId="2346136586" sldId="260"/>
            <ac:picMk id="24" creationId="{8507A4A3-E0DB-8DC9-4A2E-5D7ED154FB43}"/>
          </ac:picMkLst>
        </pc:picChg>
        <pc:picChg chg="add del mod">
          <ac:chgData name="Leonie Smith" userId="fed1330f33f5650e" providerId="LiveId" clId="{A743E733-509B-48FF-B0E1-250F1B2DE459}" dt="2023-04-11T03:54:17.874" v="25"/>
          <ac:picMkLst>
            <pc:docMk/>
            <pc:sldMk cId="2346136586" sldId="260"/>
            <ac:picMk id="25" creationId="{7F1C720F-78DB-7E54-C5B4-B0E5F554D8DD}"/>
          </ac:picMkLst>
        </pc:picChg>
        <pc:picChg chg="add del mod ord">
          <ac:chgData name="Leonie Smith" userId="fed1330f33f5650e" providerId="LiveId" clId="{A743E733-509B-48FF-B0E1-250F1B2DE459}" dt="2023-04-11T03:54:31.782" v="26"/>
          <ac:picMkLst>
            <pc:docMk/>
            <pc:sldMk cId="2346136586" sldId="260"/>
            <ac:picMk id="28" creationId="{64469B5C-23B5-A4A3-33E7-16083FE206EE}"/>
          </ac:picMkLst>
        </pc:picChg>
        <pc:picChg chg="add mod">
          <ac:chgData name="Leonie Smith" userId="fed1330f33f5650e" providerId="LiveId" clId="{A743E733-509B-48FF-B0E1-250F1B2DE459}" dt="2023-04-11T03:54:31.782" v="26"/>
          <ac:picMkLst>
            <pc:docMk/>
            <pc:sldMk cId="2346136586" sldId="260"/>
            <ac:picMk id="29" creationId="{7A56C368-5D90-C3B3-A100-DC11A35DCFD3}"/>
          </ac:picMkLst>
        </pc:picChg>
      </pc:sldChg>
      <pc:sldChg chg="addSp delSp modSp mod modTransition modAnim">
        <pc:chgData name="Leonie Smith" userId="fed1330f33f5650e" providerId="LiveId" clId="{A743E733-509B-48FF-B0E1-250F1B2DE459}" dt="2023-04-11T03:56:35.455" v="33"/>
        <pc:sldMkLst>
          <pc:docMk/>
          <pc:sldMk cId="4037329247" sldId="261"/>
        </pc:sldMkLst>
        <pc:picChg chg="add del mod">
          <ac:chgData name="Leonie Smith" userId="fed1330f33f5650e" providerId="LiveId" clId="{A743E733-509B-48FF-B0E1-250F1B2DE459}" dt="2023-04-11T03:55:58.322" v="29"/>
          <ac:picMkLst>
            <pc:docMk/>
            <pc:sldMk cId="4037329247" sldId="261"/>
            <ac:picMk id="9" creationId="{79528FBF-AF8D-A3D9-637B-F6A4FDB503AA}"/>
          </ac:picMkLst>
        </pc:picChg>
        <pc:picChg chg="add del mod">
          <ac:chgData name="Leonie Smith" userId="fed1330f33f5650e" providerId="LiveId" clId="{A743E733-509B-48FF-B0E1-250F1B2DE459}" dt="2023-04-11T03:56:14.242" v="30"/>
          <ac:picMkLst>
            <pc:docMk/>
            <pc:sldMk cId="4037329247" sldId="261"/>
            <ac:picMk id="12" creationId="{F81B4411-5EF2-7B53-8663-2F80C6E7AE70}"/>
          </ac:picMkLst>
        </pc:picChg>
        <pc:picChg chg="add del mod">
          <ac:chgData name="Leonie Smith" userId="fed1330f33f5650e" providerId="LiveId" clId="{A743E733-509B-48FF-B0E1-250F1B2DE459}" dt="2023-04-11T03:56:21.329" v="32"/>
          <ac:picMkLst>
            <pc:docMk/>
            <pc:sldMk cId="4037329247" sldId="261"/>
            <ac:picMk id="13" creationId="{59CA46EC-33F4-B9C6-1726-231A3E9E8E56}"/>
          </ac:picMkLst>
        </pc:picChg>
        <pc:picChg chg="add del mod ord">
          <ac:chgData name="Leonie Smith" userId="fed1330f33f5650e" providerId="LiveId" clId="{A743E733-509B-48FF-B0E1-250F1B2DE459}" dt="2023-04-11T03:56:35.455" v="33"/>
          <ac:picMkLst>
            <pc:docMk/>
            <pc:sldMk cId="4037329247" sldId="261"/>
            <ac:picMk id="17" creationId="{E03588FD-26C0-0E15-8480-764AC2578CA8}"/>
          </ac:picMkLst>
        </pc:picChg>
        <pc:picChg chg="add mod">
          <ac:chgData name="Leonie Smith" userId="fed1330f33f5650e" providerId="LiveId" clId="{A743E733-509B-48FF-B0E1-250F1B2DE459}" dt="2023-04-11T03:56:35.455" v="33"/>
          <ac:picMkLst>
            <pc:docMk/>
            <pc:sldMk cId="4037329247" sldId="261"/>
            <ac:picMk id="18" creationId="{E57E1F04-D5C8-5DFC-4EAC-5EE7D20B00D0}"/>
          </ac:picMkLst>
        </pc:picChg>
      </pc:sldChg>
      <pc:sldChg chg="addSp delSp modSp mod modTransition modAnim">
        <pc:chgData name="Leonie Smith" userId="fed1330f33f5650e" providerId="LiveId" clId="{A743E733-509B-48FF-B0E1-250F1B2DE459}" dt="2023-04-11T04:02:59.788" v="52"/>
        <pc:sldMkLst>
          <pc:docMk/>
          <pc:sldMk cId="1909638311" sldId="262"/>
        </pc:sldMkLst>
        <pc:picChg chg="add del mod">
          <ac:chgData name="Leonie Smith" userId="fed1330f33f5650e" providerId="LiveId" clId="{A743E733-509B-48FF-B0E1-250F1B2DE459}" dt="2023-04-11T04:00:39.533" v="36"/>
          <ac:picMkLst>
            <pc:docMk/>
            <pc:sldMk cId="1909638311" sldId="262"/>
            <ac:picMk id="10" creationId="{A8616624-A15C-3742-8369-10E70A9EFD95}"/>
          </ac:picMkLst>
        </pc:picChg>
        <pc:picChg chg="add del mod">
          <ac:chgData name="Leonie Smith" userId="fed1330f33f5650e" providerId="LiveId" clId="{A743E733-509B-48FF-B0E1-250F1B2DE459}" dt="2023-04-11T04:00:51.384" v="37"/>
          <ac:picMkLst>
            <pc:docMk/>
            <pc:sldMk cId="1909638311" sldId="262"/>
            <ac:picMk id="15" creationId="{740FD546-07F3-2901-665E-32F0E0B64D24}"/>
          </ac:picMkLst>
        </pc:picChg>
        <pc:picChg chg="add del mod">
          <ac:chgData name="Leonie Smith" userId="fed1330f33f5650e" providerId="LiveId" clId="{A743E733-509B-48FF-B0E1-250F1B2DE459}" dt="2023-04-11T04:01:08.627" v="39"/>
          <ac:picMkLst>
            <pc:docMk/>
            <pc:sldMk cId="1909638311" sldId="262"/>
            <ac:picMk id="16" creationId="{6E8951A8-FDA9-D697-3D2A-0D39908DB5D6}"/>
          </ac:picMkLst>
        </pc:picChg>
        <pc:picChg chg="add del mod ord">
          <ac:chgData name="Leonie Smith" userId="fed1330f33f5650e" providerId="LiveId" clId="{A743E733-509B-48FF-B0E1-250F1B2DE459}" dt="2023-04-11T04:01:22.148" v="40"/>
          <ac:picMkLst>
            <pc:docMk/>
            <pc:sldMk cId="1909638311" sldId="262"/>
            <ac:picMk id="19" creationId="{44F886B0-C326-A2F6-1FE6-B8C76439F276}"/>
          </ac:picMkLst>
        </pc:picChg>
        <pc:picChg chg="add del mod">
          <ac:chgData name="Leonie Smith" userId="fed1330f33f5650e" providerId="LiveId" clId="{A743E733-509B-48FF-B0E1-250F1B2DE459}" dt="2023-04-11T04:01:24.140" v="42"/>
          <ac:picMkLst>
            <pc:docMk/>
            <pc:sldMk cId="1909638311" sldId="262"/>
            <ac:picMk id="20" creationId="{C5597AE2-52C3-D271-4FCE-E2AA94F1E1CB}"/>
          </ac:picMkLst>
        </pc:picChg>
        <pc:picChg chg="add del mod ord">
          <ac:chgData name="Leonie Smith" userId="fed1330f33f5650e" providerId="LiveId" clId="{A743E733-509B-48FF-B0E1-250F1B2DE459}" dt="2023-04-11T04:01:36.188" v="43"/>
          <ac:picMkLst>
            <pc:docMk/>
            <pc:sldMk cId="1909638311" sldId="262"/>
            <ac:picMk id="23" creationId="{630791AD-41EA-3B09-2D4E-4F15E3555CCC}"/>
          </ac:picMkLst>
        </pc:picChg>
        <pc:picChg chg="add del mod">
          <ac:chgData name="Leonie Smith" userId="fed1330f33f5650e" providerId="LiveId" clId="{A743E733-509B-48FF-B0E1-250F1B2DE459}" dt="2023-04-11T04:01:49.560" v="45"/>
          <ac:picMkLst>
            <pc:docMk/>
            <pc:sldMk cId="1909638311" sldId="262"/>
            <ac:picMk id="24" creationId="{8B1A045E-21A8-8B35-2EF6-486A3BD0333E}"/>
          </ac:picMkLst>
        </pc:picChg>
        <pc:picChg chg="add del mod ord">
          <ac:chgData name="Leonie Smith" userId="fed1330f33f5650e" providerId="LiveId" clId="{A743E733-509B-48FF-B0E1-250F1B2DE459}" dt="2023-04-11T04:02:04.215" v="46"/>
          <ac:picMkLst>
            <pc:docMk/>
            <pc:sldMk cId="1909638311" sldId="262"/>
            <ac:picMk id="27" creationId="{F8FC72C3-10C4-8692-1734-5CA121369D13}"/>
          </ac:picMkLst>
        </pc:picChg>
        <pc:picChg chg="add del mod">
          <ac:chgData name="Leonie Smith" userId="fed1330f33f5650e" providerId="LiveId" clId="{A743E733-509B-48FF-B0E1-250F1B2DE459}" dt="2023-04-11T04:02:10.854" v="48"/>
          <ac:picMkLst>
            <pc:docMk/>
            <pc:sldMk cId="1909638311" sldId="262"/>
            <ac:picMk id="28" creationId="{BA50EB23-3BB6-1406-BB85-C7CCB52D07DD}"/>
          </ac:picMkLst>
        </pc:picChg>
        <pc:picChg chg="add del mod ord">
          <ac:chgData name="Leonie Smith" userId="fed1330f33f5650e" providerId="LiveId" clId="{A743E733-509B-48FF-B0E1-250F1B2DE459}" dt="2023-04-11T04:02:28.698" v="49"/>
          <ac:picMkLst>
            <pc:docMk/>
            <pc:sldMk cId="1909638311" sldId="262"/>
            <ac:picMk id="31" creationId="{20DECCDF-CFCB-DED6-01B7-2116543ADB11}"/>
          </ac:picMkLst>
        </pc:picChg>
        <pc:picChg chg="add del mod">
          <ac:chgData name="Leonie Smith" userId="fed1330f33f5650e" providerId="LiveId" clId="{A743E733-509B-48FF-B0E1-250F1B2DE459}" dt="2023-04-11T04:02:42.962" v="51"/>
          <ac:picMkLst>
            <pc:docMk/>
            <pc:sldMk cId="1909638311" sldId="262"/>
            <ac:picMk id="32" creationId="{D8B0F382-1AE1-162C-2FB7-5BA256A7C98E}"/>
          </ac:picMkLst>
        </pc:picChg>
        <pc:picChg chg="add del mod ord">
          <ac:chgData name="Leonie Smith" userId="fed1330f33f5650e" providerId="LiveId" clId="{A743E733-509B-48FF-B0E1-250F1B2DE459}" dt="2023-04-11T04:02:59.788" v="52"/>
          <ac:picMkLst>
            <pc:docMk/>
            <pc:sldMk cId="1909638311" sldId="262"/>
            <ac:picMk id="35" creationId="{80D726D8-C992-FAC3-FBDB-9B937B5561DF}"/>
          </ac:picMkLst>
        </pc:picChg>
        <pc:picChg chg="add mod">
          <ac:chgData name="Leonie Smith" userId="fed1330f33f5650e" providerId="LiveId" clId="{A743E733-509B-48FF-B0E1-250F1B2DE459}" dt="2023-04-11T04:02:59.788" v="52"/>
          <ac:picMkLst>
            <pc:docMk/>
            <pc:sldMk cId="1909638311" sldId="262"/>
            <ac:picMk id="36" creationId="{0A2C345F-40EF-DCF4-6434-AC4A292CB50D}"/>
          </ac:picMkLst>
        </pc:picChg>
      </pc:sldChg>
      <pc:sldChg chg="addSp delSp modSp mod modTransition modAnim">
        <pc:chgData name="Leonie Smith" userId="fed1330f33f5650e" providerId="LiveId" clId="{A743E733-509B-48FF-B0E1-250F1B2DE459}" dt="2023-04-11T04:06:45.711" v="56"/>
        <pc:sldMkLst>
          <pc:docMk/>
          <pc:sldMk cId="641208035" sldId="263"/>
        </pc:sldMkLst>
        <pc:picChg chg="add del mod">
          <ac:chgData name="Leonie Smith" userId="fed1330f33f5650e" providerId="LiveId" clId="{A743E733-509B-48FF-B0E1-250F1B2DE459}" dt="2023-04-11T04:06:29.921" v="55"/>
          <ac:picMkLst>
            <pc:docMk/>
            <pc:sldMk cId="641208035" sldId="263"/>
            <ac:picMk id="9" creationId="{27B526C5-266A-22D9-999D-48BA8F6F636E}"/>
          </ac:picMkLst>
        </pc:picChg>
        <pc:picChg chg="add del mod">
          <ac:chgData name="Leonie Smith" userId="fed1330f33f5650e" providerId="LiveId" clId="{A743E733-509B-48FF-B0E1-250F1B2DE459}" dt="2023-04-11T04:06:45.711" v="56"/>
          <ac:picMkLst>
            <pc:docMk/>
            <pc:sldMk cId="641208035" sldId="263"/>
            <ac:picMk id="14" creationId="{C12D1148-BD49-967B-8B12-BF670FC4FC1F}"/>
          </ac:picMkLst>
        </pc:picChg>
        <pc:picChg chg="add mod">
          <ac:chgData name="Leonie Smith" userId="fed1330f33f5650e" providerId="LiveId" clId="{A743E733-509B-48FF-B0E1-250F1B2DE459}" dt="2023-04-11T04:06:45.711" v="56"/>
          <ac:picMkLst>
            <pc:docMk/>
            <pc:sldMk cId="641208035" sldId="263"/>
            <ac:picMk id="15" creationId="{D7E48E0A-1764-A0C5-2D56-AEDDB6A7D842}"/>
          </ac:picMkLst>
        </pc:picChg>
      </pc:sldChg>
      <pc:sldChg chg="addSp delSp modSp mod modTransition modAnim">
        <pc:chgData name="Leonie Smith" userId="fed1330f33f5650e" providerId="LiveId" clId="{A743E733-509B-48FF-B0E1-250F1B2DE459}" dt="2023-04-11T04:09:06.593" v="63"/>
        <pc:sldMkLst>
          <pc:docMk/>
          <pc:sldMk cId="4044745628" sldId="264"/>
        </pc:sldMkLst>
        <pc:spChg chg="mod">
          <ac:chgData name="Leonie Smith" userId="fed1330f33f5650e" providerId="LiveId" clId="{A743E733-509B-48FF-B0E1-250F1B2DE459}" dt="2023-04-11T04:07:46.565" v="58" actId="21"/>
          <ac:spMkLst>
            <pc:docMk/>
            <pc:sldMk cId="4044745628" sldId="264"/>
            <ac:spMk id="4" creationId="{EE2AC625-9141-A801-F431-DD5F79396320}"/>
          </ac:spMkLst>
        </pc:spChg>
        <pc:picChg chg="add del mod">
          <ac:chgData name="Leonie Smith" userId="fed1330f33f5650e" providerId="LiveId" clId="{A743E733-509B-48FF-B0E1-250F1B2DE459}" dt="2023-04-11T04:08:52.686" v="62"/>
          <ac:picMkLst>
            <pc:docMk/>
            <pc:sldMk cId="4044745628" sldId="264"/>
            <ac:picMk id="11" creationId="{913353A8-F949-F18E-B677-873BFF953A4C}"/>
          </ac:picMkLst>
        </pc:picChg>
        <pc:picChg chg="add del mod">
          <ac:chgData name="Leonie Smith" userId="fed1330f33f5650e" providerId="LiveId" clId="{A743E733-509B-48FF-B0E1-250F1B2DE459}" dt="2023-04-11T04:09:06.593" v="63"/>
          <ac:picMkLst>
            <pc:docMk/>
            <pc:sldMk cId="4044745628" sldId="264"/>
            <ac:picMk id="14" creationId="{521E2A3F-6B12-BF53-C2FC-1C446890DE60}"/>
          </ac:picMkLst>
        </pc:picChg>
        <pc:picChg chg="add mod">
          <ac:chgData name="Leonie Smith" userId="fed1330f33f5650e" providerId="LiveId" clId="{A743E733-509B-48FF-B0E1-250F1B2DE459}" dt="2023-04-11T04:09:06.593" v="63"/>
          <ac:picMkLst>
            <pc:docMk/>
            <pc:sldMk cId="4044745628" sldId="264"/>
            <ac:picMk id="15" creationId="{4F042A9E-4CF9-0302-5D26-C069EB0FAF1F}"/>
          </ac:picMkLst>
        </pc:picChg>
      </pc:sldChg>
      <pc:sldChg chg="addSp delSp modSp mod modTransition modAnim">
        <pc:chgData name="Leonie Smith" userId="fed1330f33f5650e" providerId="LiveId" clId="{A743E733-509B-48FF-B0E1-250F1B2DE459}" dt="2023-04-11T04:22:27.997" v="107"/>
        <pc:sldMkLst>
          <pc:docMk/>
          <pc:sldMk cId="978260341" sldId="265"/>
        </pc:sldMkLst>
        <pc:picChg chg="add del mod">
          <ac:chgData name="Leonie Smith" userId="fed1330f33f5650e" providerId="LiveId" clId="{A743E733-509B-48FF-B0E1-250F1B2DE459}" dt="2023-04-11T04:15:06.366" v="73"/>
          <ac:picMkLst>
            <pc:docMk/>
            <pc:sldMk cId="978260341" sldId="265"/>
            <ac:picMk id="11" creationId="{0DCD911E-1737-6760-45EC-D4FF6DEE0FDB}"/>
          </ac:picMkLst>
        </pc:picChg>
        <pc:picChg chg="add del mod">
          <ac:chgData name="Leonie Smith" userId="fed1330f33f5650e" providerId="LiveId" clId="{A743E733-509B-48FF-B0E1-250F1B2DE459}" dt="2023-04-11T04:15:21.531" v="74"/>
          <ac:picMkLst>
            <pc:docMk/>
            <pc:sldMk cId="978260341" sldId="265"/>
            <ac:picMk id="14" creationId="{170A446C-8DFB-A663-2D0C-22B8167646FE}"/>
          </ac:picMkLst>
        </pc:picChg>
        <pc:picChg chg="add del mod">
          <ac:chgData name="Leonie Smith" userId="fed1330f33f5650e" providerId="LiveId" clId="{A743E733-509B-48FF-B0E1-250F1B2DE459}" dt="2023-04-11T04:15:30.815" v="76"/>
          <ac:picMkLst>
            <pc:docMk/>
            <pc:sldMk cId="978260341" sldId="265"/>
            <ac:picMk id="15" creationId="{B20547A2-C20E-6CC9-E2BC-CBBDBD75F5B5}"/>
          </ac:picMkLst>
        </pc:picChg>
        <pc:picChg chg="add del mod ord">
          <ac:chgData name="Leonie Smith" userId="fed1330f33f5650e" providerId="LiveId" clId="{A743E733-509B-48FF-B0E1-250F1B2DE459}" dt="2023-04-11T04:15:41.588" v="77"/>
          <ac:picMkLst>
            <pc:docMk/>
            <pc:sldMk cId="978260341" sldId="265"/>
            <ac:picMk id="18" creationId="{4C853F5D-9091-9562-8DF3-3338852EF845}"/>
          </ac:picMkLst>
        </pc:picChg>
        <pc:picChg chg="add del mod">
          <ac:chgData name="Leonie Smith" userId="fed1330f33f5650e" providerId="LiveId" clId="{A743E733-509B-48FF-B0E1-250F1B2DE459}" dt="2023-04-11T04:15:45.746" v="79"/>
          <ac:picMkLst>
            <pc:docMk/>
            <pc:sldMk cId="978260341" sldId="265"/>
            <ac:picMk id="19" creationId="{38AA2F49-4D80-B138-48D0-242B364B6EA0}"/>
          </ac:picMkLst>
        </pc:picChg>
        <pc:picChg chg="add del mod ord">
          <ac:chgData name="Leonie Smith" userId="fed1330f33f5650e" providerId="LiveId" clId="{A743E733-509B-48FF-B0E1-250F1B2DE459}" dt="2023-04-11T04:16:06.411" v="80"/>
          <ac:picMkLst>
            <pc:docMk/>
            <pc:sldMk cId="978260341" sldId="265"/>
            <ac:picMk id="22" creationId="{FCBF5685-D43B-4605-BB04-BAD7F52F6A14}"/>
          </ac:picMkLst>
        </pc:picChg>
        <pc:picChg chg="add del mod">
          <ac:chgData name="Leonie Smith" userId="fed1330f33f5650e" providerId="LiveId" clId="{A743E733-509B-48FF-B0E1-250F1B2DE459}" dt="2023-04-11T04:19:08.696" v="82"/>
          <ac:picMkLst>
            <pc:docMk/>
            <pc:sldMk cId="978260341" sldId="265"/>
            <ac:picMk id="23" creationId="{F165E1FE-B67C-74A8-B5AD-72D4BBBBB300}"/>
          </ac:picMkLst>
        </pc:picChg>
        <pc:picChg chg="add del mod ord">
          <ac:chgData name="Leonie Smith" userId="fed1330f33f5650e" providerId="LiveId" clId="{A743E733-509B-48FF-B0E1-250F1B2DE459}" dt="2023-04-11T04:19:18.938" v="83"/>
          <ac:picMkLst>
            <pc:docMk/>
            <pc:sldMk cId="978260341" sldId="265"/>
            <ac:picMk id="31" creationId="{8DDE4615-82FD-D955-B6A5-638CD2DA8917}"/>
          </ac:picMkLst>
        </pc:picChg>
        <pc:picChg chg="add del mod">
          <ac:chgData name="Leonie Smith" userId="fed1330f33f5650e" providerId="LiveId" clId="{A743E733-509B-48FF-B0E1-250F1B2DE459}" dt="2023-04-11T04:19:22.508" v="85"/>
          <ac:picMkLst>
            <pc:docMk/>
            <pc:sldMk cId="978260341" sldId="265"/>
            <ac:picMk id="32" creationId="{A987832E-952D-A2AB-8387-CB7F4C4AB82C}"/>
          </ac:picMkLst>
        </pc:picChg>
        <pc:picChg chg="add del mod ord">
          <ac:chgData name="Leonie Smith" userId="fed1330f33f5650e" providerId="LiveId" clId="{A743E733-509B-48FF-B0E1-250F1B2DE459}" dt="2023-04-11T04:19:29.390" v="86"/>
          <ac:picMkLst>
            <pc:docMk/>
            <pc:sldMk cId="978260341" sldId="265"/>
            <ac:picMk id="35" creationId="{12C4055D-9EA7-6055-ECA3-6B8BCC1F407B}"/>
          </ac:picMkLst>
        </pc:picChg>
        <pc:picChg chg="add del mod">
          <ac:chgData name="Leonie Smith" userId="fed1330f33f5650e" providerId="LiveId" clId="{A743E733-509B-48FF-B0E1-250F1B2DE459}" dt="2023-04-11T04:19:40.586" v="88"/>
          <ac:picMkLst>
            <pc:docMk/>
            <pc:sldMk cId="978260341" sldId="265"/>
            <ac:picMk id="36" creationId="{9EEEFC46-649B-CDBB-8ED1-3FD7811D6BDF}"/>
          </ac:picMkLst>
        </pc:picChg>
        <pc:picChg chg="add del mod ord">
          <ac:chgData name="Leonie Smith" userId="fed1330f33f5650e" providerId="LiveId" clId="{A743E733-509B-48FF-B0E1-250F1B2DE459}" dt="2023-04-11T04:19:55.302" v="89"/>
          <ac:picMkLst>
            <pc:docMk/>
            <pc:sldMk cId="978260341" sldId="265"/>
            <ac:picMk id="40" creationId="{946A008A-24B0-AF38-5B62-179C3DBEF2D0}"/>
          </ac:picMkLst>
        </pc:picChg>
        <pc:picChg chg="add del mod">
          <ac:chgData name="Leonie Smith" userId="fed1330f33f5650e" providerId="LiveId" clId="{A743E733-509B-48FF-B0E1-250F1B2DE459}" dt="2023-04-11T04:20:02.398" v="91"/>
          <ac:picMkLst>
            <pc:docMk/>
            <pc:sldMk cId="978260341" sldId="265"/>
            <ac:picMk id="41" creationId="{BD712FA4-9E85-23AD-20D0-42C217E9EB7F}"/>
          </ac:picMkLst>
        </pc:picChg>
        <pc:picChg chg="add del mod ord">
          <ac:chgData name="Leonie Smith" userId="fed1330f33f5650e" providerId="LiveId" clId="{A743E733-509B-48FF-B0E1-250F1B2DE459}" dt="2023-04-11T04:20:14.261" v="92"/>
          <ac:picMkLst>
            <pc:docMk/>
            <pc:sldMk cId="978260341" sldId="265"/>
            <ac:picMk id="44" creationId="{D4BF58A2-BBF0-A0A0-5922-1D5E2CE7379E}"/>
          </ac:picMkLst>
        </pc:picChg>
        <pc:picChg chg="add del mod">
          <ac:chgData name="Leonie Smith" userId="fed1330f33f5650e" providerId="LiveId" clId="{A743E733-509B-48FF-B0E1-250F1B2DE459}" dt="2023-04-11T04:20:16.738" v="94"/>
          <ac:picMkLst>
            <pc:docMk/>
            <pc:sldMk cId="978260341" sldId="265"/>
            <ac:picMk id="45" creationId="{2614A09E-6067-838D-9589-A24DB5C39BB5}"/>
          </ac:picMkLst>
        </pc:picChg>
        <pc:picChg chg="add del mod ord">
          <ac:chgData name="Leonie Smith" userId="fed1330f33f5650e" providerId="LiveId" clId="{A743E733-509B-48FF-B0E1-250F1B2DE459}" dt="2023-04-11T04:20:25.489" v="95"/>
          <ac:picMkLst>
            <pc:docMk/>
            <pc:sldMk cId="978260341" sldId="265"/>
            <ac:picMk id="48" creationId="{F480ECC4-4C6D-FBA0-7AFC-CDD7091BF0B1}"/>
          </ac:picMkLst>
        </pc:picChg>
        <pc:picChg chg="add del mod">
          <ac:chgData name="Leonie Smith" userId="fed1330f33f5650e" providerId="LiveId" clId="{A743E733-509B-48FF-B0E1-250F1B2DE459}" dt="2023-04-11T04:20:33.507" v="97"/>
          <ac:picMkLst>
            <pc:docMk/>
            <pc:sldMk cId="978260341" sldId="265"/>
            <ac:picMk id="49" creationId="{C42CCBFC-F2F6-4EF5-E827-B37FA3A1C4AB}"/>
          </ac:picMkLst>
        </pc:picChg>
        <pc:picChg chg="add del mod ord">
          <ac:chgData name="Leonie Smith" userId="fed1330f33f5650e" providerId="LiveId" clId="{A743E733-509B-48FF-B0E1-250F1B2DE459}" dt="2023-04-11T04:20:42.264" v="98"/>
          <ac:picMkLst>
            <pc:docMk/>
            <pc:sldMk cId="978260341" sldId="265"/>
            <ac:picMk id="52" creationId="{24CC480C-E21A-4B36-D9FA-1820DC53C943}"/>
          </ac:picMkLst>
        </pc:picChg>
        <pc:picChg chg="add del mod">
          <ac:chgData name="Leonie Smith" userId="fed1330f33f5650e" providerId="LiveId" clId="{A743E733-509B-48FF-B0E1-250F1B2DE459}" dt="2023-04-11T04:20:45.362" v="100"/>
          <ac:picMkLst>
            <pc:docMk/>
            <pc:sldMk cId="978260341" sldId="265"/>
            <ac:picMk id="53" creationId="{78D63774-102D-EFFF-B929-CB28FE9FCAB0}"/>
          </ac:picMkLst>
        </pc:picChg>
        <pc:picChg chg="add del mod ord">
          <ac:chgData name="Leonie Smith" userId="fed1330f33f5650e" providerId="LiveId" clId="{A743E733-509B-48FF-B0E1-250F1B2DE459}" dt="2023-04-11T04:21:05.860" v="101"/>
          <ac:picMkLst>
            <pc:docMk/>
            <pc:sldMk cId="978260341" sldId="265"/>
            <ac:picMk id="56" creationId="{FDDC64E2-BEBC-9AE1-7368-F7A3F2EFEA6A}"/>
          </ac:picMkLst>
        </pc:picChg>
        <pc:picChg chg="add del mod">
          <ac:chgData name="Leonie Smith" userId="fed1330f33f5650e" providerId="LiveId" clId="{A743E733-509B-48FF-B0E1-250F1B2DE459}" dt="2023-04-11T04:21:59.381" v="103"/>
          <ac:picMkLst>
            <pc:docMk/>
            <pc:sldMk cId="978260341" sldId="265"/>
            <ac:picMk id="57" creationId="{20933A27-2334-24FD-5591-CEC2D990EB65}"/>
          </ac:picMkLst>
        </pc:picChg>
        <pc:picChg chg="add del mod ord">
          <ac:chgData name="Leonie Smith" userId="fed1330f33f5650e" providerId="LiveId" clId="{A743E733-509B-48FF-B0E1-250F1B2DE459}" dt="2023-04-11T04:22:06.564" v="104"/>
          <ac:picMkLst>
            <pc:docMk/>
            <pc:sldMk cId="978260341" sldId="265"/>
            <ac:picMk id="64" creationId="{3E89D08C-B6A3-678D-2327-FF37608CCCB0}"/>
          </ac:picMkLst>
        </pc:picChg>
        <pc:picChg chg="add del mod">
          <ac:chgData name="Leonie Smith" userId="fed1330f33f5650e" providerId="LiveId" clId="{A743E733-509B-48FF-B0E1-250F1B2DE459}" dt="2023-04-11T04:22:08.561" v="106"/>
          <ac:picMkLst>
            <pc:docMk/>
            <pc:sldMk cId="978260341" sldId="265"/>
            <ac:picMk id="65" creationId="{17865A7E-CF6C-8A35-29B3-67E78FE8424B}"/>
          </ac:picMkLst>
        </pc:picChg>
        <pc:picChg chg="add del mod ord">
          <ac:chgData name="Leonie Smith" userId="fed1330f33f5650e" providerId="LiveId" clId="{A743E733-509B-48FF-B0E1-250F1B2DE459}" dt="2023-04-11T04:22:27.997" v="107"/>
          <ac:picMkLst>
            <pc:docMk/>
            <pc:sldMk cId="978260341" sldId="265"/>
            <ac:picMk id="68" creationId="{E9A9E776-C024-D800-A90A-6A26B42EF6FF}"/>
          </ac:picMkLst>
        </pc:picChg>
        <pc:picChg chg="add mod">
          <ac:chgData name="Leonie Smith" userId="fed1330f33f5650e" providerId="LiveId" clId="{A743E733-509B-48FF-B0E1-250F1B2DE459}" dt="2023-04-11T04:22:27.997" v="107"/>
          <ac:picMkLst>
            <pc:docMk/>
            <pc:sldMk cId="978260341" sldId="265"/>
            <ac:picMk id="69" creationId="{DB6A3FBB-FCD1-305F-60C4-06F5583292AF}"/>
          </ac:picMkLst>
        </pc:picChg>
      </pc:sldChg>
      <pc:sldChg chg="addSp delSp modSp mod modTransition modAnim">
        <pc:chgData name="Leonie Smith" userId="fed1330f33f5650e" providerId="LiveId" clId="{A743E733-509B-48FF-B0E1-250F1B2DE459}" dt="2023-04-11T04:27:08.040" v="120"/>
        <pc:sldMkLst>
          <pc:docMk/>
          <pc:sldMk cId="3575870363" sldId="266"/>
        </pc:sldMkLst>
        <pc:picChg chg="add del mod">
          <ac:chgData name="Leonie Smith" userId="fed1330f33f5650e" providerId="LiveId" clId="{A743E733-509B-48FF-B0E1-250F1B2DE459}" dt="2023-04-11T04:25:45.209" v="110"/>
          <ac:picMkLst>
            <pc:docMk/>
            <pc:sldMk cId="3575870363" sldId="266"/>
            <ac:picMk id="12" creationId="{F57A467B-903E-297A-69F5-AB5DECA3DD55}"/>
          </ac:picMkLst>
        </pc:picChg>
        <pc:picChg chg="add del mod">
          <ac:chgData name="Leonie Smith" userId="fed1330f33f5650e" providerId="LiveId" clId="{A743E733-509B-48FF-B0E1-250F1B2DE459}" dt="2023-04-11T04:25:50.897" v="111"/>
          <ac:picMkLst>
            <pc:docMk/>
            <pc:sldMk cId="3575870363" sldId="266"/>
            <ac:picMk id="19" creationId="{40D89969-80F4-677C-21A5-8262604EF93F}"/>
          </ac:picMkLst>
        </pc:picChg>
        <pc:picChg chg="add del mod">
          <ac:chgData name="Leonie Smith" userId="fed1330f33f5650e" providerId="LiveId" clId="{A743E733-509B-48FF-B0E1-250F1B2DE459}" dt="2023-04-11T04:25:53.422" v="113"/>
          <ac:picMkLst>
            <pc:docMk/>
            <pc:sldMk cId="3575870363" sldId="266"/>
            <ac:picMk id="20" creationId="{012F43E2-4AF4-1CF9-841A-63C4DC5892AA}"/>
          </ac:picMkLst>
        </pc:picChg>
        <pc:picChg chg="add del mod ord">
          <ac:chgData name="Leonie Smith" userId="fed1330f33f5650e" providerId="LiveId" clId="{A743E733-509B-48FF-B0E1-250F1B2DE459}" dt="2023-04-11T04:26:11.328" v="114"/>
          <ac:picMkLst>
            <pc:docMk/>
            <pc:sldMk cId="3575870363" sldId="266"/>
            <ac:picMk id="23" creationId="{5EFF473E-E97E-3E1A-2C84-0FB9DB77C3B0}"/>
          </ac:picMkLst>
        </pc:picChg>
        <pc:picChg chg="add del mod">
          <ac:chgData name="Leonie Smith" userId="fed1330f33f5650e" providerId="LiveId" clId="{A743E733-509B-48FF-B0E1-250F1B2DE459}" dt="2023-04-11T04:26:33.241" v="116"/>
          <ac:picMkLst>
            <pc:docMk/>
            <pc:sldMk cId="3575870363" sldId="266"/>
            <ac:picMk id="24" creationId="{3CF28511-C082-A787-3E45-B58835B5FD3C}"/>
          </ac:picMkLst>
        </pc:picChg>
        <pc:picChg chg="add del mod ord">
          <ac:chgData name="Leonie Smith" userId="fed1330f33f5650e" providerId="LiveId" clId="{A743E733-509B-48FF-B0E1-250F1B2DE459}" dt="2023-04-11T04:26:45.236" v="117"/>
          <ac:picMkLst>
            <pc:docMk/>
            <pc:sldMk cId="3575870363" sldId="266"/>
            <ac:picMk id="27" creationId="{FF26A966-0D9B-315B-7533-2CE84B3F782E}"/>
          </ac:picMkLst>
        </pc:picChg>
        <pc:picChg chg="add del mod">
          <ac:chgData name="Leonie Smith" userId="fed1330f33f5650e" providerId="LiveId" clId="{A743E733-509B-48FF-B0E1-250F1B2DE459}" dt="2023-04-11T04:26:50.726" v="119"/>
          <ac:picMkLst>
            <pc:docMk/>
            <pc:sldMk cId="3575870363" sldId="266"/>
            <ac:picMk id="28" creationId="{76BFF0BC-176A-7505-9ED3-3D632A75DA6D}"/>
          </ac:picMkLst>
        </pc:picChg>
        <pc:picChg chg="add del mod ord">
          <ac:chgData name="Leonie Smith" userId="fed1330f33f5650e" providerId="LiveId" clId="{A743E733-509B-48FF-B0E1-250F1B2DE459}" dt="2023-04-11T04:27:08.040" v="120"/>
          <ac:picMkLst>
            <pc:docMk/>
            <pc:sldMk cId="3575870363" sldId="266"/>
            <ac:picMk id="31" creationId="{13D34804-7FDB-C93B-E890-0A660134F083}"/>
          </ac:picMkLst>
        </pc:picChg>
        <pc:picChg chg="add mod">
          <ac:chgData name="Leonie Smith" userId="fed1330f33f5650e" providerId="LiveId" clId="{A743E733-509B-48FF-B0E1-250F1B2DE459}" dt="2023-04-11T04:27:08.040" v="120"/>
          <ac:picMkLst>
            <pc:docMk/>
            <pc:sldMk cId="3575870363" sldId="266"/>
            <ac:picMk id="32" creationId="{1A4CF649-3D89-E82B-02DF-384B8F1EC122}"/>
          </ac:picMkLst>
        </pc:picChg>
      </pc:sldChg>
      <pc:sldChg chg="addSp delSp modSp mod modTransition modAnim">
        <pc:chgData name="Leonie Smith" userId="fed1330f33f5650e" providerId="LiveId" clId="{A743E733-509B-48FF-B0E1-250F1B2DE459}" dt="2023-04-11T04:31:02.190" v="124"/>
        <pc:sldMkLst>
          <pc:docMk/>
          <pc:sldMk cId="4017137865" sldId="267"/>
        </pc:sldMkLst>
        <pc:picChg chg="add del mod">
          <ac:chgData name="Leonie Smith" userId="fed1330f33f5650e" providerId="LiveId" clId="{A743E733-509B-48FF-B0E1-250F1B2DE459}" dt="2023-04-11T04:30:45.896" v="123"/>
          <ac:picMkLst>
            <pc:docMk/>
            <pc:sldMk cId="4017137865" sldId="267"/>
            <ac:picMk id="10" creationId="{75841206-B314-FA25-175A-24F617EEBB04}"/>
          </ac:picMkLst>
        </pc:picChg>
        <pc:picChg chg="add del mod">
          <ac:chgData name="Leonie Smith" userId="fed1330f33f5650e" providerId="LiveId" clId="{A743E733-509B-48FF-B0E1-250F1B2DE459}" dt="2023-04-11T04:31:02.190" v="124"/>
          <ac:picMkLst>
            <pc:docMk/>
            <pc:sldMk cId="4017137865" sldId="267"/>
            <ac:picMk id="14" creationId="{F68CD4C9-F3E8-0B7C-BBF1-2E4F87DF5F24}"/>
          </ac:picMkLst>
        </pc:picChg>
        <pc:picChg chg="add mod">
          <ac:chgData name="Leonie Smith" userId="fed1330f33f5650e" providerId="LiveId" clId="{A743E733-509B-48FF-B0E1-250F1B2DE459}" dt="2023-04-11T04:31:02.190" v="124"/>
          <ac:picMkLst>
            <pc:docMk/>
            <pc:sldMk cId="4017137865" sldId="267"/>
            <ac:picMk id="15" creationId="{CF29B371-F8FF-D8A3-1166-005569049983}"/>
          </ac:picMkLst>
        </pc:picChg>
      </pc:sldChg>
      <pc:sldChg chg="addSp delSp modSp mod modTransition modAnim">
        <pc:chgData name="Leonie Smith" userId="fed1330f33f5650e" providerId="LiveId" clId="{A743E733-509B-48FF-B0E1-250F1B2DE459}" dt="2023-04-11T04:32:46.999" v="128"/>
        <pc:sldMkLst>
          <pc:docMk/>
          <pc:sldMk cId="3137811553" sldId="268"/>
        </pc:sldMkLst>
        <pc:picChg chg="add del mod">
          <ac:chgData name="Leonie Smith" userId="fed1330f33f5650e" providerId="LiveId" clId="{A743E733-509B-48FF-B0E1-250F1B2DE459}" dt="2023-04-11T04:32:32.472" v="127"/>
          <ac:picMkLst>
            <pc:docMk/>
            <pc:sldMk cId="3137811553" sldId="268"/>
            <ac:picMk id="9" creationId="{7FC3040B-3261-E21E-8F1A-C2B135D1A24A}"/>
          </ac:picMkLst>
        </pc:picChg>
        <pc:picChg chg="add del mod">
          <ac:chgData name="Leonie Smith" userId="fed1330f33f5650e" providerId="LiveId" clId="{A743E733-509B-48FF-B0E1-250F1B2DE459}" dt="2023-04-11T04:32:46.999" v="128"/>
          <ac:picMkLst>
            <pc:docMk/>
            <pc:sldMk cId="3137811553" sldId="268"/>
            <ac:picMk id="14" creationId="{B205672A-5A8B-D45D-CBE8-C85E4594BAB0}"/>
          </ac:picMkLst>
        </pc:picChg>
        <pc:picChg chg="add mod">
          <ac:chgData name="Leonie Smith" userId="fed1330f33f5650e" providerId="LiveId" clId="{A743E733-509B-48FF-B0E1-250F1B2DE459}" dt="2023-04-11T04:32:46.999" v="128"/>
          <ac:picMkLst>
            <pc:docMk/>
            <pc:sldMk cId="3137811553" sldId="268"/>
            <ac:picMk id="15" creationId="{098202D1-BD0B-2494-CED0-A421111FB709}"/>
          </ac:picMkLst>
        </pc:picChg>
      </pc:sldChg>
      <pc:sldChg chg="addSp delSp modSp mod modTransition modAnim">
        <pc:chgData name="Leonie Smith" userId="fed1330f33f5650e" providerId="LiveId" clId="{A743E733-509B-48FF-B0E1-250F1B2DE459}" dt="2023-04-11T04:37:07.391" v="138"/>
        <pc:sldMkLst>
          <pc:docMk/>
          <pc:sldMk cId="100491716" sldId="269"/>
        </pc:sldMkLst>
        <pc:picChg chg="add del mod">
          <ac:chgData name="Leonie Smith" userId="fed1330f33f5650e" providerId="LiveId" clId="{A743E733-509B-48FF-B0E1-250F1B2DE459}" dt="2023-04-11T04:35:46.649" v="131"/>
          <ac:picMkLst>
            <pc:docMk/>
            <pc:sldMk cId="100491716" sldId="269"/>
            <ac:picMk id="10" creationId="{86A2C669-992B-9B0A-0835-F2D78EA29561}"/>
          </ac:picMkLst>
        </pc:picChg>
        <pc:picChg chg="add del mod">
          <ac:chgData name="Leonie Smith" userId="fed1330f33f5650e" providerId="LiveId" clId="{A743E733-509B-48FF-B0E1-250F1B2DE459}" dt="2023-04-11T04:36:25.735" v="132"/>
          <ac:picMkLst>
            <pc:docMk/>
            <pc:sldMk cId="100491716" sldId="269"/>
            <ac:picMk id="13" creationId="{3048851A-B63C-08EB-476B-9EE5D216EABF}"/>
          </ac:picMkLst>
        </pc:picChg>
        <pc:picChg chg="add del mod">
          <ac:chgData name="Leonie Smith" userId="fed1330f33f5650e" providerId="LiveId" clId="{A743E733-509B-48FF-B0E1-250F1B2DE459}" dt="2023-04-11T04:36:30.322" v="134"/>
          <ac:picMkLst>
            <pc:docMk/>
            <pc:sldMk cId="100491716" sldId="269"/>
            <ac:picMk id="14" creationId="{5BC42C86-739D-CEC7-B2E6-EC75B20497CB}"/>
          </ac:picMkLst>
        </pc:picChg>
        <pc:picChg chg="add del mod ord">
          <ac:chgData name="Leonie Smith" userId="fed1330f33f5650e" providerId="LiveId" clId="{A743E733-509B-48FF-B0E1-250F1B2DE459}" dt="2023-04-11T04:36:42.220" v="135"/>
          <ac:picMkLst>
            <pc:docMk/>
            <pc:sldMk cId="100491716" sldId="269"/>
            <ac:picMk id="17" creationId="{572640B7-560C-E9BC-AF64-2511F21C1649}"/>
          </ac:picMkLst>
        </pc:picChg>
        <pc:picChg chg="add del mod">
          <ac:chgData name="Leonie Smith" userId="fed1330f33f5650e" providerId="LiveId" clId="{A743E733-509B-48FF-B0E1-250F1B2DE459}" dt="2023-04-11T04:36:44.949" v="137"/>
          <ac:picMkLst>
            <pc:docMk/>
            <pc:sldMk cId="100491716" sldId="269"/>
            <ac:picMk id="18" creationId="{AB1DF14F-80B5-6552-08BA-2C49E806F2CB}"/>
          </ac:picMkLst>
        </pc:picChg>
        <pc:picChg chg="add del mod ord">
          <ac:chgData name="Leonie Smith" userId="fed1330f33f5650e" providerId="LiveId" clId="{A743E733-509B-48FF-B0E1-250F1B2DE459}" dt="2023-04-11T04:37:07.391" v="138"/>
          <ac:picMkLst>
            <pc:docMk/>
            <pc:sldMk cId="100491716" sldId="269"/>
            <ac:picMk id="21" creationId="{B6D1CBC5-B5E7-60E7-1673-0D4A8EEFF761}"/>
          </ac:picMkLst>
        </pc:picChg>
        <pc:picChg chg="add mod">
          <ac:chgData name="Leonie Smith" userId="fed1330f33f5650e" providerId="LiveId" clId="{A743E733-509B-48FF-B0E1-250F1B2DE459}" dt="2023-04-11T04:37:07.391" v="138"/>
          <ac:picMkLst>
            <pc:docMk/>
            <pc:sldMk cId="100491716" sldId="269"/>
            <ac:picMk id="22" creationId="{612D6CDD-A925-2705-C206-FFD6C3CA4520}"/>
          </ac:picMkLst>
        </pc:picChg>
      </pc:sldChg>
      <pc:sldChg chg="addSp delSp modSp mod modTransition modAnim">
        <pc:chgData name="Leonie Smith" userId="fed1330f33f5650e" providerId="LiveId" clId="{A743E733-509B-48FF-B0E1-250F1B2DE459}" dt="2023-04-11T04:50:00.843" v="163"/>
        <pc:sldMkLst>
          <pc:docMk/>
          <pc:sldMk cId="1922139011" sldId="281"/>
        </pc:sldMkLst>
        <pc:picChg chg="add del mod">
          <ac:chgData name="Leonie Smith" userId="fed1330f33f5650e" providerId="LiveId" clId="{A743E733-509B-48FF-B0E1-250F1B2DE459}" dt="2023-04-11T04:48:35.034" v="153"/>
          <ac:picMkLst>
            <pc:docMk/>
            <pc:sldMk cId="1922139011" sldId="281"/>
            <ac:picMk id="9" creationId="{E0445BAD-44CF-9B0A-4680-41F15ECFB830}"/>
          </ac:picMkLst>
        </pc:picChg>
        <pc:picChg chg="add del mod">
          <ac:chgData name="Leonie Smith" userId="fed1330f33f5650e" providerId="LiveId" clId="{A743E733-509B-48FF-B0E1-250F1B2DE459}" dt="2023-04-11T04:48:48.664" v="154"/>
          <ac:picMkLst>
            <pc:docMk/>
            <pc:sldMk cId="1922139011" sldId="281"/>
            <ac:picMk id="20" creationId="{143460F7-1086-EF60-3B41-9C3975C745FB}"/>
          </ac:picMkLst>
        </pc:picChg>
        <pc:picChg chg="add del mod">
          <ac:chgData name="Leonie Smith" userId="fed1330f33f5650e" providerId="LiveId" clId="{A743E733-509B-48FF-B0E1-250F1B2DE459}" dt="2023-04-11T04:49:04.122" v="156"/>
          <ac:picMkLst>
            <pc:docMk/>
            <pc:sldMk cId="1922139011" sldId="281"/>
            <ac:picMk id="21" creationId="{330046A7-F9AD-30F2-0754-E30906F817AF}"/>
          </ac:picMkLst>
        </pc:picChg>
        <pc:picChg chg="add del mod ord">
          <ac:chgData name="Leonie Smith" userId="fed1330f33f5650e" providerId="LiveId" clId="{A743E733-509B-48FF-B0E1-250F1B2DE459}" dt="2023-04-11T04:49:19.215" v="157"/>
          <ac:picMkLst>
            <pc:docMk/>
            <pc:sldMk cId="1922139011" sldId="281"/>
            <ac:picMk id="24" creationId="{0A07B69C-8D72-C974-1BF8-179D2EE1C340}"/>
          </ac:picMkLst>
        </pc:picChg>
        <pc:picChg chg="add del mod">
          <ac:chgData name="Leonie Smith" userId="fed1330f33f5650e" providerId="LiveId" clId="{A743E733-509B-48FF-B0E1-250F1B2DE459}" dt="2023-04-11T04:49:24.200" v="159"/>
          <ac:picMkLst>
            <pc:docMk/>
            <pc:sldMk cId="1922139011" sldId="281"/>
            <ac:picMk id="25" creationId="{E7124203-3020-67A3-A6FF-F73F105F9DC4}"/>
          </ac:picMkLst>
        </pc:picChg>
        <pc:picChg chg="add del mod ord">
          <ac:chgData name="Leonie Smith" userId="fed1330f33f5650e" providerId="LiveId" clId="{A743E733-509B-48FF-B0E1-250F1B2DE459}" dt="2023-04-11T04:49:38.889" v="160"/>
          <ac:picMkLst>
            <pc:docMk/>
            <pc:sldMk cId="1922139011" sldId="281"/>
            <ac:picMk id="28" creationId="{0CE22165-0703-7D31-14B3-A7BBC8AF36B7}"/>
          </ac:picMkLst>
        </pc:picChg>
        <pc:picChg chg="add del mod">
          <ac:chgData name="Leonie Smith" userId="fed1330f33f5650e" providerId="LiveId" clId="{A743E733-509B-48FF-B0E1-250F1B2DE459}" dt="2023-04-11T04:49:47.861" v="162"/>
          <ac:picMkLst>
            <pc:docMk/>
            <pc:sldMk cId="1922139011" sldId="281"/>
            <ac:picMk id="29" creationId="{6355F3F6-F028-972C-E297-E348FCD896EF}"/>
          </ac:picMkLst>
        </pc:picChg>
        <pc:picChg chg="add del mod ord">
          <ac:chgData name="Leonie Smith" userId="fed1330f33f5650e" providerId="LiveId" clId="{A743E733-509B-48FF-B0E1-250F1B2DE459}" dt="2023-04-11T04:50:00.843" v="163"/>
          <ac:picMkLst>
            <pc:docMk/>
            <pc:sldMk cId="1922139011" sldId="281"/>
            <ac:picMk id="32" creationId="{333D8632-881A-D279-07D9-B396BAE0EA00}"/>
          </ac:picMkLst>
        </pc:picChg>
        <pc:picChg chg="add mod">
          <ac:chgData name="Leonie Smith" userId="fed1330f33f5650e" providerId="LiveId" clId="{A743E733-509B-48FF-B0E1-250F1B2DE459}" dt="2023-04-11T04:50:00.843" v="163"/>
          <ac:picMkLst>
            <pc:docMk/>
            <pc:sldMk cId="1922139011" sldId="281"/>
            <ac:picMk id="33" creationId="{6E13FDEE-5319-82B2-9443-C71B1335EAF4}"/>
          </ac:picMkLst>
        </pc:picChg>
      </pc:sldChg>
      <pc:sldChg chg="addSp delSp modSp mod modTransition modAnim">
        <pc:chgData name="Leonie Smith" userId="fed1330f33f5650e" providerId="LiveId" clId="{A743E733-509B-48FF-B0E1-250F1B2DE459}" dt="2023-04-11T04:41:36.743" v="146"/>
        <pc:sldMkLst>
          <pc:docMk/>
          <pc:sldMk cId="3166251957" sldId="283"/>
        </pc:sldMkLst>
        <pc:picChg chg="add del mod">
          <ac:chgData name="Leonie Smith" userId="fed1330f33f5650e" providerId="LiveId" clId="{A743E733-509B-48FF-B0E1-250F1B2DE459}" dt="2023-04-11T04:40:26.519" v="142"/>
          <ac:picMkLst>
            <pc:docMk/>
            <pc:sldMk cId="3166251957" sldId="283"/>
            <ac:picMk id="9" creationId="{4477339F-EA54-5278-AC7F-2F07433EB79F}"/>
          </ac:picMkLst>
        </pc:picChg>
        <pc:picChg chg="add del mod">
          <ac:chgData name="Leonie Smith" userId="fed1330f33f5650e" providerId="LiveId" clId="{A743E733-509B-48FF-B0E1-250F1B2DE459}" dt="2023-04-11T04:40:44.129" v="143"/>
          <ac:picMkLst>
            <pc:docMk/>
            <pc:sldMk cId="3166251957" sldId="283"/>
            <ac:picMk id="12" creationId="{B2E5B5B1-7034-962C-1974-D5C8A1C32979}"/>
          </ac:picMkLst>
        </pc:picChg>
        <pc:picChg chg="add del mod">
          <ac:chgData name="Leonie Smith" userId="fed1330f33f5650e" providerId="LiveId" clId="{A743E733-509B-48FF-B0E1-250F1B2DE459}" dt="2023-04-11T04:41:20.195" v="145"/>
          <ac:picMkLst>
            <pc:docMk/>
            <pc:sldMk cId="3166251957" sldId="283"/>
            <ac:picMk id="13" creationId="{D6AD04C0-5A11-A4C9-426C-D6314D517FA4}"/>
          </ac:picMkLst>
        </pc:picChg>
        <pc:picChg chg="add del mod ord">
          <ac:chgData name="Leonie Smith" userId="fed1330f33f5650e" providerId="LiveId" clId="{A743E733-509B-48FF-B0E1-250F1B2DE459}" dt="2023-04-11T04:41:36.743" v="146"/>
          <ac:picMkLst>
            <pc:docMk/>
            <pc:sldMk cId="3166251957" sldId="283"/>
            <ac:picMk id="19" creationId="{4D5363FB-20AF-E38C-2645-92814A389B25}"/>
          </ac:picMkLst>
        </pc:picChg>
        <pc:picChg chg="add mod">
          <ac:chgData name="Leonie Smith" userId="fed1330f33f5650e" providerId="LiveId" clId="{A743E733-509B-48FF-B0E1-250F1B2DE459}" dt="2023-04-11T04:41:36.743" v="146"/>
          <ac:picMkLst>
            <pc:docMk/>
            <pc:sldMk cId="3166251957" sldId="283"/>
            <ac:picMk id="20" creationId="{DF62B2FE-F5F6-61DB-2064-B79F15A4E6D1}"/>
          </ac:picMkLst>
        </pc:picChg>
      </pc:sldChg>
      <pc:sldChg chg="addSp delSp modSp mod modTransition modAnim">
        <pc:chgData name="Leonie Smith" userId="fed1330f33f5650e" providerId="LiveId" clId="{A743E733-509B-48FF-B0E1-250F1B2DE459}" dt="2023-04-11T04:42:45.053" v="150"/>
        <pc:sldMkLst>
          <pc:docMk/>
          <pc:sldMk cId="1522780631" sldId="285"/>
        </pc:sldMkLst>
        <pc:picChg chg="add del mod">
          <ac:chgData name="Leonie Smith" userId="fed1330f33f5650e" providerId="LiveId" clId="{A743E733-509B-48FF-B0E1-250F1B2DE459}" dt="2023-04-11T04:42:32.412" v="149"/>
          <ac:picMkLst>
            <pc:docMk/>
            <pc:sldMk cId="1522780631" sldId="285"/>
            <ac:picMk id="9" creationId="{732B133E-E6D5-5225-F2E3-C1996D6D4F7B}"/>
          </ac:picMkLst>
        </pc:picChg>
        <pc:picChg chg="add del mod">
          <ac:chgData name="Leonie Smith" userId="fed1330f33f5650e" providerId="LiveId" clId="{A743E733-509B-48FF-B0E1-250F1B2DE459}" dt="2023-04-11T04:42:45.053" v="150"/>
          <ac:picMkLst>
            <pc:docMk/>
            <pc:sldMk cId="1522780631" sldId="285"/>
            <ac:picMk id="12" creationId="{E63079EE-851E-0842-F4E0-C9D8474384E4}"/>
          </ac:picMkLst>
        </pc:picChg>
        <pc:picChg chg="add mod">
          <ac:chgData name="Leonie Smith" userId="fed1330f33f5650e" providerId="LiveId" clId="{A743E733-509B-48FF-B0E1-250F1B2DE459}" dt="2023-04-11T04:42:45.053" v="150"/>
          <ac:picMkLst>
            <pc:docMk/>
            <pc:sldMk cId="1522780631" sldId="285"/>
            <ac:picMk id="13" creationId="{6BA49C68-D79C-0824-F7A1-A83720E1DBF8}"/>
          </ac:picMkLst>
        </pc:picChg>
      </pc:sldChg>
      <pc:sldChg chg="addSp modSp">
        <pc:chgData name="Leonie Smith" userId="fed1330f33f5650e" providerId="LiveId" clId="{A743E733-509B-48FF-B0E1-250F1B2DE459}" dt="2023-04-11T04:44:00.474" v="151"/>
        <pc:sldMkLst>
          <pc:docMk/>
          <pc:sldMk cId="2332778949" sldId="287"/>
        </pc:sldMkLst>
        <pc:picChg chg="add mod">
          <ac:chgData name="Leonie Smith" userId="fed1330f33f5650e" providerId="LiveId" clId="{A743E733-509B-48FF-B0E1-250F1B2DE459}" dt="2023-04-11T04:44:00.474" v="151"/>
          <ac:picMkLst>
            <pc:docMk/>
            <pc:sldMk cId="2332778949" sldId="287"/>
            <ac:picMk id="8" creationId="{5402153C-83A1-C9BA-69CB-3306298E8485}"/>
          </ac:picMkLst>
        </pc:picChg>
      </pc:sldChg>
      <pc:sldChg chg="addSp delSp modSp add mod modTransition modAnim">
        <pc:chgData name="Leonie Smith" userId="fed1330f33f5650e" providerId="LiveId" clId="{A743E733-509B-48FF-B0E1-250F1B2DE459}" dt="2023-04-11T04:12:41.005" v="70"/>
        <pc:sldMkLst>
          <pc:docMk/>
          <pc:sldMk cId="337958145" sldId="297"/>
        </pc:sldMkLst>
        <pc:spChg chg="mod">
          <ac:chgData name="Leonie Smith" userId="fed1330f33f5650e" providerId="LiveId" clId="{A743E733-509B-48FF-B0E1-250F1B2DE459}" dt="2023-04-11T04:07:52.593" v="59" actId="21"/>
          <ac:spMkLst>
            <pc:docMk/>
            <pc:sldMk cId="337958145" sldId="297"/>
            <ac:spMk id="4" creationId="{EE2AC625-9141-A801-F431-DD5F79396320}"/>
          </ac:spMkLst>
        </pc:spChg>
        <pc:picChg chg="add del mod">
          <ac:chgData name="Leonie Smith" userId="fed1330f33f5650e" providerId="LiveId" clId="{A743E733-509B-48FF-B0E1-250F1B2DE459}" dt="2023-04-11T04:12:00.928" v="66"/>
          <ac:picMkLst>
            <pc:docMk/>
            <pc:sldMk cId="337958145" sldId="297"/>
            <ac:picMk id="12" creationId="{0DA80EE9-D69B-8E54-DB64-64A9C1C2F941}"/>
          </ac:picMkLst>
        </pc:picChg>
        <pc:picChg chg="add del mod">
          <ac:chgData name="Leonie Smith" userId="fed1330f33f5650e" providerId="LiveId" clId="{A743E733-509B-48FF-B0E1-250F1B2DE459}" dt="2023-04-11T04:12:14.010" v="67"/>
          <ac:picMkLst>
            <pc:docMk/>
            <pc:sldMk cId="337958145" sldId="297"/>
            <ac:picMk id="15" creationId="{2A69099D-473F-3B93-8096-363CC88094B5}"/>
          </ac:picMkLst>
        </pc:picChg>
        <pc:picChg chg="add del mod">
          <ac:chgData name="Leonie Smith" userId="fed1330f33f5650e" providerId="LiveId" clId="{A743E733-509B-48FF-B0E1-250F1B2DE459}" dt="2023-04-11T04:12:29.316" v="69"/>
          <ac:picMkLst>
            <pc:docMk/>
            <pc:sldMk cId="337958145" sldId="297"/>
            <ac:picMk id="16" creationId="{ED2CB91C-6EB0-5289-7D70-41707E195577}"/>
          </ac:picMkLst>
        </pc:picChg>
        <pc:picChg chg="add del mod ord">
          <ac:chgData name="Leonie Smith" userId="fed1330f33f5650e" providerId="LiveId" clId="{A743E733-509B-48FF-B0E1-250F1B2DE459}" dt="2023-04-11T04:12:41.005" v="70"/>
          <ac:picMkLst>
            <pc:docMk/>
            <pc:sldMk cId="337958145" sldId="297"/>
            <ac:picMk id="19" creationId="{5A8F38C8-D5C3-C30F-3294-75A078F3433C}"/>
          </ac:picMkLst>
        </pc:picChg>
        <pc:picChg chg="add mod">
          <ac:chgData name="Leonie Smith" userId="fed1330f33f5650e" providerId="LiveId" clId="{A743E733-509B-48FF-B0E1-250F1B2DE459}" dt="2023-04-11T04:12:41.005" v="70"/>
          <ac:picMkLst>
            <pc:docMk/>
            <pc:sldMk cId="337958145" sldId="297"/>
            <ac:picMk id="20" creationId="{B09595AE-2F58-6798-A7F8-8B376DC119D5}"/>
          </ac:picMkLst>
        </pc:picChg>
      </pc:sldChg>
    </pc:docChg>
  </pc:docChgLst>
  <pc:docChgLst>
    <pc:chgData name="Alfred Smith" userId="3c60a3631c0db8ad" providerId="LiveId" clId="{1C29E7DE-EE5C-4D99-BE1C-5D0FCD4696CB}"/>
    <pc:docChg chg="undo redo custSel modSld">
      <pc:chgData name="Alfred Smith" userId="3c60a3631c0db8ad" providerId="LiveId" clId="{1C29E7DE-EE5C-4D99-BE1C-5D0FCD4696CB}" dt="2024-07-25T13:13:26.705" v="44"/>
      <pc:docMkLst>
        <pc:docMk/>
      </pc:docMkLst>
      <pc:sldChg chg="modSp mod">
        <pc:chgData name="Alfred Smith" userId="3c60a3631c0db8ad" providerId="LiveId" clId="{1C29E7DE-EE5C-4D99-BE1C-5D0FCD4696CB}" dt="2024-07-25T13:12:09.064" v="43" actId="27636"/>
        <pc:sldMkLst>
          <pc:docMk/>
          <pc:sldMk cId="1499918570" sldId="257"/>
        </pc:sldMkLst>
        <pc:spChg chg="mod">
          <ac:chgData name="Alfred Smith" userId="3c60a3631c0db8ad" providerId="LiveId" clId="{1C29E7DE-EE5C-4D99-BE1C-5D0FCD4696CB}" dt="2024-07-25T13:12:09.064" v="43" actId="27636"/>
          <ac:spMkLst>
            <pc:docMk/>
            <pc:sldMk cId="1499918570" sldId="257"/>
            <ac:spMk id="3" creationId="{0228937D-0D81-2DA1-1C55-FD99B23FE1AE}"/>
          </ac:spMkLst>
        </pc:spChg>
      </pc:sldChg>
      <pc:sldChg chg="modSp mod">
        <pc:chgData name="Alfred Smith" userId="3c60a3631c0db8ad" providerId="LiveId" clId="{1C29E7DE-EE5C-4D99-BE1C-5D0FCD4696CB}" dt="2024-07-25T13:07:05.724" v="1"/>
        <pc:sldMkLst>
          <pc:docMk/>
          <pc:sldMk cId="2346136586" sldId="260"/>
        </pc:sldMkLst>
        <pc:spChg chg="mod">
          <ac:chgData name="Alfred Smith" userId="3c60a3631c0db8ad" providerId="LiveId" clId="{1C29E7DE-EE5C-4D99-BE1C-5D0FCD4696CB}" dt="2024-07-25T13:07:05.724" v="1"/>
          <ac:spMkLst>
            <pc:docMk/>
            <pc:sldMk cId="2346136586" sldId="260"/>
            <ac:spMk id="4" creationId="{EE2AC625-9141-A801-F431-DD5F79396320}"/>
          </ac:spMkLst>
        </pc:spChg>
      </pc:sldChg>
      <pc:sldChg chg="modSp mod">
        <pc:chgData name="Alfred Smith" userId="3c60a3631c0db8ad" providerId="LiveId" clId="{1C29E7DE-EE5C-4D99-BE1C-5D0FCD4696CB}" dt="2024-07-25T13:07:18.738" v="3"/>
        <pc:sldMkLst>
          <pc:docMk/>
          <pc:sldMk cId="4037329247" sldId="261"/>
        </pc:sldMkLst>
        <pc:spChg chg="mod">
          <ac:chgData name="Alfred Smith" userId="3c60a3631c0db8ad" providerId="LiveId" clId="{1C29E7DE-EE5C-4D99-BE1C-5D0FCD4696CB}" dt="2024-07-25T13:07:18.738" v="3"/>
          <ac:spMkLst>
            <pc:docMk/>
            <pc:sldMk cId="4037329247" sldId="261"/>
            <ac:spMk id="4" creationId="{EE2AC625-9141-A801-F431-DD5F79396320}"/>
          </ac:spMkLst>
        </pc:spChg>
      </pc:sldChg>
      <pc:sldChg chg="modSp mod">
        <pc:chgData name="Alfred Smith" userId="3c60a3631c0db8ad" providerId="LiveId" clId="{1C29E7DE-EE5C-4D99-BE1C-5D0FCD4696CB}" dt="2024-07-25T13:07:35.546" v="5"/>
        <pc:sldMkLst>
          <pc:docMk/>
          <pc:sldMk cId="1909638311" sldId="262"/>
        </pc:sldMkLst>
        <pc:spChg chg="mod">
          <ac:chgData name="Alfred Smith" userId="3c60a3631c0db8ad" providerId="LiveId" clId="{1C29E7DE-EE5C-4D99-BE1C-5D0FCD4696CB}" dt="2024-07-25T13:07:35.546" v="5"/>
          <ac:spMkLst>
            <pc:docMk/>
            <pc:sldMk cId="1909638311" sldId="262"/>
            <ac:spMk id="4" creationId="{EE2AC625-9141-A801-F431-DD5F79396320}"/>
          </ac:spMkLst>
        </pc:spChg>
      </pc:sldChg>
      <pc:sldChg chg="modSp mod">
        <pc:chgData name="Alfred Smith" userId="3c60a3631c0db8ad" providerId="LiveId" clId="{1C29E7DE-EE5C-4D99-BE1C-5D0FCD4696CB}" dt="2024-07-25T13:07:52.840" v="7"/>
        <pc:sldMkLst>
          <pc:docMk/>
          <pc:sldMk cId="641208035" sldId="263"/>
        </pc:sldMkLst>
        <pc:spChg chg="mod">
          <ac:chgData name="Alfred Smith" userId="3c60a3631c0db8ad" providerId="LiveId" clId="{1C29E7DE-EE5C-4D99-BE1C-5D0FCD4696CB}" dt="2024-07-25T13:07:52.840" v="7"/>
          <ac:spMkLst>
            <pc:docMk/>
            <pc:sldMk cId="641208035" sldId="263"/>
            <ac:spMk id="4" creationId="{EE2AC625-9141-A801-F431-DD5F79396320}"/>
          </ac:spMkLst>
        </pc:spChg>
      </pc:sldChg>
      <pc:sldChg chg="modSp mod">
        <pc:chgData name="Alfred Smith" userId="3c60a3631c0db8ad" providerId="LiveId" clId="{1C29E7DE-EE5C-4D99-BE1C-5D0FCD4696CB}" dt="2024-07-25T13:08:43.418" v="18" actId="5793"/>
        <pc:sldMkLst>
          <pc:docMk/>
          <pc:sldMk cId="4044745628" sldId="264"/>
        </pc:sldMkLst>
        <pc:spChg chg="mod">
          <ac:chgData name="Alfred Smith" userId="3c60a3631c0db8ad" providerId="LiveId" clId="{1C29E7DE-EE5C-4D99-BE1C-5D0FCD4696CB}" dt="2024-07-25T13:08:43.418" v="18" actId="5793"/>
          <ac:spMkLst>
            <pc:docMk/>
            <pc:sldMk cId="4044745628" sldId="264"/>
            <ac:spMk id="4" creationId="{EE2AC625-9141-A801-F431-DD5F79396320}"/>
          </ac:spMkLst>
        </pc:spChg>
      </pc:sldChg>
      <pc:sldChg chg="modSp mod">
        <pc:chgData name="Alfred Smith" userId="3c60a3631c0db8ad" providerId="LiveId" clId="{1C29E7DE-EE5C-4D99-BE1C-5D0FCD4696CB}" dt="2024-07-25T13:09:02.869" v="20"/>
        <pc:sldMkLst>
          <pc:docMk/>
          <pc:sldMk cId="978260341" sldId="265"/>
        </pc:sldMkLst>
        <pc:spChg chg="mod">
          <ac:chgData name="Alfred Smith" userId="3c60a3631c0db8ad" providerId="LiveId" clId="{1C29E7DE-EE5C-4D99-BE1C-5D0FCD4696CB}" dt="2024-07-25T13:09:02.869" v="20"/>
          <ac:spMkLst>
            <pc:docMk/>
            <pc:sldMk cId="978260341" sldId="265"/>
            <ac:spMk id="4" creationId="{EE2AC625-9141-A801-F431-DD5F79396320}"/>
          </ac:spMkLst>
        </pc:spChg>
      </pc:sldChg>
      <pc:sldChg chg="modSp mod">
        <pc:chgData name="Alfred Smith" userId="3c60a3631c0db8ad" providerId="LiveId" clId="{1C29E7DE-EE5C-4D99-BE1C-5D0FCD4696CB}" dt="2024-07-25T13:09:16.562" v="22"/>
        <pc:sldMkLst>
          <pc:docMk/>
          <pc:sldMk cId="3575870363" sldId="266"/>
        </pc:sldMkLst>
        <pc:spChg chg="mod">
          <ac:chgData name="Alfred Smith" userId="3c60a3631c0db8ad" providerId="LiveId" clId="{1C29E7DE-EE5C-4D99-BE1C-5D0FCD4696CB}" dt="2024-07-25T13:09:16.562" v="22"/>
          <ac:spMkLst>
            <pc:docMk/>
            <pc:sldMk cId="3575870363" sldId="266"/>
            <ac:spMk id="4" creationId="{EE2AC625-9141-A801-F431-DD5F79396320}"/>
          </ac:spMkLst>
        </pc:spChg>
      </pc:sldChg>
      <pc:sldChg chg="modSp mod">
        <pc:chgData name="Alfred Smith" userId="3c60a3631c0db8ad" providerId="LiveId" clId="{1C29E7DE-EE5C-4D99-BE1C-5D0FCD4696CB}" dt="2024-07-25T13:09:35.024" v="24"/>
        <pc:sldMkLst>
          <pc:docMk/>
          <pc:sldMk cId="4017137865" sldId="267"/>
        </pc:sldMkLst>
        <pc:spChg chg="mod">
          <ac:chgData name="Alfred Smith" userId="3c60a3631c0db8ad" providerId="LiveId" clId="{1C29E7DE-EE5C-4D99-BE1C-5D0FCD4696CB}" dt="2024-07-25T13:09:35.024" v="24"/>
          <ac:spMkLst>
            <pc:docMk/>
            <pc:sldMk cId="4017137865" sldId="267"/>
            <ac:spMk id="4" creationId="{EE2AC625-9141-A801-F431-DD5F79396320}"/>
          </ac:spMkLst>
        </pc:spChg>
      </pc:sldChg>
      <pc:sldChg chg="modSp mod">
        <pc:chgData name="Alfred Smith" userId="3c60a3631c0db8ad" providerId="LiveId" clId="{1C29E7DE-EE5C-4D99-BE1C-5D0FCD4696CB}" dt="2024-07-25T13:09:50.214" v="26"/>
        <pc:sldMkLst>
          <pc:docMk/>
          <pc:sldMk cId="3137811553" sldId="268"/>
        </pc:sldMkLst>
        <pc:spChg chg="mod">
          <ac:chgData name="Alfred Smith" userId="3c60a3631c0db8ad" providerId="LiveId" clId="{1C29E7DE-EE5C-4D99-BE1C-5D0FCD4696CB}" dt="2024-07-25T13:09:50.214" v="26"/>
          <ac:spMkLst>
            <pc:docMk/>
            <pc:sldMk cId="3137811553" sldId="268"/>
            <ac:spMk id="4" creationId="{EE2AC625-9141-A801-F431-DD5F79396320}"/>
          </ac:spMkLst>
        </pc:spChg>
      </pc:sldChg>
      <pc:sldChg chg="modSp mod">
        <pc:chgData name="Alfred Smith" userId="3c60a3631c0db8ad" providerId="LiveId" clId="{1C29E7DE-EE5C-4D99-BE1C-5D0FCD4696CB}" dt="2024-07-25T13:10:23.332" v="28"/>
        <pc:sldMkLst>
          <pc:docMk/>
          <pc:sldMk cId="100491716" sldId="269"/>
        </pc:sldMkLst>
        <pc:spChg chg="mod">
          <ac:chgData name="Alfred Smith" userId="3c60a3631c0db8ad" providerId="LiveId" clId="{1C29E7DE-EE5C-4D99-BE1C-5D0FCD4696CB}" dt="2024-07-25T13:10:23.332" v="28"/>
          <ac:spMkLst>
            <pc:docMk/>
            <pc:sldMk cId="100491716" sldId="269"/>
            <ac:spMk id="4" creationId="{EE2AC625-9141-A801-F431-DD5F79396320}"/>
          </ac:spMkLst>
        </pc:spChg>
      </pc:sldChg>
      <pc:sldChg chg="addSp modSp">
        <pc:chgData name="Alfred Smith" userId="3c60a3631c0db8ad" providerId="LiveId" clId="{1C29E7DE-EE5C-4D99-BE1C-5D0FCD4696CB}" dt="2024-07-25T13:13:26.705" v="44"/>
        <pc:sldMkLst>
          <pc:docMk/>
          <pc:sldMk cId="4120481681" sldId="270"/>
        </pc:sldMkLst>
        <pc:spChg chg="add mod">
          <ac:chgData name="Alfred Smith" userId="3c60a3631c0db8ad" providerId="LiveId" clId="{1C29E7DE-EE5C-4D99-BE1C-5D0FCD4696CB}" dt="2024-07-25T13:13:26.705" v="44"/>
          <ac:spMkLst>
            <pc:docMk/>
            <pc:sldMk cId="4120481681" sldId="270"/>
            <ac:spMk id="4" creationId="{AAF3FC75-0E57-31C2-244F-0B98A933094A}"/>
          </ac:spMkLst>
        </pc:spChg>
      </pc:sldChg>
      <pc:sldChg chg="modSp mod">
        <pc:chgData name="Alfred Smith" userId="3c60a3631c0db8ad" providerId="LiveId" clId="{1C29E7DE-EE5C-4D99-BE1C-5D0FCD4696CB}" dt="2024-07-25T13:10:44.631" v="32"/>
        <pc:sldMkLst>
          <pc:docMk/>
          <pc:sldMk cId="1922139011" sldId="281"/>
        </pc:sldMkLst>
        <pc:spChg chg="mod">
          <ac:chgData name="Alfred Smith" userId="3c60a3631c0db8ad" providerId="LiveId" clId="{1C29E7DE-EE5C-4D99-BE1C-5D0FCD4696CB}" dt="2024-07-25T13:10:44.631" v="32"/>
          <ac:spMkLst>
            <pc:docMk/>
            <pc:sldMk cId="1922139011" sldId="281"/>
            <ac:spMk id="4" creationId="{EE2AC625-9141-A801-F431-DD5F79396320}"/>
          </ac:spMkLst>
        </pc:spChg>
      </pc:sldChg>
      <pc:sldChg chg="modSp mod">
        <pc:chgData name="Alfred Smith" userId="3c60a3631c0db8ad" providerId="LiveId" clId="{1C29E7DE-EE5C-4D99-BE1C-5D0FCD4696CB}" dt="2024-07-25T13:11:00.264" v="34"/>
        <pc:sldMkLst>
          <pc:docMk/>
          <pc:sldMk cId="3166251957" sldId="283"/>
        </pc:sldMkLst>
        <pc:spChg chg="mod">
          <ac:chgData name="Alfred Smith" userId="3c60a3631c0db8ad" providerId="LiveId" clId="{1C29E7DE-EE5C-4D99-BE1C-5D0FCD4696CB}" dt="2024-07-25T13:11:00.264" v="34"/>
          <ac:spMkLst>
            <pc:docMk/>
            <pc:sldMk cId="3166251957" sldId="283"/>
            <ac:spMk id="4" creationId="{EE2AC625-9141-A801-F431-DD5F79396320}"/>
          </ac:spMkLst>
        </pc:spChg>
      </pc:sldChg>
      <pc:sldChg chg="modSp mod">
        <pc:chgData name="Alfred Smith" userId="3c60a3631c0db8ad" providerId="LiveId" clId="{1C29E7DE-EE5C-4D99-BE1C-5D0FCD4696CB}" dt="2024-07-25T13:11:15.002" v="37"/>
        <pc:sldMkLst>
          <pc:docMk/>
          <pc:sldMk cId="1522780631" sldId="285"/>
        </pc:sldMkLst>
        <pc:spChg chg="mod">
          <ac:chgData name="Alfred Smith" userId="3c60a3631c0db8ad" providerId="LiveId" clId="{1C29E7DE-EE5C-4D99-BE1C-5D0FCD4696CB}" dt="2024-07-25T13:11:15.002" v="37"/>
          <ac:spMkLst>
            <pc:docMk/>
            <pc:sldMk cId="1522780631" sldId="285"/>
            <ac:spMk id="4" creationId="{EE2AC625-9141-A801-F431-DD5F79396320}"/>
          </ac:spMkLst>
        </pc:spChg>
      </pc:sldChg>
      <pc:sldChg chg="modSp mod">
        <pc:chgData name="Alfred Smith" userId="3c60a3631c0db8ad" providerId="LiveId" clId="{1C29E7DE-EE5C-4D99-BE1C-5D0FCD4696CB}" dt="2024-07-25T13:11:29.591" v="39"/>
        <pc:sldMkLst>
          <pc:docMk/>
          <pc:sldMk cId="2332778949" sldId="287"/>
        </pc:sldMkLst>
        <pc:spChg chg="mod">
          <ac:chgData name="Alfred Smith" userId="3c60a3631c0db8ad" providerId="LiveId" clId="{1C29E7DE-EE5C-4D99-BE1C-5D0FCD4696CB}" dt="2024-07-25T13:11:29.591" v="39"/>
          <ac:spMkLst>
            <pc:docMk/>
            <pc:sldMk cId="2332778949" sldId="287"/>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53 Paul’s 2nd Journey, Part 2</a:t>
            </a:r>
          </a:p>
          <a:p>
            <a:pPr algn="l"/>
            <a:r>
              <a:rPr lang="en-US" sz="1800" b="0" i="0" u="none" strike="noStrike" baseline="0" dirty="0">
                <a:latin typeface="TimesNewRomanPSMT"/>
              </a:rPr>
              <a:t>1. Chased out of Thessalonica – Acts 17:1-10 (Left and Center Top)</a:t>
            </a:r>
          </a:p>
          <a:p>
            <a:pPr algn="l"/>
            <a:r>
              <a:rPr lang="en-US" sz="1800" b="0" i="0" u="none" strike="noStrike" baseline="0" dirty="0">
                <a:latin typeface="TimesNewRomanPSMT"/>
              </a:rPr>
              <a:t>2. Driven out of Berea – Acts 17:10-14 (Right Top)</a:t>
            </a:r>
          </a:p>
          <a:p>
            <a:pPr algn="l"/>
            <a:r>
              <a:rPr lang="en-US" sz="1800" b="0" i="0" u="none" strike="noStrike" baseline="0" dirty="0">
                <a:latin typeface="TimesNewRomanPSMT"/>
              </a:rPr>
              <a:t>3. Paul in Athens – Acts 17:15-34 (Right Center)</a:t>
            </a:r>
          </a:p>
          <a:p>
            <a:pPr algn="l"/>
            <a:r>
              <a:rPr lang="en-US" sz="1800" b="0" i="0" u="none" strike="noStrike" baseline="0" dirty="0">
                <a:latin typeface="TimesNewRomanPSMT"/>
              </a:rPr>
              <a:t>4. Paul making tents – Acts 18:1-5 (Right Bottom)</a:t>
            </a:r>
          </a:p>
          <a:p>
            <a:pPr algn="l"/>
            <a:r>
              <a:rPr lang="en-US" sz="1800" b="0" i="0" u="none" strike="noStrike" baseline="0" dirty="0">
                <a:latin typeface="TimesNewRomanPSMT"/>
              </a:rPr>
              <a:t>5. Leaving the Jews and going to the Gentiles – Acts 18:6-11 (Center Bottom)</a:t>
            </a:r>
          </a:p>
          <a:p>
            <a:pPr algn="l"/>
            <a:r>
              <a:rPr lang="en-US" sz="1800" b="0" i="0" u="none" strike="noStrike" baseline="0" dirty="0">
                <a:latin typeface="TimesNewRomanPSMT"/>
              </a:rPr>
              <a:t>6. The Jews bring Paul to the Judgment seat – Acts 18:12-17 (Left Bottom)</a:t>
            </a:r>
          </a:p>
          <a:p>
            <a:pPr algn="l"/>
            <a:r>
              <a:rPr lang="en-US" sz="1800" b="0" i="0" u="none" strike="noStrike" baseline="0" dirty="0">
                <a:latin typeface="TimesNewRomanPSMT"/>
              </a:rPr>
              <a:t>7. Paul In Ephesus – Acts 18:18-22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92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IN" dirty="0"/>
          </a:p>
        </p:txBody>
      </p:sp>
      <p:pic>
        <p:nvPicPr>
          <p:cNvPr id="7" name="Audio 6">
            <a:hlinkClick r:id="" action="ppaction://media"/>
            <a:extLst>
              <a:ext uri="{FF2B5EF4-FFF2-40B4-BE49-F238E27FC236}">
                <a16:creationId xmlns:a16="http://schemas.microsoft.com/office/drawing/2014/main" id="{ED8B776A-716E-209F-EA20-A0D9128A89E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43"/>
    </mc:Choice>
    <mc:Fallback xmlns="">
      <p:transition spd="slow" advTm="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9BE31-9409-12CA-26FF-8FA24B47668C}"/>
              </a:ext>
            </a:extLst>
          </p:cNvPr>
          <p:cNvPicPr>
            <a:picLocks noChangeAspect="1"/>
          </p:cNvPicPr>
          <p:nvPr/>
        </p:nvPicPr>
        <p:blipFill>
          <a:blip r:embed="rId2"/>
          <a:stretch>
            <a:fillRect/>
          </a:stretch>
        </p:blipFill>
        <p:spPr>
          <a:xfrm>
            <a:off x="-1" y="0"/>
            <a:ext cx="12254459" cy="6858000"/>
          </a:xfrm>
          <a:prstGeom prst="rect">
            <a:avLst/>
          </a:prstGeom>
        </p:spPr>
      </p:pic>
      <p:sp>
        <p:nvSpPr>
          <p:cNvPr id="4" name="TextBox 3">
            <a:extLst>
              <a:ext uri="{FF2B5EF4-FFF2-40B4-BE49-F238E27FC236}">
                <a16:creationId xmlns:a16="http://schemas.microsoft.com/office/drawing/2014/main" id="{ABFCA71B-166E-A952-8B9E-761C5EBB905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དེ་རྣམས་ཀྱི་ནང་ནས་ཁ་ཤས་དང༌། ཆོས་སེམས་དང་ལྡན་པའི་གྷི་རིག་པ་མང་པོ། རིགས་མཐོ་བའི་བུད་མེད་བཅས་དད་པ་སྐྱེས་ནས་པའུ་ལུ་དང་སི་ལཱ་གཉིས་དང་འགྲོགས།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4Some of the Jews were persuaded and joined Paul and Silas, along with a large number of God-fearing Greeks and quite a few leading women.</a:t>
            </a:r>
            <a:endParaRPr lang="en-IN" dirty="0"/>
          </a:p>
        </p:txBody>
      </p:sp>
      <p:pic>
        <p:nvPicPr>
          <p:cNvPr id="6" name="Audio 5">
            <a:hlinkClick r:id="" action="ppaction://media"/>
            <a:extLst>
              <a:ext uri="{FF2B5EF4-FFF2-40B4-BE49-F238E27FC236}">
                <a16:creationId xmlns:a16="http://schemas.microsoft.com/office/drawing/2014/main" id="{8429EE1F-527C-0F9E-D632-88018E9990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097"/>
    </mc:Choice>
    <mc:Fallback xmlns="">
      <p:transition spd="slow" advTm="1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6C2D40-EC2B-CBAA-0D22-53B42B8BBD3D}"/>
              </a:ext>
            </a:extLst>
          </p:cNvPr>
          <p:cNvPicPr>
            <a:picLocks noChangeAspect="1"/>
          </p:cNvPicPr>
          <p:nvPr/>
        </p:nvPicPr>
        <p:blipFill>
          <a:blip r:embed="rId2"/>
          <a:stretch>
            <a:fillRect/>
          </a:stretch>
        </p:blipFill>
        <p:spPr>
          <a:xfrm>
            <a:off x="0" y="-293732"/>
            <a:ext cx="12192000" cy="7151732"/>
          </a:xfrm>
          <a:prstGeom prst="rect">
            <a:avLst/>
          </a:prstGeom>
        </p:spPr>
      </p:pic>
      <p:sp>
        <p:nvSpPr>
          <p:cNvPr id="8" name="TextBox 7">
            <a:extLst>
              <a:ext uri="{FF2B5EF4-FFF2-40B4-BE49-F238E27FC236}">
                <a16:creationId xmlns:a16="http://schemas.microsoft.com/office/drawing/2014/main" id="{99B03D04-A114-C75C-480C-CF08D6184385}"/>
              </a:ext>
            </a:extLst>
          </p:cNvPr>
          <p:cNvSpPr txBox="1"/>
          <p:nvPr/>
        </p:nvSpPr>
        <p:spPr>
          <a:xfrm>
            <a:off x="9732300" y="15474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འོན་ཀྱང་ཡ་ཧུ་དཱ་པ་རྣམས་ཕྲག་དོག་སྐྱེས་ཏེ་ཁྲོམ་ནས་མི་ངན་ཁ་ཤས་འཁྲིད་དེ་འཛོམས་བྱས་པ་དང༌། གྲོང་ཁྱེར་གྱི་མི་རྣམས་ལ་ངན་བསྐུལ་བྱས། པའུ་ལུ་དང་སི་ལཱ་གཉིས་མི་ཚོགས་ཀྱི་རྩར་བཙན་འཁྲིད་བྱེད་པའི་ཕྱིར་ཡཱ་སོན་གྱི་ཁང་པར་བཙན་གྱིས་འཛུལ་ཡ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5The Jews, however, became jealous. So they brought in some troublemakers from the marketplace, formed a mob, and sent the city into an uproar…</a:t>
            </a:r>
            <a:endParaRPr lang="en-IN" dirty="0"/>
          </a:p>
        </p:txBody>
      </p:sp>
      <p:pic>
        <p:nvPicPr>
          <p:cNvPr id="11" name="Audio 10">
            <a:hlinkClick r:id="" action="ppaction://media"/>
            <a:extLst>
              <a:ext uri="{FF2B5EF4-FFF2-40B4-BE49-F238E27FC236}">
                <a16:creationId xmlns:a16="http://schemas.microsoft.com/office/drawing/2014/main" id="{195898D4-926B-C929-EA40-AF787D233B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373"/>
    </mc:Choice>
    <mc:Fallback xmlns="">
      <p:transition spd="slow" advTm="1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pic>
        <p:nvPicPr>
          <p:cNvPr id="5" name="Picture 4">
            <a:extLst>
              <a:ext uri="{FF2B5EF4-FFF2-40B4-BE49-F238E27FC236}">
                <a16:creationId xmlns:a16="http://schemas.microsoft.com/office/drawing/2014/main" id="{D9BE0EDA-7389-8005-EC32-D6E71F279C33}"/>
              </a:ext>
            </a:extLst>
          </p:cNvPr>
          <p:cNvPicPr>
            <a:picLocks noChangeAspect="1"/>
          </p:cNvPicPr>
          <p:nvPr/>
        </p:nvPicPr>
        <p:blipFill>
          <a:blip r:embed="rId2"/>
          <a:stretch>
            <a:fillRect/>
          </a:stretch>
        </p:blipFill>
        <p:spPr>
          <a:xfrm>
            <a:off x="0" y="0"/>
            <a:ext cx="12371294" cy="6858000"/>
          </a:xfrm>
          <a:prstGeom prst="rect">
            <a:avLst/>
          </a:prstGeom>
        </p:spPr>
      </p:pic>
      <p:sp>
        <p:nvSpPr>
          <p:cNvPr id="6" name="TextBox 5">
            <a:extLst>
              <a:ext uri="{FF2B5EF4-FFF2-40B4-BE49-F238E27FC236}">
                <a16:creationId xmlns:a16="http://schemas.microsoft.com/office/drawing/2014/main" id="{92A91BD5-70F7-A115-1967-3F0E29FD2F4F}"/>
              </a:ext>
            </a:extLst>
          </p:cNvPr>
          <p:cNvSpPr txBox="1"/>
          <p:nvPr/>
        </p:nvSpPr>
        <p:spPr>
          <a:xfrm>
            <a:off x="9747331" y="2429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159291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ང་གཉིས་མ་རྙེད་པས་ཁོ་ཚོས་ཡཱ་སོན་ལ་སོགས་པའི་སྤུན་ཟླ་ཁ་ཅིག་གྲོང་ཁྱེར་དཔོན་རིགས་ཀྱི་རྩར་བཙན་གྱིས་འཁྲིད་ནས་སྐད་ཆེན་པོས་“ས་གཞི་ཐམས་ཅད་དཀྲུག་མཁན་འདི་གཉིས་ས་ཆ་འདིར་ཡང་སླེབ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6But when they could not find them, they dragged Jason and some other brothers before the city officials, shouting, “These men who have turned the world upside down have now come here,</a:t>
            </a:r>
            <a:endParaRPr lang="en-IN" dirty="0"/>
          </a:p>
        </p:txBody>
      </p:sp>
      <p:pic>
        <p:nvPicPr>
          <p:cNvPr id="6" name="Audio 5">
            <a:hlinkClick r:id="" action="ppaction://media"/>
            <a:extLst>
              <a:ext uri="{FF2B5EF4-FFF2-40B4-BE49-F238E27FC236}">
                <a16:creationId xmlns:a16="http://schemas.microsoft.com/office/drawing/2014/main" id="{D11E1236-E487-8897-20E4-2B39A980B8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28"/>
    </mc:Choice>
    <mc:Fallback xmlns="">
      <p:transition spd="slow" advTm="1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24043-CDFC-E1C9-E41A-722DA0F85A22}"/>
              </a:ext>
            </a:extLst>
          </p:cNvPr>
          <p:cNvPicPr>
            <a:picLocks noChangeAspect="1"/>
          </p:cNvPicPr>
          <p:nvPr/>
        </p:nvPicPr>
        <p:blipFill>
          <a:blip r:embed="rId2"/>
          <a:stretch>
            <a:fillRect/>
          </a:stretch>
        </p:blipFill>
        <p:spPr>
          <a:xfrm>
            <a:off x="0" y="-1"/>
            <a:ext cx="12192000" cy="7266755"/>
          </a:xfrm>
          <a:prstGeom prst="rect">
            <a:avLst/>
          </a:prstGeom>
        </p:spPr>
      </p:pic>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ཡཱ་སོན་གྱིས་ཁོ་ཚོ་བསུས། ཁོ་ཚོ་ཚང་མས་གོང་མའི་རྒྱལ་པོ་སེ་སར་གྱི་བཀའ་ལས་འགལ་ཏེ་ཡེ་ཤུ་ཞེས་ཟེར་བའི་རྒྱལ་པོ་གཞན་ཞིག་ཡོད་པར་སྨྲས་”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7and Jason has welcomed them into his home. They are all defying Caesar’s decrees, saying that there is another king, named Jesus!”</a:t>
            </a:r>
            <a:endParaRPr lang="en-IN" dirty="0"/>
          </a:p>
        </p:txBody>
      </p:sp>
      <p:pic>
        <p:nvPicPr>
          <p:cNvPr id="6" name="Audio 5">
            <a:hlinkClick r:id="" action="ppaction://media"/>
            <a:extLst>
              <a:ext uri="{FF2B5EF4-FFF2-40B4-BE49-F238E27FC236}">
                <a16:creationId xmlns:a16="http://schemas.microsoft.com/office/drawing/2014/main" id="{EA8F3809-DDD7-3ED8-07D8-162B1C6569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579"/>
    </mc:Choice>
    <mc:Fallback xmlns="">
      <p:transition spd="slow" advTm="11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F6F3C-6D0A-AF75-9D67-F22D0E64A06F}"/>
              </a:ext>
            </a:extLst>
          </p:cNvPr>
          <p:cNvPicPr>
            <a:picLocks noChangeAspect="1"/>
          </p:cNvPicPr>
          <p:nvPr/>
        </p:nvPicPr>
        <p:blipFill>
          <a:blip r:embed="rId2"/>
          <a:stretch>
            <a:fillRect/>
          </a:stretch>
        </p:blipFill>
        <p:spPr>
          <a:xfrm>
            <a:off x="-295701" y="0"/>
            <a:ext cx="12487701" cy="6858000"/>
          </a:xfrm>
          <a:prstGeom prst="rect">
            <a:avLst/>
          </a:prstGeom>
        </p:spPr>
      </p:pic>
      <p:sp>
        <p:nvSpPr>
          <p:cNvPr id="4" name="TextBox 3">
            <a:extLst>
              <a:ext uri="{FF2B5EF4-FFF2-40B4-BE49-F238E27FC236}">
                <a16:creationId xmlns:a16="http://schemas.microsoft.com/office/drawing/2014/main" id="{78BEA8FE-8E83-D1B7-8BFD-E25C2D7C1F62}"/>
              </a:ext>
            </a:extLst>
          </p:cNvPr>
          <p:cNvSpPr txBox="1"/>
          <p:nvPr/>
        </p:nvSpPr>
        <p:spPr>
          <a:xfrm>
            <a:off x="0" y="597648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དེ་ཐོས་ནས་མི་ཚོགས་དང་གྲོང་ཁྱེར་གྱི་དཔོན་པོ་རྣམས་སེམས་འཁྲུགས།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ཡཱ་སོན་དང་སྤུན་ཟླ་གཞན་རྣམས་ནས་གཏའ་མ་བླངས་ནས་དཔོན་རིགས་རྣམས་ཀྱིས་ཁོ་ཚོ་གློད་གྲོལ་བཏང༌།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8On hearing this, the crowd and city officials were greatly disturbed. 9And they collected bond from Jason and the others, and then released them.</a:t>
            </a:r>
            <a:endParaRPr lang="en-IN" dirty="0"/>
          </a:p>
        </p:txBody>
      </p:sp>
      <p:pic>
        <p:nvPicPr>
          <p:cNvPr id="6" name="Audio 5">
            <a:hlinkClick r:id="" action="ppaction://media"/>
            <a:extLst>
              <a:ext uri="{FF2B5EF4-FFF2-40B4-BE49-F238E27FC236}">
                <a16:creationId xmlns:a16="http://schemas.microsoft.com/office/drawing/2014/main" id="{5D8A7D3F-306F-FDEC-16CA-8DD9166040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212"/>
    </mc:Choice>
    <mc:Fallback xmlns="">
      <p:transition spd="slow" advTm="11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8" name="TextBox 7">
            <a:extLst>
              <a:ext uri="{FF2B5EF4-FFF2-40B4-BE49-F238E27FC236}">
                <a16:creationId xmlns:a16="http://schemas.microsoft.com/office/drawing/2014/main" id="{257BDD2E-72C1-60C7-81D5-E85A012D209C}"/>
              </a:ext>
            </a:extLst>
          </p:cNvPr>
          <p:cNvSpPr txBox="1"/>
          <p:nvPr/>
        </p:nvSpPr>
        <p:spPr>
          <a:xfrm>
            <a:off x="137742" y="389965"/>
            <a:ext cx="7490011" cy="4009040"/>
          </a:xfrm>
          <a:prstGeom prst="rect">
            <a:avLst/>
          </a:prstGeom>
          <a:noFill/>
        </p:spPr>
        <p:txBody>
          <a:bodyPr wrap="square" rtlCol="0">
            <a:noAutofit/>
          </a:bodyPr>
          <a:lstStyle/>
          <a:p>
            <a:pPr algn="ctr"/>
            <a:r>
              <a:rPr lang="en-IN" sz="4800" dirty="0">
                <a:solidFill>
                  <a:schemeClr val="bg1"/>
                </a:solidFill>
              </a:rPr>
              <a:t> </a:t>
            </a:r>
            <a:r>
              <a:rPr lang="bo-CN" sz="8000" b="1" cap="all" dirty="0">
                <a:solidFill>
                  <a:schemeClr val="bg1"/>
                </a:solidFill>
                <a:latin typeface="ArialMT"/>
              </a:rPr>
              <a:t>མཛད་པ། 17</a:t>
            </a:r>
          </a:p>
          <a:p>
            <a:r>
              <a:rPr lang="bo-CN" sz="8000" b="1" dirty="0">
                <a:solidFill>
                  <a:schemeClr val="bg1"/>
                </a:solidFill>
                <a:latin typeface="Arial" panose="020B0604020202020204" pitchFamily="34" charset="0"/>
              </a:rPr>
              <a:t>ཐེ་ས་ལོ་ནི་ཀེ་</a:t>
            </a:r>
            <a:r>
              <a:rPr lang="bo-CN" sz="8000" b="1" i="0" dirty="0">
                <a:solidFill>
                  <a:schemeClr val="bg1"/>
                </a:solidFill>
                <a:effectLst/>
                <a:latin typeface="Arial" panose="020B0604020202020204" pitchFamily="34" charset="0"/>
              </a:rPr>
              <a:t>དང་པུ་རེ་ཡཱ་</a:t>
            </a:r>
            <a:r>
              <a:rPr lang="bo-CN" sz="8000" b="1" dirty="0">
                <a:solidFill>
                  <a:schemeClr val="bg1"/>
                </a:solidFill>
                <a:latin typeface="Arial" panose="020B0604020202020204" pitchFamily="34" charset="0"/>
              </a:rPr>
              <a:t>གྲོང་ཁྱེར་དུ་ཆོས་བསྒྲགས་པའི་སྐོར།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62CE-45B1-D674-E9C4-99F9AAE6C244}"/>
              </a:ext>
            </a:extLst>
          </p:cNvPr>
          <p:cNvPicPr>
            <a:picLocks noChangeAspect="1"/>
          </p:cNvPicPr>
          <p:nvPr/>
        </p:nvPicPr>
        <p:blipFill>
          <a:blip r:embed="rId2"/>
          <a:stretch>
            <a:fillRect/>
          </a:stretch>
        </p:blipFill>
        <p:spPr>
          <a:xfrm>
            <a:off x="0" y="1"/>
            <a:ext cx="12324876" cy="6858000"/>
          </a:xfrm>
          <a:prstGeom prst="rect">
            <a:avLst/>
          </a:prstGeom>
        </p:spPr>
      </p:pic>
      <p:sp>
        <p:nvSpPr>
          <p:cNvPr id="4" name="TextBox 3">
            <a:extLst>
              <a:ext uri="{FF2B5EF4-FFF2-40B4-BE49-F238E27FC236}">
                <a16:creationId xmlns:a16="http://schemas.microsoft.com/office/drawing/2014/main" id="{21D14671-E76E-E998-B310-DE38EE7217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17:8,9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མཚན་མོ་དེ་རང་ལ་སྤུན་ཟླ་རྣམས་ཀྱིས་པའུ་ལུ་དང་སི་ལཱ་གཉིས་པུ་རེ་ཡཱ་གྲོང་ཁྱེར་དུ་བཏང་ཞིང༌། དེར་སླེབས་ནས་ཁོང་རྣམས་ཡ་ཧུ་དཱ་པའི་འདུ་ཁང་ལ་ཕེབས།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10As soon as night had fallen, the brothers sent Paul and Silas away to Berea. On arriving there, they went into the Jewish synagogue.</a:t>
            </a:r>
            <a:endParaRPr lang="en-IN" dirty="0"/>
          </a:p>
        </p:txBody>
      </p:sp>
      <p:pic>
        <p:nvPicPr>
          <p:cNvPr id="6" name="Audio 5">
            <a:hlinkClick r:id="" action="ppaction://media"/>
            <a:extLst>
              <a:ext uri="{FF2B5EF4-FFF2-40B4-BE49-F238E27FC236}">
                <a16:creationId xmlns:a16="http://schemas.microsoft.com/office/drawing/2014/main" id="{D195B882-C727-DE3E-9EE1-DD1313FC2C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070"/>
    </mc:Choice>
    <mc:Fallback xmlns="">
      <p:transition spd="slow" advTm="1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890C2-EAA6-A3FD-97CC-1C813A131ACF}"/>
              </a:ext>
            </a:extLst>
          </p:cNvPr>
          <p:cNvPicPr>
            <a:picLocks noChangeAspect="1"/>
          </p:cNvPicPr>
          <p:nvPr/>
        </p:nvPicPr>
        <p:blipFill>
          <a:blip r:embed="rId2"/>
          <a:stretch>
            <a:fillRect/>
          </a:stretch>
        </p:blipFill>
        <p:spPr>
          <a:xfrm>
            <a:off x="0" y="-1"/>
            <a:ext cx="12192000" cy="7296249"/>
          </a:xfrm>
          <a:prstGeom prst="rect">
            <a:avLst/>
          </a:prstGeom>
        </p:spPr>
      </p:pic>
      <p:sp>
        <p:nvSpPr>
          <p:cNvPr id="4" name="TextBox 3">
            <a:extLst>
              <a:ext uri="{FF2B5EF4-FFF2-40B4-BE49-F238E27FC236}">
                <a16:creationId xmlns:a16="http://schemas.microsoft.com/office/drawing/2014/main" id="{07795202-8B00-BEA1-FB30-B6CCD8E1CC5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17:10</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གནས་འདིའི་མི་རྣམས་ཐེ་ས་ལོ་ནི་ཀེ་གྲོང་ཁྱེར་གྱི་ཡ་ཧུ་དཱ་པ་རྣམས་ལས་བློ་རྒྱ་ཆེ་ལ། འཕྲིན་བཟང་ཉན་རྒྱུར་དགའ་བ་མ་ཟད། བཀའ་ཐོས་ནས་དོན་དེ་རྣམས་བདེན་པ་ཡིན་མིན་ཤེས་པའི་ཕྱིར་ཁོ་ཚོས་ཉིན་ལྟར་གསུང་རབ་འཚོལ་ཞིབ་བྱས།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11Now the Bereans were more noble-minded than the Thessalonians, for they received the message with great eagerness and examined the Scriptures every day to see if these teachings were true.</a:t>
            </a:r>
            <a:endParaRPr lang="en-IN" dirty="0"/>
          </a:p>
        </p:txBody>
      </p:sp>
      <p:pic>
        <p:nvPicPr>
          <p:cNvPr id="6" name="Audio 5">
            <a:hlinkClick r:id="" action="ppaction://media"/>
            <a:extLst>
              <a:ext uri="{FF2B5EF4-FFF2-40B4-BE49-F238E27FC236}">
                <a16:creationId xmlns:a16="http://schemas.microsoft.com/office/drawing/2014/main" id="{2AF55D99-6658-1480-FCF8-D5E8011BD3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696"/>
    </mc:Choice>
    <mc:Fallback xmlns="">
      <p:transition spd="slow" advTm="1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014C3-155A-13D9-7475-757A22C9923F}"/>
              </a:ext>
            </a:extLst>
          </p:cNvPr>
          <p:cNvPicPr>
            <a:picLocks noChangeAspect="1"/>
          </p:cNvPicPr>
          <p:nvPr/>
        </p:nvPicPr>
        <p:blipFill>
          <a:blip r:embed="rId2"/>
          <a:stretch>
            <a:fillRect/>
          </a:stretch>
        </p:blipFill>
        <p:spPr>
          <a:xfrm>
            <a:off x="-134471" y="-17991"/>
            <a:ext cx="12326471" cy="6875991"/>
          </a:xfrm>
          <a:prstGeom prst="rect">
            <a:avLst/>
          </a:prstGeom>
        </p:spPr>
      </p:pic>
      <p:sp>
        <p:nvSpPr>
          <p:cNvPr id="4" name="TextBox 3">
            <a:extLst>
              <a:ext uri="{FF2B5EF4-FFF2-40B4-BE49-F238E27FC236}">
                <a16:creationId xmlns:a16="http://schemas.microsoft.com/office/drawing/2014/main" id="{507E2E45-16EC-D3EE-261F-2B7B5D525126}"/>
              </a:ext>
            </a:extLst>
          </p:cNvPr>
          <p:cNvSpPr txBox="1"/>
          <p:nvPr/>
        </p:nvSpPr>
        <p:spPr>
          <a:xfrm>
            <a:off x="106386" y="55687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17:11</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དེའི་ཕྱིར་དེ་རྣམས་ལས་མི་མང་པོ་ཞིག་དང༌། གྷི་རིག་གི་རིགས་མཐོ་བའི་ཕོ་མོ་མང་པོའང་དད་པར་གྱུར།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12As a result, many of them believed, along with quite a few prominent Greek women and men.</a:t>
            </a:r>
            <a:endParaRPr lang="en-IN" dirty="0"/>
          </a:p>
        </p:txBody>
      </p:sp>
      <p:pic>
        <p:nvPicPr>
          <p:cNvPr id="6" name="Audio 5">
            <a:hlinkClick r:id="" action="ppaction://media"/>
            <a:extLst>
              <a:ext uri="{FF2B5EF4-FFF2-40B4-BE49-F238E27FC236}">
                <a16:creationId xmlns:a16="http://schemas.microsoft.com/office/drawing/2014/main" id="{55B6BD67-0D4C-D087-81C9-1183D6C485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015"/>
    </mc:Choice>
    <mc:Fallback xmlns="">
      <p:transition spd="slow" advTm="8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A5B80-2771-5DBA-F03A-2B37DA6910DD}"/>
              </a:ext>
            </a:extLst>
          </p:cNvPr>
          <p:cNvPicPr>
            <a:picLocks noChangeAspect="1"/>
          </p:cNvPicPr>
          <p:nvPr/>
        </p:nvPicPr>
        <p:blipFill>
          <a:blip r:embed="rId2"/>
          <a:stretch>
            <a:fillRect/>
          </a:stretch>
        </p:blipFill>
        <p:spPr>
          <a:xfrm>
            <a:off x="19050" y="19050"/>
            <a:ext cx="12153900" cy="6819900"/>
          </a:xfrm>
          <a:prstGeom prst="rect">
            <a:avLst/>
          </a:prstGeom>
        </p:spPr>
      </p:pic>
      <p:sp>
        <p:nvSpPr>
          <p:cNvPr id="4" name="TextBox 3">
            <a:extLst>
              <a:ext uri="{FF2B5EF4-FFF2-40B4-BE49-F238E27FC236}">
                <a16:creationId xmlns:a16="http://schemas.microsoft.com/office/drawing/2014/main" id="{41F6F076-6E04-ED7B-2ADD-7D9CA58B1F97}"/>
              </a:ext>
            </a:extLst>
          </p:cNvPr>
          <p:cNvSpPr txBox="1"/>
          <p:nvPr/>
        </p:nvSpPr>
        <p:spPr>
          <a:xfrm>
            <a:off x="402948" y="554400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17:12</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འོན་ཀྱང་ཐེ་ས་ལོ་ནི་ཀེ་གྲོང་ཁྱེར་གྱི་ཡ་ཧུ་དཱ་པ་རྣམས་ཀྱིས་པའུ་ལུས་པུ་རེ་ཡཱ་གྲོང་ཁྱེར་ལའང་དཀོན་མཆོག་གི་བཀའ་སྒྲོག་པའི་གཏམ་ཐོས་པས། དེར་སོང་ནས་མི་ཚོགས་དཀྲུགས་ཤིང་ངན་བསྐུལ་བྱས།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13But when the Jews from Thessalonica learned that Paul was also proclaiming the word of God in Berea, they went there themselves to incite and agitate the crowds. </a:t>
            </a:r>
            <a:endParaRPr lang="en-IN" dirty="0"/>
          </a:p>
        </p:txBody>
      </p:sp>
      <p:pic>
        <p:nvPicPr>
          <p:cNvPr id="6" name="Audio 5">
            <a:hlinkClick r:id="" action="ppaction://media"/>
            <a:extLst>
              <a:ext uri="{FF2B5EF4-FFF2-40B4-BE49-F238E27FC236}">
                <a16:creationId xmlns:a16="http://schemas.microsoft.com/office/drawing/2014/main" id="{5155E5F8-8A74-CE51-C2EA-305132D699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364"/>
    </mc:Choice>
    <mc:Fallback xmlns="">
      <p:transition spd="slow" advTm="13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947E3-FDE4-615D-68FD-9BCDE4957351}"/>
              </a:ext>
            </a:extLst>
          </p:cNvPr>
          <p:cNvPicPr>
            <a:picLocks noChangeAspect="1"/>
          </p:cNvPicPr>
          <p:nvPr/>
        </p:nvPicPr>
        <p:blipFill>
          <a:blip r:embed="rId2"/>
          <a:stretch>
            <a:fillRect/>
          </a:stretch>
        </p:blipFill>
        <p:spPr>
          <a:xfrm>
            <a:off x="-1" y="1"/>
            <a:ext cx="12322969" cy="6858000"/>
          </a:xfrm>
          <a:prstGeom prst="rect">
            <a:avLst/>
          </a:prstGeom>
        </p:spPr>
      </p:pic>
      <p:sp>
        <p:nvSpPr>
          <p:cNvPr id="4" name="TextBox 3">
            <a:extLst>
              <a:ext uri="{FF2B5EF4-FFF2-40B4-BE49-F238E27FC236}">
                <a16:creationId xmlns:a16="http://schemas.microsoft.com/office/drawing/2014/main" id="{DE859BD3-B316-8376-D15F-FF630DF027A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17:13</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14</a:t>
            </a:r>
            <a:r>
              <a:rPr lang="bo-CN" sz="7200" dirty="0">
                <a:solidFill>
                  <a:srgbClr val="121212"/>
                </a:solidFill>
                <a:latin typeface="Arial" panose="020B0604020202020204" pitchFamily="34" charset="0"/>
              </a:rPr>
              <a:t>དེ་ནས་སྤུན་ཟླ་རྣམས་ཀྱིས་འཕྲལ་དུ་པའུ་ལུ་རྒྱ་མཚོའི་འགྲམ་དུ་བསྐྱལ་ཞིང༌། སི་ལཱ་དང་ཐི་མོ་ཐེ་པུ་རེ་ཡཱ་གྲོང་ཁྱེར་དུ་གནས།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14The brothers immediately sent Paul to the coast, but Silas and Timothy remained in Berea.</a:t>
            </a:r>
            <a:endParaRPr lang="en-IN" dirty="0"/>
          </a:p>
        </p:txBody>
      </p:sp>
      <p:pic>
        <p:nvPicPr>
          <p:cNvPr id="6" name="Audio 5">
            <a:hlinkClick r:id="" action="ppaction://media"/>
            <a:extLst>
              <a:ext uri="{FF2B5EF4-FFF2-40B4-BE49-F238E27FC236}">
                <a16:creationId xmlns:a16="http://schemas.microsoft.com/office/drawing/2014/main" id="{85D601B0-4EC4-3088-B85C-6FE7CAFC0A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911"/>
    </mc:Choice>
    <mc:Fallback xmlns="">
      <p:transition spd="slow" advTm="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4800" dirty="0"/>
              <a:t> </a:t>
            </a:r>
            <a:r>
              <a:rPr lang="bo-CN" sz="9600" b="1" cap="all" dirty="0">
                <a:solidFill>
                  <a:srgbClr val="121212"/>
                </a:solidFill>
                <a:latin typeface="ArialMT"/>
              </a:rPr>
              <a:t>མཛད་པ། 17</a:t>
            </a:r>
          </a:p>
          <a:p>
            <a:r>
              <a:rPr lang="bo-CN" sz="9600" b="1" dirty="0">
                <a:solidFill>
                  <a:srgbClr val="121212"/>
                </a:solidFill>
                <a:latin typeface="Arial" panose="020B0604020202020204" pitchFamily="34" charset="0"/>
              </a:rPr>
              <a:t>ཐེ་ས་ལོ་ནི་ཀེ་</a:t>
            </a:r>
            <a:r>
              <a:rPr lang="bo-CN" sz="9600" b="1" i="0" dirty="0">
                <a:solidFill>
                  <a:srgbClr val="121212"/>
                </a:solidFill>
                <a:effectLst/>
                <a:latin typeface="Arial" panose="020B0604020202020204" pitchFamily="34" charset="0"/>
              </a:rPr>
              <a:t>དང་པུ་རེ་ཡཱ་</a:t>
            </a:r>
            <a:r>
              <a:rPr lang="bo-CN" sz="9600" b="1" dirty="0">
                <a:solidFill>
                  <a:srgbClr val="121212"/>
                </a:solidFill>
                <a:latin typeface="Arial" panose="020B0604020202020204" pitchFamily="34" charset="0"/>
              </a:rPr>
              <a:t>གྲོང་ཁྱེར་དུ་ཆོས་བསྒྲགས་པའི་སྐོར།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 New Roman" panose="02020603050405020304" pitchFamily="18" charset="0"/>
                <a:cs typeface="Times New Roman" panose="02020603050405020304" pitchFamily="18" charset="0"/>
              </a:rPr>
              <a:t>Paul’s Second Journey Continues</a:t>
            </a:r>
          </a:p>
          <a:p>
            <a:pPr algn="l"/>
            <a:r>
              <a:rPr lang="en-US" sz="6000" b="0" i="0" u="none" strike="noStrike" baseline="0" dirty="0">
                <a:latin typeface="Times New Roman" panose="02020603050405020304" pitchFamily="18" charset="0"/>
                <a:cs typeface="Times New Roman" panose="02020603050405020304" pitchFamily="18" charset="0"/>
              </a:rPr>
              <a:t>1. Chased out of Thessalonica and Berea – Acts 17:1-14</a:t>
            </a:r>
            <a:endParaRPr lang="en-IN" sz="6000" dirty="0">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5DD5EDB5-0025-E2A8-8F8E-981EB6E357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342"/>
    </mc:Choice>
    <mc:Fallback xmlns="">
      <p:transition spd="slow" advTm="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DD684-35C9-98E0-E8DB-C7F03E2BA574}"/>
              </a:ext>
            </a:extLst>
          </p:cNvPr>
          <p:cNvPicPr>
            <a:picLocks noChangeAspect="1"/>
          </p:cNvPicPr>
          <p:nvPr/>
        </p:nvPicPr>
        <p:blipFill>
          <a:blip r:embed="rId2"/>
          <a:stretch>
            <a:fillRect/>
          </a:stretch>
        </p:blipFill>
        <p:spPr>
          <a:xfrm>
            <a:off x="-1" y="0"/>
            <a:ext cx="12564275" cy="6858000"/>
          </a:xfrm>
          <a:prstGeom prst="rect">
            <a:avLst/>
          </a:prstGeom>
        </p:spPr>
      </p:pic>
      <p:sp>
        <p:nvSpPr>
          <p:cNvPr id="4" name="TextBox 3">
            <a:extLst>
              <a:ext uri="{FF2B5EF4-FFF2-40B4-BE49-F238E27FC236}">
                <a16:creationId xmlns:a16="http://schemas.microsoft.com/office/drawing/2014/main" id="{99DEF41D-40AB-F649-EAC0-DE9103F08E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17:14</a:t>
            </a: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པའུ་ལུ་སྐྱེལ་མཁན་རྣམས་ཀྱིས་ཁོང་ཨ་ཐེ་ནེ་གྲོང་ཁྱེར་ལ་འཁྲིད་ཅིང༌། པའུ་ལུས་སི་ལཱ་དང་ཐི་མོ་ཐེ་གཉིས་གང་མགྱོགས་ཡོང་དགོས་པའི་བཀའ་གནང་ནས་སྐྱེལ་མ་རྣམས་ཕྱིར་ལོག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15Those who escorted Paul brought him to Athens and then returned with instructions for Silas and Timothy to join him as soon as possible.</a:t>
            </a:r>
            <a:endParaRPr lang="en-IN" dirty="0"/>
          </a:p>
        </p:txBody>
      </p:sp>
      <p:pic>
        <p:nvPicPr>
          <p:cNvPr id="11" name="Audio 10">
            <a:hlinkClick r:id="" action="ppaction://media"/>
            <a:extLst>
              <a:ext uri="{FF2B5EF4-FFF2-40B4-BE49-F238E27FC236}">
                <a16:creationId xmlns:a16="http://schemas.microsoft.com/office/drawing/2014/main" id="{AA827A0B-D36E-3273-909B-F8A9056CD2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244"/>
    </mc:Choice>
    <mc:Fallback xmlns="">
      <p:transition spd="slow" advTm="1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2" name="TextBox 1">
            <a:extLst>
              <a:ext uri="{FF2B5EF4-FFF2-40B4-BE49-F238E27FC236}">
                <a16:creationId xmlns:a16="http://schemas.microsoft.com/office/drawing/2014/main" id="{298607A8-F975-F4C0-FEC2-8601A1BDCF2A}"/>
              </a:ext>
            </a:extLst>
          </p:cNvPr>
          <p:cNvSpPr txBox="1"/>
          <p:nvPr/>
        </p:nvSpPr>
        <p:spPr>
          <a:xfrm>
            <a:off x="192883" y="83607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p>
        </p:txBody>
      </p:sp>
    </p:spTree>
    <p:extLst>
      <p:ext uri="{BB962C8B-B14F-4D97-AF65-F5344CB8AC3E}">
        <p14:creationId xmlns:p14="http://schemas.microsoft.com/office/powerpoint/2010/main" val="3485574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294356-FB8A-9A35-022A-08D10942C65F}"/>
              </a:ext>
            </a:extLst>
          </p:cNvPr>
          <p:cNvPicPr>
            <a:picLocks noChangeAspect="1"/>
          </p:cNvPicPr>
          <p:nvPr/>
        </p:nvPicPr>
        <p:blipFill>
          <a:blip r:embed="rId2"/>
          <a:stretch>
            <a:fillRect/>
          </a:stretch>
        </p:blipFill>
        <p:spPr>
          <a:xfrm>
            <a:off x="-1" y="0"/>
            <a:ext cx="12761535" cy="6858000"/>
          </a:xfrm>
          <a:prstGeom prst="rect">
            <a:avLst/>
          </a:prstGeom>
        </p:spPr>
      </p:pic>
      <p:sp>
        <p:nvSpPr>
          <p:cNvPr id="3" name="TextBox 2">
            <a:extLst>
              <a:ext uri="{FF2B5EF4-FFF2-40B4-BE49-F238E27FC236}">
                <a16:creationId xmlns:a16="http://schemas.microsoft.com/office/drawing/2014/main" id="{66819F35-8653-6116-475B-D3D8D52B02A2}"/>
              </a:ext>
            </a:extLst>
          </p:cNvPr>
          <p:cNvSpPr txBox="1"/>
          <p:nvPr/>
        </p:nvSpPr>
        <p:spPr>
          <a:xfrm>
            <a:off x="137742" y="389965"/>
            <a:ext cx="7490011" cy="4009040"/>
          </a:xfrm>
          <a:prstGeom prst="rect">
            <a:avLst/>
          </a:prstGeom>
          <a:noFill/>
        </p:spPr>
        <p:txBody>
          <a:bodyPr wrap="square" rtlCol="0">
            <a:noAutofit/>
          </a:bodyPr>
          <a:lstStyle/>
          <a:p>
            <a:pPr algn="ctr"/>
            <a:r>
              <a:rPr lang="en-IN" sz="4800" dirty="0">
                <a:solidFill>
                  <a:schemeClr val="bg1"/>
                </a:solidFill>
              </a:rPr>
              <a:t> </a:t>
            </a:r>
            <a:r>
              <a:rPr lang="bo-CN" sz="8000" b="1" cap="all" dirty="0">
                <a:solidFill>
                  <a:schemeClr val="bg1"/>
                </a:solidFill>
                <a:latin typeface="ArialMT"/>
              </a:rPr>
              <a:t>མཛད་པ། 17</a:t>
            </a:r>
          </a:p>
          <a:p>
            <a:r>
              <a:rPr lang="bo-CN" sz="8000" b="1" dirty="0">
                <a:solidFill>
                  <a:schemeClr val="bg1"/>
                </a:solidFill>
                <a:latin typeface="Arial" panose="020B0604020202020204" pitchFamily="34" charset="0"/>
              </a:rPr>
              <a:t>ཐེ་ས་ལོ་ནི་ཀེ་</a:t>
            </a:r>
            <a:r>
              <a:rPr lang="bo-CN" sz="8000" b="1" i="0" dirty="0">
                <a:solidFill>
                  <a:schemeClr val="bg1"/>
                </a:solidFill>
                <a:effectLst/>
                <a:latin typeface="Arial" panose="020B0604020202020204" pitchFamily="34" charset="0"/>
              </a:rPr>
              <a:t>དང་པུ་རེ་ཡཱ་</a:t>
            </a:r>
            <a:r>
              <a:rPr lang="bo-CN" sz="8000" b="1" dirty="0">
                <a:solidFill>
                  <a:schemeClr val="bg1"/>
                </a:solidFill>
                <a:latin typeface="Arial" panose="020B0604020202020204" pitchFamily="34" charset="0"/>
              </a:rPr>
              <a:t>གྲོང་ཁྱེར་དུ་ཆོས་བསྒྲགས་པའི་སྐོར།</a:t>
            </a:r>
          </a:p>
          <a:p>
            <a:endParaRPr lang="en-IN" dirty="0"/>
          </a:p>
        </p:txBody>
      </p:sp>
      <p:sp>
        <p:nvSpPr>
          <p:cNvPr id="4" name="TextBox 2">
            <a:extLst>
              <a:ext uri="{FF2B5EF4-FFF2-40B4-BE49-F238E27FC236}">
                <a16:creationId xmlns:a16="http://schemas.microsoft.com/office/drawing/2014/main" id="{AAF3FC75-0E57-31C2-244F-0B98A933094A}"/>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པའུ་ལུ་དང་སི་ལཱ་ཨམ་ཕི་པོ་ལཱི་དང་ཨ་པོ་ལོན་ཡཱ་གྲོང་ཁྱེར་བརྒྱུད་ནས་ཕེབས་རྗེས་ཐེ་ས་ལོ་ནི་ཀེ་གྲོང་ཁྱེར་དུ་སླེབས། དེར་ཡ་ཧུ་དཱ་པའི་འདུ་ཁང་ཞིག་ཡོད།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1When they had passed through Amphipolis and Apollonia, they came to Thessalonica, where there was a Jewish synagogue.</a:t>
            </a:r>
            <a:endParaRPr lang="en-IN" dirty="0"/>
          </a:p>
        </p:txBody>
      </p:sp>
      <p:pic>
        <p:nvPicPr>
          <p:cNvPr id="15" name="Audio 14">
            <a:hlinkClick r:id="" action="ppaction://media"/>
            <a:extLst>
              <a:ext uri="{FF2B5EF4-FFF2-40B4-BE49-F238E27FC236}">
                <a16:creationId xmlns:a16="http://schemas.microsoft.com/office/drawing/2014/main" id="{A6D07601-D264-1849-D8EC-06E915600E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415"/>
    </mc:Choice>
    <mc:Fallback xmlns="">
      <p:transition spd="slow" advTm="1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788CE-21FC-A58D-7965-A836A563E579}"/>
              </a:ext>
            </a:extLst>
          </p:cNvPr>
          <p:cNvPicPr>
            <a:picLocks noChangeAspect="1"/>
          </p:cNvPicPr>
          <p:nvPr/>
        </p:nvPicPr>
        <p:blipFill>
          <a:blip r:embed="rId2"/>
          <a:stretch>
            <a:fillRect/>
          </a:stretch>
        </p:blipFill>
        <p:spPr>
          <a:xfrm>
            <a:off x="-298174" y="1"/>
            <a:ext cx="12490174" cy="6858000"/>
          </a:xfrm>
          <a:prstGeom prst="rect">
            <a:avLst/>
          </a:prstGeom>
        </p:spPr>
      </p:pic>
      <p:sp>
        <p:nvSpPr>
          <p:cNvPr id="7" name="TextBox 6">
            <a:extLst>
              <a:ext uri="{FF2B5EF4-FFF2-40B4-BE49-F238E27FC236}">
                <a16:creationId xmlns:a16="http://schemas.microsoft.com/office/drawing/2014/main" id="{392911AD-0D13-69C2-CD38-F403673498E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a:t>
            </a:r>
            <a:r>
              <a:rPr lang="bo-CN" sz="7200" dirty="0">
                <a:solidFill>
                  <a:srgbClr val="121212"/>
                </a:solidFill>
                <a:latin typeface="Arial" panose="020B0604020202020204" pitchFamily="34" charset="0"/>
              </a:rPr>
              <a:t>པའུ་ལུ་ཡིས་གོམས་གཤིས་ལྟར་དེར་ཕེབས་པ་དང༌། ངལ་གསོ་བའི་ཉིན་མོ་གསུམ་གྱི་བར་དུ་གསུང་རབ་ལ་བརྟེན་ནས་ཁོ་ཚོར་རྩོད་གླེང་བྱས་ཏེ།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2As was his custom, Paul went into the synagogue, and on three Sabbaths he reasoned with them from the Scriptures,</a:t>
            </a:r>
            <a:endParaRPr lang="en-IN" dirty="0"/>
          </a:p>
        </p:txBody>
      </p:sp>
      <p:pic>
        <p:nvPicPr>
          <p:cNvPr id="6" name="Audio 5">
            <a:hlinkClick r:id="" action="ppaction://media"/>
            <a:extLst>
              <a:ext uri="{FF2B5EF4-FFF2-40B4-BE49-F238E27FC236}">
                <a16:creationId xmlns:a16="http://schemas.microsoft.com/office/drawing/2014/main" id="{2D1895F7-BF84-7EA3-AF50-F66155EA67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149"/>
    </mc:Choice>
    <mc:Fallback xmlns="">
      <p:transition spd="slow" advTm="9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4AF28-13F3-EEA6-DC88-6A4DF2844401}"/>
              </a:ext>
            </a:extLst>
          </p:cNvPr>
          <p:cNvPicPr>
            <a:picLocks noChangeAspect="1"/>
          </p:cNvPicPr>
          <p:nvPr/>
        </p:nvPicPr>
        <p:blipFill>
          <a:blip r:embed="rId2"/>
          <a:stretch>
            <a:fillRect/>
          </a:stretch>
        </p:blipFill>
        <p:spPr>
          <a:xfrm>
            <a:off x="0" y="0"/>
            <a:ext cx="12214544" cy="6858000"/>
          </a:xfrm>
          <a:prstGeom prst="rect">
            <a:avLst/>
          </a:prstGeom>
        </p:spPr>
      </p:pic>
      <p:sp>
        <p:nvSpPr>
          <p:cNvPr id="4" name="TextBox 3">
            <a:extLst>
              <a:ext uri="{FF2B5EF4-FFF2-40B4-BE49-F238E27FC236}">
                <a16:creationId xmlns:a16="http://schemas.microsoft.com/office/drawing/2014/main" id="{B288DA8C-686C-D7EC-B89E-FDD0D8A021F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མཱ་ཤི་ཀ་སྡུག་བསྔལ་མྱོང་ནས་སླར་གསོན་པོར་འགྱུར་དགོས་པར་གསལ་བཤད་དང་ར་སྤྲོད་བྱས། པའུ་ལུས་“ངས་ཁྱེད་རྣམས་ལ་སྒྲོག་བཞིན་པའི་ཡེ་ཤུ་ནི་མཱ་ཤི་ཀ་ཡིན་ནོ་”ཞེས་གསུངས།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3explaining and proving that the Christ had to suffer and rise from the dead. “This Jesus I am proclaiming to you is the Christ,” he declared. </a:t>
            </a:r>
            <a:endParaRPr lang="en-IN" dirty="0"/>
          </a:p>
        </p:txBody>
      </p:sp>
      <p:pic>
        <p:nvPicPr>
          <p:cNvPr id="6" name="Audio 5">
            <a:hlinkClick r:id="" action="ppaction://media"/>
            <a:extLst>
              <a:ext uri="{FF2B5EF4-FFF2-40B4-BE49-F238E27FC236}">
                <a16:creationId xmlns:a16="http://schemas.microsoft.com/office/drawing/2014/main" id="{107DEEDE-B068-A2DD-F542-DC1B568BA7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777"/>
    </mc:Choice>
    <mc:Fallback xmlns="">
      <p:transition spd="slow" advTm="1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5435</TotalTime>
  <Words>1346</Words>
  <Application>Microsoft Office PowerPoint</Application>
  <PresentationFormat>Widescreen</PresentationFormat>
  <Paragraphs>69</Paragraphs>
  <Slides>32</Slides>
  <Notes>1</Notes>
  <HiddenSlides>0</HiddenSlides>
  <MMClips>16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Aptos</vt:lpstr>
      <vt:lpstr>Arial</vt:lpstr>
      <vt:lpstr>ArialMT</vt:lpstr>
      <vt:lpstr>Calibri</vt:lpstr>
      <vt:lpstr>Calibri Light</vt:lpstr>
      <vt:lpstr>Microsoft Himalaya</vt:lpstr>
      <vt:lpstr>Times New Roman</vt:lpstr>
      <vt:lpstr>TimesNewRomanPS-BoldMT</vt:lpstr>
      <vt:lpstr>TimesNewRomanPSMT</vt:lpstr>
      <vt:lpstr>Office Theme</vt:lpstr>
      <vt:lpstr>53-1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2024-07-25T13:13:36Z</dcterms:modified>
</cp:coreProperties>
</file>