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96" r:id="rId18"/>
    <p:sldId id="297" r:id="rId19"/>
    <p:sldId id="266" r:id="rId20"/>
    <p:sldId id="277" r:id="rId21"/>
    <p:sldId id="267" r:id="rId22"/>
    <p:sldId id="278" r:id="rId23"/>
    <p:sldId id="268" r:id="rId24"/>
    <p:sldId id="279" r:id="rId25"/>
    <p:sldId id="298" r:id="rId26"/>
    <p:sldId id="299" r:id="rId27"/>
    <p:sldId id="269" r:id="rId28"/>
    <p:sldId id="2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700566-DAB1-437F-833A-6F1D56D189D1}" v="1" dt="2025-05-28T11:36:01.1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033" autoAdjust="0"/>
  </p:normalViewPr>
  <p:slideViewPr>
    <p:cSldViewPr snapToGrid="0">
      <p:cViewPr varScale="1">
        <p:scale>
          <a:sx n="48" d="100"/>
          <a:sy n="48" d="100"/>
        </p:scale>
        <p:origin x="72" y="70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9AA4D1B5-9759-4C06-BAA6-05A4DC2420EF}"/>
    <pc:docChg chg="custSel modSld">
      <pc:chgData name="Alfred Smith" userId="3c60a3631c0db8ad" providerId="LiveId" clId="{9AA4D1B5-9759-4C06-BAA6-05A4DC2420EF}" dt="2024-07-25T13:24:42.718" v="26"/>
      <pc:docMkLst>
        <pc:docMk/>
      </pc:docMkLst>
      <pc:sldChg chg="modSp mod">
        <pc:chgData name="Alfred Smith" userId="3c60a3631c0db8ad" providerId="LiveId" clId="{9AA4D1B5-9759-4C06-BAA6-05A4DC2420EF}" dt="2024-07-25T13:12:32.773" v="3" actId="27636"/>
        <pc:sldMkLst>
          <pc:docMk/>
          <pc:sldMk cId="1499918570" sldId="257"/>
        </pc:sldMkLst>
      </pc:sldChg>
      <pc:sldChg chg="modSp mod">
        <pc:chgData name="Alfred Smith" userId="3c60a3631c0db8ad" providerId="LiveId" clId="{9AA4D1B5-9759-4C06-BAA6-05A4DC2420EF}" dt="2024-07-25T13:21:37.293" v="6"/>
        <pc:sldMkLst>
          <pc:docMk/>
          <pc:sldMk cId="2346136586" sldId="260"/>
        </pc:sldMkLst>
      </pc:sldChg>
      <pc:sldChg chg="modSp mod">
        <pc:chgData name="Alfred Smith" userId="3c60a3631c0db8ad" providerId="LiveId" clId="{9AA4D1B5-9759-4C06-BAA6-05A4DC2420EF}" dt="2024-07-25T13:22:01.750" v="8"/>
        <pc:sldMkLst>
          <pc:docMk/>
          <pc:sldMk cId="4037329247" sldId="261"/>
        </pc:sldMkLst>
      </pc:sldChg>
      <pc:sldChg chg="modSp mod">
        <pc:chgData name="Alfred Smith" userId="3c60a3631c0db8ad" providerId="LiveId" clId="{9AA4D1B5-9759-4C06-BAA6-05A4DC2420EF}" dt="2024-07-25T13:22:13.812" v="11"/>
        <pc:sldMkLst>
          <pc:docMk/>
          <pc:sldMk cId="1909638311" sldId="262"/>
        </pc:sldMkLst>
      </pc:sldChg>
      <pc:sldChg chg="modSp mod">
        <pc:chgData name="Alfred Smith" userId="3c60a3631c0db8ad" providerId="LiveId" clId="{9AA4D1B5-9759-4C06-BAA6-05A4DC2420EF}" dt="2024-07-25T13:22:28.373" v="13"/>
        <pc:sldMkLst>
          <pc:docMk/>
          <pc:sldMk cId="641208035" sldId="263"/>
        </pc:sldMkLst>
      </pc:sldChg>
      <pc:sldChg chg="modSp mod">
        <pc:chgData name="Alfred Smith" userId="3c60a3631c0db8ad" providerId="LiveId" clId="{9AA4D1B5-9759-4C06-BAA6-05A4DC2420EF}" dt="2024-07-25T13:22:45.486" v="15"/>
        <pc:sldMkLst>
          <pc:docMk/>
          <pc:sldMk cId="4044745628" sldId="264"/>
        </pc:sldMkLst>
      </pc:sldChg>
      <pc:sldChg chg="modSp mod">
        <pc:chgData name="Alfred Smith" userId="3c60a3631c0db8ad" providerId="LiveId" clId="{9AA4D1B5-9759-4C06-BAA6-05A4DC2420EF}" dt="2024-07-25T13:23:12.075" v="17"/>
        <pc:sldMkLst>
          <pc:docMk/>
          <pc:sldMk cId="978260341" sldId="265"/>
        </pc:sldMkLst>
      </pc:sldChg>
      <pc:sldChg chg="modSp mod">
        <pc:chgData name="Alfred Smith" userId="3c60a3631c0db8ad" providerId="LiveId" clId="{9AA4D1B5-9759-4C06-BAA6-05A4DC2420EF}" dt="2024-07-25T13:23:45.356" v="20"/>
        <pc:sldMkLst>
          <pc:docMk/>
          <pc:sldMk cId="3575870363" sldId="266"/>
        </pc:sldMkLst>
      </pc:sldChg>
      <pc:sldChg chg="modSp mod">
        <pc:chgData name="Alfred Smith" userId="3c60a3631c0db8ad" providerId="LiveId" clId="{9AA4D1B5-9759-4C06-BAA6-05A4DC2420EF}" dt="2024-07-25T13:23:58.401" v="22"/>
        <pc:sldMkLst>
          <pc:docMk/>
          <pc:sldMk cId="4017137865" sldId="267"/>
        </pc:sldMkLst>
      </pc:sldChg>
      <pc:sldChg chg="modSp mod">
        <pc:chgData name="Alfred Smith" userId="3c60a3631c0db8ad" providerId="LiveId" clId="{9AA4D1B5-9759-4C06-BAA6-05A4DC2420EF}" dt="2024-07-25T13:24:11.115" v="23"/>
        <pc:sldMkLst>
          <pc:docMk/>
          <pc:sldMk cId="3137811553" sldId="268"/>
        </pc:sldMkLst>
      </pc:sldChg>
      <pc:sldChg chg="modSp mod">
        <pc:chgData name="Alfred Smith" userId="3c60a3631c0db8ad" providerId="LiveId" clId="{9AA4D1B5-9759-4C06-BAA6-05A4DC2420EF}" dt="2024-07-25T13:24:42.718" v="26"/>
        <pc:sldMkLst>
          <pc:docMk/>
          <pc:sldMk cId="100491716" sldId="269"/>
        </pc:sldMkLst>
      </pc:sldChg>
      <pc:sldChg chg="addSp modSp">
        <pc:chgData name="Alfred Smith" userId="3c60a3631c0db8ad" providerId="LiveId" clId="{9AA4D1B5-9759-4C06-BAA6-05A4DC2420EF}" dt="2024-07-25T13:13:14.212" v="4"/>
        <pc:sldMkLst>
          <pc:docMk/>
          <pc:sldMk cId="4120481681" sldId="270"/>
        </pc:sldMkLst>
      </pc:sldChg>
      <pc:sldChg chg="modSp mod">
        <pc:chgData name="Alfred Smith" userId="3c60a3631c0db8ad" providerId="LiveId" clId="{9AA4D1B5-9759-4C06-BAA6-05A4DC2420EF}" dt="2024-07-25T13:23:25.618" v="18"/>
        <pc:sldMkLst>
          <pc:docMk/>
          <pc:sldMk cId="1188042797" sldId="296"/>
        </pc:sldMkLst>
      </pc:sldChg>
      <pc:sldChg chg="modSp mod">
        <pc:chgData name="Alfred Smith" userId="3c60a3631c0db8ad" providerId="LiveId" clId="{9AA4D1B5-9759-4C06-BAA6-05A4DC2420EF}" dt="2024-07-25T13:24:29.280" v="24"/>
        <pc:sldMkLst>
          <pc:docMk/>
          <pc:sldMk cId="4209580399" sldId="298"/>
        </pc:sldMkLst>
      </pc:sldChg>
    </pc:docChg>
  </pc:docChgLst>
  <pc:docChgLst>
    <pc:chgData name="Leonie Smith" userId="fed1330f33f5650e" providerId="LiveId" clId="{E135A285-3783-4AC3-92E4-55633CB4C5C7}"/>
    <pc:docChg chg="custSel modSld">
      <pc:chgData name="Leonie Smith" userId="fed1330f33f5650e" providerId="LiveId" clId="{E135A285-3783-4AC3-92E4-55633CB4C5C7}" dt="2023-04-24T03:49:48.917" v="92" actId="5793"/>
      <pc:docMkLst>
        <pc:docMk/>
      </pc:docMkLst>
      <pc:sldChg chg="addSp modSp modNotesTx">
        <pc:chgData name="Leonie Smith" userId="fed1330f33f5650e" providerId="LiveId" clId="{E135A285-3783-4AC3-92E4-55633CB4C5C7}" dt="2023-04-24T03:49:48.917" v="92" actId="5793"/>
        <pc:sldMkLst>
          <pc:docMk/>
          <pc:sldMk cId="1499918570" sldId="257"/>
        </pc:sldMkLst>
      </pc:sldChg>
      <pc:sldChg chg="addSp modSp">
        <pc:chgData name="Leonie Smith" userId="fed1330f33f5650e" providerId="LiveId" clId="{E135A285-3783-4AC3-92E4-55633CB4C5C7}" dt="2023-04-14T04:09:43.037" v="1"/>
        <pc:sldMkLst>
          <pc:docMk/>
          <pc:sldMk cId="454763615" sldId="259"/>
        </pc:sldMkLst>
      </pc:sldChg>
      <pc:sldChg chg="addSp modSp">
        <pc:chgData name="Leonie Smith" userId="fed1330f33f5650e" providerId="LiveId" clId="{E135A285-3783-4AC3-92E4-55633CB4C5C7}" dt="2023-04-14T04:10:34.875" v="2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E135A285-3783-4AC3-92E4-55633CB4C5C7}" dt="2023-04-14T04:19:14.107" v="30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E135A285-3783-4AC3-92E4-55633CB4C5C7}" dt="2023-04-14T04:21:36.300" v="37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E135A285-3783-4AC3-92E4-55633CB4C5C7}" dt="2023-04-14T04:24:47.453" v="47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E135A285-3783-4AC3-92E4-55633CB4C5C7}" dt="2023-04-14T04:27:12.496" v="54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E135A285-3783-4AC3-92E4-55633CB4C5C7}" dt="2023-04-14T04:29:39.421" v="58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E135A285-3783-4AC3-92E4-55633CB4C5C7}" dt="2023-04-14T04:34:32.129" v="66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E135A285-3783-4AC3-92E4-55633CB4C5C7}" dt="2023-04-14T04:36:39.879" v="70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E135A285-3783-4AC3-92E4-55633CB4C5C7}" dt="2023-04-14T04:39:50.218" v="80"/>
        <pc:sldMkLst>
          <pc:docMk/>
          <pc:sldMk cId="3137811553" sldId="268"/>
        </pc:sldMkLst>
      </pc:sldChg>
      <pc:sldChg chg="addSp modSp">
        <pc:chgData name="Leonie Smith" userId="fed1330f33f5650e" providerId="LiveId" clId="{E135A285-3783-4AC3-92E4-55633CB4C5C7}" dt="2023-04-14T04:42:57.663" v="88"/>
        <pc:sldMkLst>
          <pc:docMk/>
          <pc:sldMk cId="100491716" sldId="269"/>
        </pc:sldMkLst>
      </pc:sldChg>
      <pc:sldChg chg="addSp delSp modSp mod modTransition modAnim">
        <pc:chgData name="Leonie Smith" userId="fed1330f33f5650e" providerId="LiveId" clId="{E135A285-3783-4AC3-92E4-55633CB4C5C7}" dt="2023-04-14T04:31:23.845" v="62"/>
        <pc:sldMkLst>
          <pc:docMk/>
          <pc:sldMk cId="1188042797" sldId="296"/>
        </pc:sldMkLst>
      </pc:sldChg>
      <pc:sldChg chg="addSp delSp modSp mod modTransition modAnim">
        <pc:chgData name="Leonie Smith" userId="fed1330f33f5650e" providerId="LiveId" clId="{E135A285-3783-4AC3-92E4-55633CB4C5C7}" dt="2023-04-14T04:41:45.415" v="87"/>
        <pc:sldMkLst>
          <pc:docMk/>
          <pc:sldMk cId="4209580399" sldId="298"/>
        </pc:sldMkLst>
      </pc:sldChg>
    </pc:docChg>
  </pc:docChgLst>
  <pc:docChgLst>
    <pc:chgData name="Leonie Smith" userId="fed1330f33f5650e" providerId="LiveId" clId="{20109ED2-5A85-4B23-8FBE-B5F7C0053F6C}"/>
    <pc:docChg chg="modSld">
      <pc:chgData name="Leonie Smith" userId="fed1330f33f5650e" providerId="LiveId" clId="{20109ED2-5A85-4B23-8FBE-B5F7C0053F6C}" dt="2024-01-23T04:53:07.397" v="80" actId="20577"/>
      <pc:docMkLst>
        <pc:docMk/>
      </pc:docMkLst>
      <pc:sldChg chg="addSp delSp modSp mod modTransition modAnim modNotesTx">
        <pc:chgData name="Leonie Smith" userId="fed1330f33f5650e" providerId="LiveId" clId="{20109ED2-5A85-4B23-8FBE-B5F7C0053F6C}" dt="2024-01-23T04:53:07.397" v="80" actId="20577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20109ED2-5A85-4B23-8FBE-B5F7C0053F6C}" dt="2024-01-23T02:32:04.363" v="5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20109ED2-5A85-4B23-8FBE-B5F7C0053F6C}" dt="2024-01-23T02:32:23.673" v="8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20109ED2-5A85-4B23-8FBE-B5F7C0053F6C}" dt="2024-01-23T02:33:59.264" v="20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20109ED2-5A85-4B23-8FBE-B5F7C0053F6C}" dt="2024-01-23T02:34:14.490" v="23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20109ED2-5A85-4B23-8FBE-B5F7C0053F6C}" dt="2024-01-23T02:34:40.348" v="29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20109ED2-5A85-4B23-8FBE-B5F7C0053F6C}" dt="2024-01-23T02:35:23.973" v="35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20109ED2-5A85-4B23-8FBE-B5F7C0053F6C}" dt="2024-01-23T02:35:39.901" v="38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20109ED2-5A85-4B23-8FBE-B5F7C0053F6C}" dt="2024-01-23T02:36:17.705" v="44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20109ED2-5A85-4B23-8FBE-B5F7C0053F6C}" dt="2024-01-23T02:37:06.845" v="47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20109ED2-5A85-4B23-8FBE-B5F7C0053F6C}" dt="2024-01-23T02:39:24.712" v="65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20109ED2-5A85-4B23-8FBE-B5F7C0053F6C}" dt="2024-01-23T02:39:42.981" v="68"/>
        <pc:sldMkLst>
          <pc:docMk/>
          <pc:sldMk cId="100491716" sldId="269"/>
        </pc:sldMkLst>
      </pc:sldChg>
      <pc:sldChg chg="addSp delSp modSp mod modTransition modAnim">
        <pc:chgData name="Leonie Smith" userId="fed1330f33f5650e" providerId="LiveId" clId="{20109ED2-5A85-4B23-8FBE-B5F7C0053F6C}" dt="2024-01-23T02:35:59.833" v="41"/>
        <pc:sldMkLst>
          <pc:docMk/>
          <pc:sldMk cId="1188042797" sldId="296"/>
        </pc:sldMkLst>
      </pc:sldChg>
      <pc:sldChg chg="addSp delSp modSp mod modTransition modAnim">
        <pc:chgData name="Leonie Smith" userId="fed1330f33f5650e" providerId="LiveId" clId="{20109ED2-5A85-4B23-8FBE-B5F7C0053F6C}" dt="2024-01-23T02:39:02.510" v="62"/>
        <pc:sldMkLst>
          <pc:docMk/>
          <pc:sldMk cId="4209580399" sldId="298"/>
        </pc:sldMkLst>
      </pc:sldChg>
    </pc:docChg>
  </pc:docChgLst>
  <pc:docChgLst>
    <pc:chgData name="Leonie Smith" userId="fed1330f33f5650e" providerId="LiveId" clId="{91F993F8-1B3C-4F5B-B259-E6939402C37B}"/>
    <pc:docChg chg="modSld">
      <pc:chgData name="Leonie Smith" userId="fed1330f33f5650e" providerId="LiveId" clId="{91F993F8-1B3C-4F5B-B259-E6939402C37B}" dt="2023-02-17T11:27:54.877" v="40" actId="20577"/>
      <pc:docMkLst>
        <pc:docMk/>
      </pc:docMkLst>
      <pc:sldChg chg="addSp modSp mod">
        <pc:chgData name="Leonie Smith" userId="fed1330f33f5650e" providerId="LiveId" clId="{91F993F8-1B3C-4F5B-B259-E6939402C37B}" dt="2023-02-17T11:25:06.125" v="6" actId="1076"/>
        <pc:sldMkLst>
          <pc:docMk/>
          <pc:sldMk cId="3788111665" sldId="258"/>
        </pc:sldMkLst>
      </pc:sldChg>
      <pc:sldChg chg="addSp modSp">
        <pc:chgData name="Leonie Smith" userId="fed1330f33f5650e" providerId="LiveId" clId="{91F993F8-1B3C-4F5B-B259-E6939402C37B}" dt="2023-02-17T11:25:12.117" v="7"/>
        <pc:sldMkLst>
          <pc:docMk/>
          <pc:sldMk cId="4120481681" sldId="270"/>
        </pc:sldMkLst>
      </pc:sldChg>
      <pc:sldChg chg="addSp modSp mod">
        <pc:chgData name="Leonie Smith" userId="fed1330f33f5650e" providerId="LiveId" clId="{91F993F8-1B3C-4F5B-B259-E6939402C37B}" dt="2023-02-17T11:26:29.447" v="24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91F993F8-1B3C-4F5B-B259-E6939402C37B}" dt="2023-02-17T11:26:37.133" v="25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91F993F8-1B3C-4F5B-B259-E6939402C37B}" dt="2023-02-17T11:26:46.720" v="27" actId="1076"/>
        <pc:sldMkLst>
          <pc:docMk/>
          <pc:sldMk cId="487179600" sldId="273"/>
        </pc:sldMkLst>
      </pc:sldChg>
      <pc:sldChg chg="addSp modSp mod">
        <pc:chgData name="Leonie Smith" userId="fed1330f33f5650e" providerId="LiveId" clId="{91F993F8-1B3C-4F5B-B259-E6939402C37B}" dt="2023-02-17T11:26:54.999" v="28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91F993F8-1B3C-4F5B-B259-E6939402C37B}" dt="2023-02-17T11:27:07.408" v="29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91F993F8-1B3C-4F5B-B259-E6939402C37B}" dt="2023-02-17T11:27:13.012" v="30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91F993F8-1B3C-4F5B-B259-E6939402C37B}" dt="2023-02-17T11:27:28.151" v="34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91F993F8-1B3C-4F5B-B259-E6939402C37B}" dt="2023-02-17T11:27:33.932" v="35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91F993F8-1B3C-4F5B-B259-E6939402C37B}" dt="2023-02-17T11:27:39.758" v="36" actId="20577"/>
        <pc:sldMkLst>
          <pc:docMk/>
          <pc:sldMk cId="888433145" sldId="279"/>
        </pc:sldMkLst>
      </pc:sldChg>
      <pc:sldChg chg="addSp modSp mod">
        <pc:chgData name="Leonie Smith" userId="fed1330f33f5650e" providerId="LiveId" clId="{91F993F8-1B3C-4F5B-B259-E6939402C37B}" dt="2023-02-17T11:27:54.877" v="40" actId="20577"/>
        <pc:sldMkLst>
          <pc:docMk/>
          <pc:sldMk cId="791300187" sldId="280"/>
        </pc:sldMkLst>
      </pc:sldChg>
      <pc:sldChg chg="addSp modSp mod">
        <pc:chgData name="Leonie Smith" userId="fed1330f33f5650e" providerId="LiveId" clId="{91F993F8-1B3C-4F5B-B259-E6939402C37B}" dt="2023-02-17T11:27:22.595" v="33" actId="20577"/>
        <pc:sldMkLst>
          <pc:docMk/>
          <pc:sldMk cId="1420722161" sldId="297"/>
        </pc:sldMkLst>
      </pc:sldChg>
      <pc:sldChg chg="addSp modSp mod">
        <pc:chgData name="Leonie Smith" userId="fed1330f33f5650e" providerId="LiveId" clId="{91F993F8-1B3C-4F5B-B259-E6939402C37B}" dt="2023-02-17T11:27:46.670" v="38" actId="20577"/>
        <pc:sldMkLst>
          <pc:docMk/>
          <pc:sldMk cId="2891840683" sldId="299"/>
        </pc:sldMkLst>
      </pc:sldChg>
    </pc:docChg>
  </pc:docChgLst>
  <pc:docChgLst>
    <pc:chgData name="Alfred Smith" userId="3c60a3631c0db8ad" providerId="LiveId" clId="{15700566-DAB1-437F-833A-6F1D56D189D1}"/>
    <pc:docChg chg="undo custSel modSld">
      <pc:chgData name="Alfred Smith" userId="3c60a3631c0db8ad" providerId="LiveId" clId="{15700566-DAB1-437F-833A-6F1D56D189D1}" dt="2025-05-28T11:43:27.896" v="53"/>
      <pc:docMkLst>
        <pc:docMk/>
      </pc:docMkLst>
      <pc:sldChg chg="modSp mod">
        <pc:chgData name="Alfred Smith" userId="3c60a3631c0db8ad" providerId="LiveId" clId="{15700566-DAB1-437F-833A-6F1D56D189D1}" dt="2025-05-28T11:35:23.705" v="1" actId="27636"/>
        <pc:sldMkLst>
          <pc:docMk/>
          <pc:sldMk cId="1499918570" sldId="257"/>
        </pc:sldMkLst>
        <pc:spChg chg="mod">
          <ac:chgData name="Alfred Smith" userId="3c60a3631c0db8ad" providerId="LiveId" clId="{15700566-DAB1-437F-833A-6F1D56D189D1}" dt="2025-05-28T11:35:23.705" v="1" actId="27636"/>
          <ac:spMkLst>
            <pc:docMk/>
            <pc:sldMk cId="1499918570" sldId="257"/>
            <ac:spMk id="6" creationId="{C2D6A760-3A3C-E999-C3F1-B9F529169FD9}"/>
          </ac:spMkLst>
        </pc:spChg>
      </pc:sldChg>
      <pc:sldChg chg="modSp mod">
        <pc:chgData name="Alfred Smith" userId="3c60a3631c0db8ad" providerId="LiveId" clId="{15700566-DAB1-437F-833A-6F1D56D189D1}" dt="2025-05-28T11:36:03.965" v="3" actId="14100"/>
        <pc:sldMkLst>
          <pc:docMk/>
          <pc:sldMk cId="3788111665" sldId="258"/>
        </pc:sldMkLst>
        <pc:spChg chg="mod">
          <ac:chgData name="Alfred Smith" userId="3c60a3631c0db8ad" providerId="LiveId" clId="{15700566-DAB1-437F-833A-6F1D56D189D1}" dt="2025-05-28T11:36:03.965" v="3" actId="14100"/>
          <ac:spMkLst>
            <pc:docMk/>
            <pc:sldMk cId="3788111665" sldId="258"/>
            <ac:spMk id="6" creationId="{2DDE4377-BD10-2644-63A4-E3EB08120D0F}"/>
          </ac:spMkLst>
        </pc:spChg>
      </pc:sldChg>
      <pc:sldChg chg="modSp">
        <pc:chgData name="Alfred Smith" userId="3c60a3631c0db8ad" providerId="LiveId" clId="{15700566-DAB1-437F-833A-6F1D56D189D1}" dt="2025-05-28T11:36:01.116" v="2"/>
        <pc:sldMkLst>
          <pc:docMk/>
          <pc:sldMk cId="454763615" sldId="259"/>
        </pc:sldMkLst>
        <pc:spChg chg="mod">
          <ac:chgData name="Alfred Smith" userId="3c60a3631c0db8ad" providerId="LiveId" clId="{15700566-DAB1-437F-833A-6F1D56D189D1}" dt="2025-05-28T11:36:01.116" v="2"/>
          <ac:spMkLst>
            <pc:docMk/>
            <pc:sldMk cId="454763615" sldId="259"/>
            <ac:spMk id="3" creationId="{A58184BD-88F1-BA02-40C1-D8403D0EEC0D}"/>
          </ac:spMkLst>
        </pc:spChg>
      </pc:sldChg>
      <pc:sldChg chg="modSp mod">
        <pc:chgData name="Alfred Smith" userId="3c60a3631c0db8ad" providerId="LiveId" clId="{15700566-DAB1-437F-833A-6F1D56D189D1}" dt="2025-05-28T11:37:13.307" v="11" actId="1076"/>
        <pc:sldMkLst>
          <pc:docMk/>
          <pc:sldMk cId="2346136586" sldId="260"/>
        </pc:sldMkLst>
        <pc:spChg chg="mod">
          <ac:chgData name="Alfred Smith" userId="3c60a3631c0db8ad" providerId="LiveId" clId="{15700566-DAB1-437F-833A-6F1D56D189D1}" dt="2025-05-28T11:37:13.307" v="11" actId="1076"/>
          <ac:spMkLst>
            <pc:docMk/>
            <pc:sldMk cId="2346136586" sldId="260"/>
            <ac:spMk id="3" creationId="{A58184BD-88F1-BA02-40C1-D8403D0EEC0D}"/>
          </ac:spMkLst>
        </pc:spChg>
        <pc:spChg chg="mod">
          <ac:chgData name="Alfred Smith" userId="3c60a3631c0db8ad" providerId="LiveId" clId="{15700566-DAB1-437F-833A-6F1D56D189D1}" dt="2025-05-28T11:37:13.307" v="11" actId="1076"/>
          <ac:spMkLst>
            <pc:docMk/>
            <pc:sldMk cId="2346136586" sldId="260"/>
            <ac:spMk id="4" creationId="{EE2AC625-9141-A801-F431-DD5F79396320}"/>
          </ac:spMkLst>
        </pc:spChg>
      </pc:sldChg>
      <pc:sldChg chg="modSp mod">
        <pc:chgData name="Alfred Smith" userId="3c60a3631c0db8ad" providerId="LiveId" clId="{15700566-DAB1-437F-833A-6F1D56D189D1}" dt="2025-05-28T11:37:51.993" v="17" actId="404"/>
        <pc:sldMkLst>
          <pc:docMk/>
          <pc:sldMk cId="4037329247" sldId="261"/>
        </pc:sldMkLst>
        <pc:spChg chg="mod">
          <ac:chgData name="Alfred Smith" userId="3c60a3631c0db8ad" providerId="LiveId" clId="{15700566-DAB1-437F-833A-6F1D56D189D1}" dt="2025-05-28T11:37:51.993" v="17" actId="404"/>
          <ac:spMkLst>
            <pc:docMk/>
            <pc:sldMk cId="4037329247" sldId="261"/>
            <ac:spMk id="3" creationId="{A58184BD-88F1-BA02-40C1-D8403D0EEC0D}"/>
          </ac:spMkLst>
        </pc:spChg>
      </pc:sldChg>
      <pc:sldChg chg="modSp mod">
        <pc:chgData name="Alfred Smith" userId="3c60a3631c0db8ad" providerId="LiveId" clId="{15700566-DAB1-437F-833A-6F1D56D189D1}" dt="2025-05-28T11:38:30.813" v="20" actId="404"/>
        <pc:sldMkLst>
          <pc:docMk/>
          <pc:sldMk cId="1909638311" sldId="262"/>
        </pc:sldMkLst>
        <pc:spChg chg="mod">
          <ac:chgData name="Alfred Smith" userId="3c60a3631c0db8ad" providerId="LiveId" clId="{15700566-DAB1-437F-833A-6F1D56D189D1}" dt="2025-05-28T11:38:30.813" v="20" actId="404"/>
          <ac:spMkLst>
            <pc:docMk/>
            <pc:sldMk cId="1909638311" sldId="262"/>
            <ac:spMk id="3" creationId="{A58184BD-88F1-BA02-40C1-D8403D0EEC0D}"/>
          </ac:spMkLst>
        </pc:spChg>
      </pc:sldChg>
      <pc:sldChg chg="modSp mod">
        <pc:chgData name="Alfred Smith" userId="3c60a3631c0db8ad" providerId="LiveId" clId="{15700566-DAB1-437F-833A-6F1D56D189D1}" dt="2025-05-28T11:38:52.342" v="22"/>
        <pc:sldMkLst>
          <pc:docMk/>
          <pc:sldMk cId="641208035" sldId="263"/>
        </pc:sldMkLst>
        <pc:spChg chg="mod">
          <ac:chgData name="Alfred Smith" userId="3c60a3631c0db8ad" providerId="LiveId" clId="{15700566-DAB1-437F-833A-6F1D56D189D1}" dt="2025-05-28T11:38:52.342" v="22"/>
          <ac:spMkLst>
            <pc:docMk/>
            <pc:sldMk cId="641208035" sldId="263"/>
            <ac:spMk id="3" creationId="{A58184BD-88F1-BA02-40C1-D8403D0EEC0D}"/>
          </ac:spMkLst>
        </pc:spChg>
      </pc:sldChg>
      <pc:sldChg chg="modSp mod">
        <pc:chgData name="Alfred Smith" userId="3c60a3631c0db8ad" providerId="LiveId" clId="{15700566-DAB1-437F-833A-6F1D56D189D1}" dt="2025-05-28T11:39:44.403" v="25" actId="404"/>
        <pc:sldMkLst>
          <pc:docMk/>
          <pc:sldMk cId="4044745628" sldId="264"/>
        </pc:sldMkLst>
        <pc:spChg chg="mod">
          <ac:chgData name="Alfred Smith" userId="3c60a3631c0db8ad" providerId="LiveId" clId="{15700566-DAB1-437F-833A-6F1D56D189D1}" dt="2025-05-28T11:39:44.403" v="25" actId="404"/>
          <ac:spMkLst>
            <pc:docMk/>
            <pc:sldMk cId="4044745628" sldId="264"/>
            <ac:spMk id="3" creationId="{A58184BD-88F1-BA02-40C1-D8403D0EEC0D}"/>
          </ac:spMkLst>
        </pc:spChg>
      </pc:sldChg>
      <pc:sldChg chg="modSp mod">
        <pc:chgData name="Alfred Smith" userId="3c60a3631c0db8ad" providerId="LiveId" clId="{15700566-DAB1-437F-833A-6F1D56D189D1}" dt="2025-05-28T11:41:12.061" v="39" actId="1076"/>
        <pc:sldMkLst>
          <pc:docMk/>
          <pc:sldMk cId="978260341" sldId="265"/>
        </pc:sldMkLst>
        <pc:spChg chg="mod">
          <ac:chgData name="Alfred Smith" userId="3c60a3631c0db8ad" providerId="LiveId" clId="{15700566-DAB1-437F-833A-6F1D56D189D1}" dt="2025-05-28T11:41:12.061" v="39" actId="1076"/>
          <ac:spMkLst>
            <pc:docMk/>
            <pc:sldMk cId="978260341" sldId="265"/>
            <ac:spMk id="3" creationId="{A58184BD-88F1-BA02-40C1-D8403D0EEC0D}"/>
          </ac:spMkLst>
        </pc:spChg>
        <pc:spChg chg="mod">
          <ac:chgData name="Alfred Smith" userId="3c60a3631c0db8ad" providerId="LiveId" clId="{15700566-DAB1-437F-833A-6F1D56D189D1}" dt="2025-05-28T11:41:12.061" v="39" actId="1076"/>
          <ac:spMkLst>
            <pc:docMk/>
            <pc:sldMk cId="978260341" sldId="265"/>
            <ac:spMk id="4" creationId="{EE2AC625-9141-A801-F431-DD5F79396320}"/>
          </ac:spMkLst>
        </pc:spChg>
      </pc:sldChg>
      <pc:sldChg chg="modSp mod">
        <pc:chgData name="Alfred Smith" userId="3c60a3631c0db8ad" providerId="LiveId" clId="{15700566-DAB1-437F-833A-6F1D56D189D1}" dt="2025-05-28T11:42:02.648" v="44" actId="404"/>
        <pc:sldMkLst>
          <pc:docMk/>
          <pc:sldMk cId="3575870363" sldId="266"/>
        </pc:sldMkLst>
        <pc:spChg chg="mod">
          <ac:chgData name="Alfred Smith" userId="3c60a3631c0db8ad" providerId="LiveId" clId="{15700566-DAB1-437F-833A-6F1D56D189D1}" dt="2025-05-28T11:42:02.648" v="44" actId="404"/>
          <ac:spMkLst>
            <pc:docMk/>
            <pc:sldMk cId="3575870363" sldId="266"/>
            <ac:spMk id="3" creationId="{A58184BD-88F1-BA02-40C1-D8403D0EEC0D}"/>
          </ac:spMkLst>
        </pc:spChg>
      </pc:sldChg>
      <pc:sldChg chg="modSp mod">
        <pc:chgData name="Alfred Smith" userId="3c60a3631c0db8ad" providerId="LiveId" clId="{15700566-DAB1-437F-833A-6F1D56D189D1}" dt="2025-05-28T11:42:26.976" v="47" actId="404"/>
        <pc:sldMkLst>
          <pc:docMk/>
          <pc:sldMk cId="4017137865" sldId="267"/>
        </pc:sldMkLst>
        <pc:spChg chg="mod">
          <ac:chgData name="Alfred Smith" userId="3c60a3631c0db8ad" providerId="LiveId" clId="{15700566-DAB1-437F-833A-6F1D56D189D1}" dt="2025-05-28T11:42:26.976" v="47" actId="404"/>
          <ac:spMkLst>
            <pc:docMk/>
            <pc:sldMk cId="4017137865" sldId="267"/>
            <ac:spMk id="3" creationId="{A58184BD-88F1-BA02-40C1-D8403D0EEC0D}"/>
          </ac:spMkLst>
        </pc:spChg>
      </pc:sldChg>
      <pc:sldChg chg="modSp mod">
        <pc:chgData name="Alfred Smith" userId="3c60a3631c0db8ad" providerId="LiveId" clId="{15700566-DAB1-437F-833A-6F1D56D189D1}" dt="2025-05-28T11:42:53.524" v="49"/>
        <pc:sldMkLst>
          <pc:docMk/>
          <pc:sldMk cId="3137811553" sldId="268"/>
        </pc:sldMkLst>
        <pc:spChg chg="mod">
          <ac:chgData name="Alfred Smith" userId="3c60a3631c0db8ad" providerId="LiveId" clId="{15700566-DAB1-437F-833A-6F1D56D189D1}" dt="2025-05-28T11:42:53.524" v="49"/>
          <ac:spMkLst>
            <pc:docMk/>
            <pc:sldMk cId="3137811553" sldId="268"/>
            <ac:spMk id="3" creationId="{A58184BD-88F1-BA02-40C1-D8403D0EEC0D}"/>
          </ac:spMkLst>
        </pc:spChg>
      </pc:sldChg>
      <pc:sldChg chg="modSp mod">
        <pc:chgData name="Alfred Smith" userId="3c60a3631c0db8ad" providerId="LiveId" clId="{15700566-DAB1-437F-833A-6F1D56D189D1}" dt="2025-05-28T11:43:27.896" v="53"/>
        <pc:sldMkLst>
          <pc:docMk/>
          <pc:sldMk cId="100491716" sldId="269"/>
        </pc:sldMkLst>
        <pc:spChg chg="mod">
          <ac:chgData name="Alfred Smith" userId="3c60a3631c0db8ad" providerId="LiveId" clId="{15700566-DAB1-437F-833A-6F1D56D189D1}" dt="2025-05-28T11:43:27.896" v="53"/>
          <ac:spMkLst>
            <pc:docMk/>
            <pc:sldMk cId="100491716" sldId="269"/>
            <ac:spMk id="3" creationId="{A58184BD-88F1-BA02-40C1-D8403D0EEC0D}"/>
          </ac:spMkLst>
        </pc:spChg>
      </pc:sldChg>
      <pc:sldChg chg="modSp mod">
        <pc:chgData name="Alfred Smith" userId="3c60a3631c0db8ad" providerId="LiveId" clId="{15700566-DAB1-437F-833A-6F1D56D189D1}" dt="2025-05-28T11:36:20.835" v="6" actId="14100"/>
        <pc:sldMkLst>
          <pc:docMk/>
          <pc:sldMk cId="4120481681" sldId="270"/>
        </pc:sldMkLst>
        <pc:spChg chg="mod">
          <ac:chgData name="Alfred Smith" userId="3c60a3631c0db8ad" providerId="LiveId" clId="{15700566-DAB1-437F-833A-6F1D56D189D1}" dt="2025-05-28T11:36:20.835" v="6" actId="14100"/>
          <ac:spMkLst>
            <pc:docMk/>
            <pc:sldMk cId="4120481681" sldId="270"/>
            <ac:spMk id="3" creationId="{AFA4D097-112E-3D69-BB55-4E1A82F256BC}"/>
          </ac:spMkLst>
        </pc:spChg>
        <pc:picChg chg="mod">
          <ac:chgData name="Alfred Smith" userId="3c60a3631c0db8ad" providerId="LiveId" clId="{15700566-DAB1-437F-833A-6F1D56D189D1}" dt="2025-05-28T11:36:18.540" v="5" actId="1076"/>
          <ac:picMkLst>
            <pc:docMk/>
            <pc:sldMk cId="4120481681" sldId="270"/>
            <ac:picMk id="2" creationId="{2D56BBD6-6A1D-D824-D51C-AD752B3342E0}"/>
          </ac:picMkLst>
        </pc:picChg>
      </pc:sldChg>
      <pc:sldChg chg="modSp">
        <pc:chgData name="Alfred Smith" userId="3c60a3631c0db8ad" providerId="LiveId" clId="{15700566-DAB1-437F-833A-6F1D56D189D1}" dt="2025-05-28T11:36:01.116" v="2"/>
        <pc:sldMkLst>
          <pc:docMk/>
          <pc:sldMk cId="939110669" sldId="271"/>
        </pc:sldMkLst>
        <pc:spChg chg="mod">
          <ac:chgData name="Alfred Smith" userId="3c60a3631c0db8ad" providerId="LiveId" clId="{15700566-DAB1-437F-833A-6F1D56D189D1}" dt="2025-05-28T11:36:01.116" v="2"/>
          <ac:spMkLst>
            <pc:docMk/>
            <pc:sldMk cId="939110669" sldId="271"/>
            <ac:spMk id="4" creationId="{6528C84E-7D81-1703-2B6E-7EB5F8FC6180}"/>
          </ac:spMkLst>
        </pc:spChg>
      </pc:sldChg>
      <pc:sldChg chg="modSp">
        <pc:chgData name="Alfred Smith" userId="3c60a3631c0db8ad" providerId="LiveId" clId="{15700566-DAB1-437F-833A-6F1D56D189D1}" dt="2025-05-28T11:36:01.116" v="2"/>
        <pc:sldMkLst>
          <pc:docMk/>
          <pc:sldMk cId="4024569785" sldId="272"/>
        </pc:sldMkLst>
        <pc:spChg chg="mod">
          <ac:chgData name="Alfred Smith" userId="3c60a3631c0db8ad" providerId="LiveId" clId="{15700566-DAB1-437F-833A-6F1D56D189D1}" dt="2025-05-28T11:36:01.116" v="2"/>
          <ac:spMkLst>
            <pc:docMk/>
            <pc:sldMk cId="4024569785" sldId="272"/>
            <ac:spMk id="4" creationId="{DE8E89CB-227A-9933-2E56-302EAED0B199}"/>
          </ac:spMkLst>
        </pc:spChg>
      </pc:sldChg>
      <pc:sldChg chg="modSp">
        <pc:chgData name="Alfred Smith" userId="3c60a3631c0db8ad" providerId="LiveId" clId="{15700566-DAB1-437F-833A-6F1D56D189D1}" dt="2025-05-28T11:36:01.116" v="2"/>
        <pc:sldMkLst>
          <pc:docMk/>
          <pc:sldMk cId="487179600" sldId="273"/>
        </pc:sldMkLst>
        <pc:spChg chg="mod">
          <ac:chgData name="Alfred Smith" userId="3c60a3631c0db8ad" providerId="LiveId" clId="{15700566-DAB1-437F-833A-6F1D56D189D1}" dt="2025-05-28T11:36:01.116" v="2"/>
          <ac:spMkLst>
            <pc:docMk/>
            <pc:sldMk cId="487179600" sldId="273"/>
            <ac:spMk id="4" creationId="{1C897FB2-6908-2B81-12AD-A19E026A0320}"/>
          </ac:spMkLst>
        </pc:spChg>
      </pc:sldChg>
      <pc:sldChg chg="modSp">
        <pc:chgData name="Alfred Smith" userId="3c60a3631c0db8ad" providerId="LiveId" clId="{15700566-DAB1-437F-833A-6F1D56D189D1}" dt="2025-05-28T11:36:01.116" v="2"/>
        <pc:sldMkLst>
          <pc:docMk/>
          <pc:sldMk cId="2168401200" sldId="274"/>
        </pc:sldMkLst>
        <pc:spChg chg="mod">
          <ac:chgData name="Alfred Smith" userId="3c60a3631c0db8ad" providerId="LiveId" clId="{15700566-DAB1-437F-833A-6F1D56D189D1}" dt="2025-05-28T11:36:01.116" v="2"/>
          <ac:spMkLst>
            <pc:docMk/>
            <pc:sldMk cId="2168401200" sldId="274"/>
            <ac:spMk id="4" creationId="{F00F6E46-36CF-D131-0BF3-B58BA65C219D}"/>
          </ac:spMkLst>
        </pc:spChg>
      </pc:sldChg>
      <pc:sldChg chg="modSp">
        <pc:chgData name="Alfred Smith" userId="3c60a3631c0db8ad" providerId="LiveId" clId="{15700566-DAB1-437F-833A-6F1D56D189D1}" dt="2025-05-28T11:36:01.116" v="2"/>
        <pc:sldMkLst>
          <pc:docMk/>
          <pc:sldMk cId="2996969115" sldId="275"/>
        </pc:sldMkLst>
        <pc:spChg chg="mod">
          <ac:chgData name="Alfred Smith" userId="3c60a3631c0db8ad" providerId="LiveId" clId="{15700566-DAB1-437F-833A-6F1D56D189D1}" dt="2025-05-28T11:36:01.116" v="2"/>
          <ac:spMkLst>
            <pc:docMk/>
            <pc:sldMk cId="2996969115" sldId="275"/>
            <ac:spMk id="4" creationId="{283A698C-3254-F8FD-A47C-9CF7DDFFB39A}"/>
          </ac:spMkLst>
        </pc:spChg>
      </pc:sldChg>
      <pc:sldChg chg="modSp">
        <pc:chgData name="Alfred Smith" userId="3c60a3631c0db8ad" providerId="LiveId" clId="{15700566-DAB1-437F-833A-6F1D56D189D1}" dt="2025-05-28T11:36:01.116" v="2"/>
        <pc:sldMkLst>
          <pc:docMk/>
          <pc:sldMk cId="2390376940" sldId="276"/>
        </pc:sldMkLst>
        <pc:spChg chg="mod">
          <ac:chgData name="Alfred Smith" userId="3c60a3631c0db8ad" providerId="LiveId" clId="{15700566-DAB1-437F-833A-6F1D56D189D1}" dt="2025-05-28T11:36:01.116" v="2"/>
          <ac:spMkLst>
            <pc:docMk/>
            <pc:sldMk cId="2390376940" sldId="276"/>
            <ac:spMk id="4" creationId="{03C8BBD9-2E54-B9CB-14E3-903220D51D7F}"/>
          </ac:spMkLst>
        </pc:spChg>
      </pc:sldChg>
      <pc:sldChg chg="modSp">
        <pc:chgData name="Alfred Smith" userId="3c60a3631c0db8ad" providerId="LiveId" clId="{15700566-DAB1-437F-833A-6F1D56D189D1}" dt="2025-05-28T11:36:01.116" v="2"/>
        <pc:sldMkLst>
          <pc:docMk/>
          <pc:sldMk cId="4265919077" sldId="277"/>
        </pc:sldMkLst>
        <pc:spChg chg="mod">
          <ac:chgData name="Alfred Smith" userId="3c60a3631c0db8ad" providerId="LiveId" clId="{15700566-DAB1-437F-833A-6F1D56D189D1}" dt="2025-05-28T11:36:01.116" v="2"/>
          <ac:spMkLst>
            <pc:docMk/>
            <pc:sldMk cId="4265919077" sldId="277"/>
            <ac:spMk id="4" creationId="{2F6C507D-B25E-06B4-C6E5-52DFD5E514C1}"/>
          </ac:spMkLst>
        </pc:spChg>
      </pc:sldChg>
      <pc:sldChg chg="modSp">
        <pc:chgData name="Alfred Smith" userId="3c60a3631c0db8ad" providerId="LiveId" clId="{15700566-DAB1-437F-833A-6F1D56D189D1}" dt="2025-05-28T11:36:01.116" v="2"/>
        <pc:sldMkLst>
          <pc:docMk/>
          <pc:sldMk cId="210266664" sldId="278"/>
        </pc:sldMkLst>
        <pc:spChg chg="mod">
          <ac:chgData name="Alfred Smith" userId="3c60a3631c0db8ad" providerId="LiveId" clId="{15700566-DAB1-437F-833A-6F1D56D189D1}" dt="2025-05-28T11:36:01.116" v="2"/>
          <ac:spMkLst>
            <pc:docMk/>
            <pc:sldMk cId="210266664" sldId="278"/>
            <ac:spMk id="4" creationId="{C0A70C6D-647E-EB35-66D9-D0E3C9A7F262}"/>
          </ac:spMkLst>
        </pc:spChg>
      </pc:sldChg>
      <pc:sldChg chg="modSp">
        <pc:chgData name="Alfred Smith" userId="3c60a3631c0db8ad" providerId="LiveId" clId="{15700566-DAB1-437F-833A-6F1D56D189D1}" dt="2025-05-28T11:36:01.116" v="2"/>
        <pc:sldMkLst>
          <pc:docMk/>
          <pc:sldMk cId="888433145" sldId="279"/>
        </pc:sldMkLst>
        <pc:spChg chg="mod">
          <ac:chgData name="Alfred Smith" userId="3c60a3631c0db8ad" providerId="LiveId" clId="{15700566-DAB1-437F-833A-6F1D56D189D1}" dt="2025-05-28T11:36:01.116" v="2"/>
          <ac:spMkLst>
            <pc:docMk/>
            <pc:sldMk cId="888433145" sldId="279"/>
            <ac:spMk id="4" creationId="{D93AE094-242D-91D3-B12F-0675B50D63B4}"/>
          </ac:spMkLst>
        </pc:spChg>
      </pc:sldChg>
      <pc:sldChg chg="modSp">
        <pc:chgData name="Alfred Smith" userId="3c60a3631c0db8ad" providerId="LiveId" clId="{15700566-DAB1-437F-833A-6F1D56D189D1}" dt="2025-05-28T11:36:01.116" v="2"/>
        <pc:sldMkLst>
          <pc:docMk/>
          <pc:sldMk cId="791300187" sldId="280"/>
        </pc:sldMkLst>
        <pc:spChg chg="mod">
          <ac:chgData name="Alfred Smith" userId="3c60a3631c0db8ad" providerId="LiveId" clId="{15700566-DAB1-437F-833A-6F1D56D189D1}" dt="2025-05-28T11:36:01.116" v="2"/>
          <ac:spMkLst>
            <pc:docMk/>
            <pc:sldMk cId="791300187" sldId="280"/>
            <ac:spMk id="3" creationId="{DABD6F76-1442-75CB-15F9-E07FD2C36F27}"/>
          </ac:spMkLst>
        </pc:spChg>
      </pc:sldChg>
      <pc:sldChg chg="modSp mod">
        <pc:chgData name="Alfred Smith" userId="3c60a3631c0db8ad" providerId="LiveId" clId="{15700566-DAB1-437F-833A-6F1D56D189D1}" dt="2025-05-28T11:41:38.389" v="40"/>
        <pc:sldMkLst>
          <pc:docMk/>
          <pc:sldMk cId="1188042797" sldId="296"/>
        </pc:sldMkLst>
        <pc:spChg chg="mod">
          <ac:chgData name="Alfred Smith" userId="3c60a3631c0db8ad" providerId="LiveId" clId="{15700566-DAB1-437F-833A-6F1D56D189D1}" dt="2025-05-28T11:41:38.389" v="40"/>
          <ac:spMkLst>
            <pc:docMk/>
            <pc:sldMk cId="1188042797" sldId="296"/>
            <ac:spMk id="3" creationId="{A58184BD-88F1-BA02-40C1-D8403D0EEC0D}"/>
          </ac:spMkLst>
        </pc:spChg>
      </pc:sldChg>
      <pc:sldChg chg="modSp">
        <pc:chgData name="Alfred Smith" userId="3c60a3631c0db8ad" providerId="LiveId" clId="{15700566-DAB1-437F-833A-6F1D56D189D1}" dt="2025-05-28T11:36:01.116" v="2"/>
        <pc:sldMkLst>
          <pc:docMk/>
          <pc:sldMk cId="1420722161" sldId="297"/>
        </pc:sldMkLst>
        <pc:spChg chg="mod">
          <ac:chgData name="Alfred Smith" userId="3c60a3631c0db8ad" providerId="LiveId" clId="{15700566-DAB1-437F-833A-6F1D56D189D1}" dt="2025-05-28T11:36:01.116" v="2"/>
          <ac:spMkLst>
            <pc:docMk/>
            <pc:sldMk cId="1420722161" sldId="297"/>
            <ac:spMk id="4" creationId="{A0640010-361A-15AA-F85C-4B2934FC5AB6}"/>
          </ac:spMkLst>
        </pc:spChg>
      </pc:sldChg>
      <pc:sldChg chg="modSp mod">
        <pc:chgData name="Alfred Smith" userId="3c60a3631c0db8ad" providerId="LiveId" clId="{15700566-DAB1-437F-833A-6F1D56D189D1}" dt="2025-05-28T11:43:12.194" v="51"/>
        <pc:sldMkLst>
          <pc:docMk/>
          <pc:sldMk cId="4209580399" sldId="298"/>
        </pc:sldMkLst>
        <pc:spChg chg="mod">
          <ac:chgData name="Alfred Smith" userId="3c60a3631c0db8ad" providerId="LiveId" clId="{15700566-DAB1-437F-833A-6F1D56D189D1}" dt="2025-05-28T11:43:12.194" v="51"/>
          <ac:spMkLst>
            <pc:docMk/>
            <pc:sldMk cId="4209580399" sldId="298"/>
            <ac:spMk id="3" creationId="{A58184BD-88F1-BA02-40C1-D8403D0EEC0D}"/>
          </ac:spMkLst>
        </pc:spChg>
      </pc:sldChg>
      <pc:sldChg chg="modSp">
        <pc:chgData name="Alfred Smith" userId="3c60a3631c0db8ad" providerId="LiveId" clId="{15700566-DAB1-437F-833A-6F1D56D189D1}" dt="2025-05-28T11:36:01.116" v="2"/>
        <pc:sldMkLst>
          <pc:docMk/>
          <pc:sldMk cId="2891840683" sldId="299"/>
        </pc:sldMkLst>
        <pc:spChg chg="mod">
          <ac:chgData name="Alfred Smith" userId="3c60a3631c0db8ad" providerId="LiveId" clId="{15700566-DAB1-437F-833A-6F1D56D189D1}" dt="2025-05-28T11:36:01.116" v="2"/>
          <ac:spMkLst>
            <pc:docMk/>
            <pc:sldMk cId="2891840683" sldId="299"/>
            <ac:spMk id="4" creationId="{A07A9D11-4E98-174B-5B50-ADFD85208F0E}"/>
          </ac:spMkLst>
        </pc:spChg>
      </pc:sldChg>
    </pc:docChg>
  </pc:docChgLst>
  <pc:docChgLst>
    <pc:chgData name="Alfred Smith" userId="3c60a3631c0db8ad" providerId="LiveId" clId="{82F76AFD-64E3-4ED5-A277-25F6F2E32532}"/>
    <pc:docChg chg="custSel modSld">
      <pc:chgData name="Alfred Smith" userId="3c60a3631c0db8ad" providerId="LiveId" clId="{82F76AFD-64E3-4ED5-A277-25F6F2E32532}" dt="2025-05-06T09:25:25.418" v="5" actId="1076"/>
      <pc:docMkLst>
        <pc:docMk/>
      </pc:docMkLst>
      <pc:sldChg chg="addSp delSp modSp mod">
        <pc:chgData name="Alfred Smith" userId="3c60a3631c0db8ad" providerId="LiveId" clId="{82F76AFD-64E3-4ED5-A277-25F6F2E32532}" dt="2025-05-06T09:21:50.248" v="2"/>
        <pc:sldMkLst>
          <pc:docMk/>
          <pc:sldMk cId="1499918570" sldId="257"/>
        </pc:sldMkLst>
        <pc:spChg chg="add mod">
          <ac:chgData name="Alfred Smith" userId="3c60a3631c0db8ad" providerId="LiveId" clId="{82F76AFD-64E3-4ED5-A277-25F6F2E32532}" dt="2025-05-06T09:21:50.248" v="2"/>
          <ac:spMkLst>
            <pc:docMk/>
            <pc:sldMk cId="1499918570" sldId="257"/>
            <ac:spMk id="6" creationId="{C2D6A760-3A3C-E999-C3F1-B9F529169FD9}"/>
          </ac:spMkLst>
        </pc:spChg>
      </pc:sldChg>
      <pc:sldChg chg="modSp">
        <pc:chgData name="Alfred Smith" userId="3c60a3631c0db8ad" providerId="LiveId" clId="{82F76AFD-64E3-4ED5-A277-25F6F2E32532}" dt="2025-05-06T09:22:38.518" v="3"/>
        <pc:sldMkLst>
          <pc:docMk/>
          <pc:sldMk cId="3788111665" sldId="258"/>
        </pc:sldMkLst>
        <pc:spChg chg="mod">
          <ac:chgData name="Alfred Smith" userId="3c60a3631c0db8ad" providerId="LiveId" clId="{82F76AFD-64E3-4ED5-A277-25F6F2E32532}" dt="2025-05-06T09:22:38.518" v="3"/>
          <ac:spMkLst>
            <pc:docMk/>
            <pc:sldMk cId="3788111665" sldId="258"/>
            <ac:spMk id="6" creationId="{2DDE4377-BD10-2644-63A4-E3EB08120D0F}"/>
          </ac:spMkLst>
        </pc:spChg>
      </pc:sldChg>
      <pc:sldChg chg="modSp">
        <pc:chgData name="Alfred Smith" userId="3c60a3631c0db8ad" providerId="LiveId" clId="{82F76AFD-64E3-4ED5-A277-25F6F2E32532}" dt="2025-05-06T09:22:38.518" v="3"/>
        <pc:sldMkLst>
          <pc:docMk/>
          <pc:sldMk cId="454763615" sldId="259"/>
        </pc:sldMkLst>
        <pc:spChg chg="mod">
          <ac:chgData name="Alfred Smith" userId="3c60a3631c0db8ad" providerId="LiveId" clId="{82F76AFD-64E3-4ED5-A277-25F6F2E32532}" dt="2025-05-06T09:22:38.518" v="3"/>
          <ac:spMkLst>
            <pc:docMk/>
            <pc:sldMk cId="454763615" sldId="259"/>
            <ac:spMk id="3" creationId="{A58184BD-88F1-BA02-40C1-D8403D0EEC0D}"/>
          </ac:spMkLst>
        </pc:spChg>
      </pc:sldChg>
      <pc:sldChg chg="modSp mod">
        <pc:chgData name="Alfred Smith" userId="3c60a3631c0db8ad" providerId="LiveId" clId="{82F76AFD-64E3-4ED5-A277-25F6F2E32532}" dt="2025-05-06T09:23:14.291" v="4" actId="1076"/>
        <pc:sldMkLst>
          <pc:docMk/>
          <pc:sldMk cId="2346136586" sldId="260"/>
        </pc:sldMkLst>
        <pc:spChg chg="mod">
          <ac:chgData name="Alfred Smith" userId="3c60a3631c0db8ad" providerId="LiveId" clId="{82F76AFD-64E3-4ED5-A277-25F6F2E32532}" dt="2025-05-06T09:23:14.291" v="4" actId="1076"/>
          <ac:spMkLst>
            <pc:docMk/>
            <pc:sldMk cId="2346136586" sldId="260"/>
            <ac:spMk id="3" creationId="{A58184BD-88F1-BA02-40C1-D8403D0EEC0D}"/>
          </ac:spMkLst>
        </pc:spChg>
        <pc:spChg chg="mod">
          <ac:chgData name="Alfred Smith" userId="3c60a3631c0db8ad" providerId="LiveId" clId="{82F76AFD-64E3-4ED5-A277-25F6F2E32532}" dt="2025-05-06T09:23:14.291" v="4" actId="1076"/>
          <ac:spMkLst>
            <pc:docMk/>
            <pc:sldMk cId="2346136586" sldId="260"/>
            <ac:spMk id="4" creationId="{EE2AC625-9141-A801-F431-DD5F79396320}"/>
          </ac:spMkLst>
        </pc:spChg>
      </pc:sldChg>
      <pc:sldChg chg="modSp">
        <pc:chgData name="Alfred Smith" userId="3c60a3631c0db8ad" providerId="LiveId" clId="{82F76AFD-64E3-4ED5-A277-25F6F2E32532}" dt="2025-05-06T09:22:38.518" v="3"/>
        <pc:sldMkLst>
          <pc:docMk/>
          <pc:sldMk cId="4120481681" sldId="270"/>
        </pc:sldMkLst>
        <pc:spChg chg="mod">
          <ac:chgData name="Alfred Smith" userId="3c60a3631c0db8ad" providerId="LiveId" clId="{82F76AFD-64E3-4ED5-A277-25F6F2E32532}" dt="2025-05-06T09:22:38.518" v="3"/>
          <ac:spMkLst>
            <pc:docMk/>
            <pc:sldMk cId="4120481681" sldId="270"/>
            <ac:spMk id="3" creationId="{AFA4D097-112E-3D69-BB55-4E1A82F256BC}"/>
          </ac:spMkLst>
        </pc:spChg>
      </pc:sldChg>
      <pc:sldChg chg="modSp">
        <pc:chgData name="Alfred Smith" userId="3c60a3631c0db8ad" providerId="LiveId" clId="{82F76AFD-64E3-4ED5-A277-25F6F2E32532}" dt="2025-05-06T09:22:38.518" v="3"/>
        <pc:sldMkLst>
          <pc:docMk/>
          <pc:sldMk cId="939110669" sldId="271"/>
        </pc:sldMkLst>
        <pc:spChg chg="mod">
          <ac:chgData name="Alfred Smith" userId="3c60a3631c0db8ad" providerId="LiveId" clId="{82F76AFD-64E3-4ED5-A277-25F6F2E32532}" dt="2025-05-06T09:22:38.518" v="3"/>
          <ac:spMkLst>
            <pc:docMk/>
            <pc:sldMk cId="939110669" sldId="271"/>
            <ac:spMk id="4" creationId="{6528C84E-7D81-1703-2B6E-7EB5F8FC6180}"/>
          </ac:spMkLst>
        </pc:spChg>
      </pc:sldChg>
      <pc:sldChg chg="modSp">
        <pc:chgData name="Alfred Smith" userId="3c60a3631c0db8ad" providerId="LiveId" clId="{82F76AFD-64E3-4ED5-A277-25F6F2E32532}" dt="2025-05-06T09:22:38.518" v="3"/>
        <pc:sldMkLst>
          <pc:docMk/>
          <pc:sldMk cId="4024569785" sldId="272"/>
        </pc:sldMkLst>
        <pc:spChg chg="mod">
          <ac:chgData name="Alfred Smith" userId="3c60a3631c0db8ad" providerId="LiveId" clId="{82F76AFD-64E3-4ED5-A277-25F6F2E32532}" dt="2025-05-06T09:22:38.518" v="3"/>
          <ac:spMkLst>
            <pc:docMk/>
            <pc:sldMk cId="4024569785" sldId="272"/>
            <ac:spMk id="4" creationId="{DE8E89CB-227A-9933-2E56-302EAED0B199}"/>
          </ac:spMkLst>
        </pc:spChg>
      </pc:sldChg>
      <pc:sldChg chg="modSp">
        <pc:chgData name="Alfred Smith" userId="3c60a3631c0db8ad" providerId="LiveId" clId="{82F76AFD-64E3-4ED5-A277-25F6F2E32532}" dt="2025-05-06T09:22:38.518" v="3"/>
        <pc:sldMkLst>
          <pc:docMk/>
          <pc:sldMk cId="487179600" sldId="273"/>
        </pc:sldMkLst>
        <pc:spChg chg="mod">
          <ac:chgData name="Alfred Smith" userId="3c60a3631c0db8ad" providerId="LiveId" clId="{82F76AFD-64E3-4ED5-A277-25F6F2E32532}" dt="2025-05-06T09:22:38.518" v="3"/>
          <ac:spMkLst>
            <pc:docMk/>
            <pc:sldMk cId="487179600" sldId="273"/>
            <ac:spMk id="4" creationId="{1C897FB2-6908-2B81-12AD-A19E026A0320}"/>
          </ac:spMkLst>
        </pc:spChg>
      </pc:sldChg>
      <pc:sldChg chg="modSp">
        <pc:chgData name="Alfred Smith" userId="3c60a3631c0db8ad" providerId="LiveId" clId="{82F76AFD-64E3-4ED5-A277-25F6F2E32532}" dt="2025-05-06T09:22:38.518" v="3"/>
        <pc:sldMkLst>
          <pc:docMk/>
          <pc:sldMk cId="2168401200" sldId="274"/>
        </pc:sldMkLst>
        <pc:spChg chg="mod">
          <ac:chgData name="Alfred Smith" userId="3c60a3631c0db8ad" providerId="LiveId" clId="{82F76AFD-64E3-4ED5-A277-25F6F2E32532}" dt="2025-05-06T09:22:38.518" v="3"/>
          <ac:spMkLst>
            <pc:docMk/>
            <pc:sldMk cId="2168401200" sldId="274"/>
            <ac:spMk id="4" creationId="{F00F6E46-36CF-D131-0BF3-B58BA65C219D}"/>
          </ac:spMkLst>
        </pc:spChg>
      </pc:sldChg>
      <pc:sldChg chg="modSp">
        <pc:chgData name="Alfred Smith" userId="3c60a3631c0db8ad" providerId="LiveId" clId="{82F76AFD-64E3-4ED5-A277-25F6F2E32532}" dt="2025-05-06T09:22:38.518" v="3"/>
        <pc:sldMkLst>
          <pc:docMk/>
          <pc:sldMk cId="2996969115" sldId="275"/>
        </pc:sldMkLst>
        <pc:spChg chg="mod">
          <ac:chgData name="Alfred Smith" userId="3c60a3631c0db8ad" providerId="LiveId" clId="{82F76AFD-64E3-4ED5-A277-25F6F2E32532}" dt="2025-05-06T09:22:38.518" v="3"/>
          <ac:spMkLst>
            <pc:docMk/>
            <pc:sldMk cId="2996969115" sldId="275"/>
            <ac:spMk id="4" creationId="{283A698C-3254-F8FD-A47C-9CF7DDFFB39A}"/>
          </ac:spMkLst>
        </pc:spChg>
      </pc:sldChg>
      <pc:sldChg chg="modSp">
        <pc:chgData name="Alfred Smith" userId="3c60a3631c0db8ad" providerId="LiveId" clId="{82F76AFD-64E3-4ED5-A277-25F6F2E32532}" dt="2025-05-06T09:22:38.518" v="3"/>
        <pc:sldMkLst>
          <pc:docMk/>
          <pc:sldMk cId="2390376940" sldId="276"/>
        </pc:sldMkLst>
        <pc:spChg chg="mod">
          <ac:chgData name="Alfred Smith" userId="3c60a3631c0db8ad" providerId="LiveId" clId="{82F76AFD-64E3-4ED5-A277-25F6F2E32532}" dt="2025-05-06T09:22:38.518" v="3"/>
          <ac:spMkLst>
            <pc:docMk/>
            <pc:sldMk cId="2390376940" sldId="276"/>
            <ac:spMk id="4" creationId="{03C8BBD9-2E54-B9CB-14E3-903220D51D7F}"/>
          </ac:spMkLst>
        </pc:spChg>
      </pc:sldChg>
      <pc:sldChg chg="modSp">
        <pc:chgData name="Alfred Smith" userId="3c60a3631c0db8ad" providerId="LiveId" clId="{82F76AFD-64E3-4ED5-A277-25F6F2E32532}" dt="2025-05-06T09:22:38.518" v="3"/>
        <pc:sldMkLst>
          <pc:docMk/>
          <pc:sldMk cId="4265919077" sldId="277"/>
        </pc:sldMkLst>
        <pc:spChg chg="mod">
          <ac:chgData name="Alfred Smith" userId="3c60a3631c0db8ad" providerId="LiveId" clId="{82F76AFD-64E3-4ED5-A277-25F6F2E32532}" dt="2025-05-06T09:22:38.518" v="3"/>
          <ac:spMkLst>
            <pc:docMk/>
            <pc:sldMk cId="4265919077" sldId="277"/>
            <ac:spMk id="4" creationId="{2F6C507D-B25E-06B4-C6E5-52DFD5E514C1}"/>
          </ac:spMkLst>
        </pc:spChg>
      </pc:sldChg>
      <pc:sldChg chg="modSp">
        <pc:chgData name="Alfred Smith" userId="3c60a3631c0db8ad" providerId="LiveId" clId="{82F76AFD-64E3-4ED5-A277-25F6F2E32532}" dt="2025-05-06T09:22:38.518" v="3"/>
        <pc:sldMkLst>
          <pc:docMk/>
          <pc:sldMk cId="210266664" sldId="278"/>
        </pc:sldMkLst>
        <pc:spChg chg="mod">
          <ac:chgData name="Alfred Smith" userId="3c60a3631c0db8ad" providerId="LiveId" clId="{82F76AFD-64E3-4ED5-A277-25F6F2E32532}" dt="2025-05-06T09:22:38.518" v="3"/>
          <ac:spMkLst>
            <pc:docMk/>
            <pc:sldMk cId="210266664" sldId="278"/>
            <ac:spMk id="4" creationId="{C0A70C6D-647E-EB35-66D9-D0E3C9A7F262}"/>
          </ac:spMkLst>
        </pc:spChg>
      </pc:sldChg>
      <pc:sldChg chg="modSp">
        <pc:chgData name="Alfred Smith" userId="3c60a3631c0db8ad" providerId="LiveId" clId="{82F76AFD-64E3-4ED5-A277-25F6F2E32532}" dt="2025-05-06T09:22:38.518" v="3"/>
        <pc:sldMkLst>
          <pc:docMk/>
          <pc:sldMk cId="888433145" sldId="279"/>
        </pc:sldMkLst>
        <pc:spChg chg="mod">
          <ac:chgData name="Alfred Smith" userId="3c60a3631c0db8ad" providerId="LiveId" clId="{82F76AFD-64E3-4ED5-A277-25F6F2E32532}" dt="2025-05-06T09:22:38.518" v="3"/>
          <ac:spMkLst>
            <pc:docMk/>
            <pc:sldMk cId="888433145" sldId="279"/>
            <ac:spMk id="4" creationId="{D93AE094-242D-91D3-B12F-0675B50D63B4}"/>
          </ac:spMkLst>
        </pc:spChg>
      </pc:sldChg>
      <pc:sldChg chg="modSp">
        <pc:chgData name="Alfred Smith" userId="3c60a3631c0db8ad" providerId="LiveId" clId="{82F76AFD-64E3-4ED5-A277-25F6F2E32532}" dt="2025-05-06T09:22:38.518" v="3"/>
        <pc:sldMkLst>
          <pc:docMk/>
          <pc:sldMk cId="791300187" sldId="280"/>
        </pc:sldMkLst>
        <pc:spChg chg="mod">
          <ac:chgData name="Alfred Smith" userId="3c60a3631c0db8ad" providerId="LiveId" clId="{82F76AFD-64E3-4ED5-A277-25F6F2E32532}" dt="2025-05-06T09:22:38.518" v="3"/>
          <ac:spMkLst>
            <pc:docMk/>
            <pc:sldMk cId="791300187" sldId="280"/>
            <ac:spMk id="3" creationId="{DABD6F76-1442-75CB-15F9-E07FD2C36F27}"/>
          </ac:spMkLst>
        </pc:spChg>
      </pc:sldChg>
      <pc:sldChg chg="modSp">
        <pc:chgData name="Alfred Smith" userId="3c60a3631c0db8ad" providerId="LiveId" clId="{82F76AFD-64E3-4ED5-A277-25F6F2E32532}" dt="2025-05-06T09:22:38.518" v="3"/>
        <pc:sldMkLst>
          <pc:docMk/>
          <pc:sldMk cId="1420722161" sldId="297"/>
        </pc:sldMkLst>
        <pc:spChg chg="mod">
          <ac:chgData name="Alfred Smith" userId="3c60a3631c0db8ad" providerId="LiveId" clId="{82F76AFD-64E3-4ED5-A277-25F6F2E32532}" dt="2025-05-06T09:22:38.518" v="3"/>
          <ac:spMkLst>
            <pc:docMk/>
            <pc:sldMk cId="1420722161" sldId="297"/>
            <ac:spMk id="4" creationId="{A0640010-361A-15AA-F85C-4B2934FC5AB6}"/>
          </ac:spMkLst>
        </pc:spChg>
      </pc:sldChg>
      <pc:sldChg chg="modSp mod">
        <pc:chgData name="Alfred Smith" userId="3c60a3631c0db8ad" providerId="LiveId" clId="{82F76AFD-64E3-4ED5-A277-25F6F2E32532}" dt="2025-05-06T09:25:25.418" v="5" actId="1076"/>
        <pc:sldMkLst>
          <pc:docMk/>
          <pc:sldMk cId="4209580399" sldId="298"/>
        </pc:sldMkLst>
        <pc:spChg chg="mod">
          <ac:chgData name="Alfred Smith" userId="3c60a3631c0db8ad" providerId="LiveId" clId="{82F76AFD-64E3-4ED5-A277-25F6F2E32532}" dt="2025-05-06T09:25:25.418" v="5" actId="1076"/>
          <ac:spMkLst>
            <pc:docMk/>
            <pc:sldMk cId="4209580399" sldId="298"/>
            <ac:spMk id="3" creationId="{A58184BD-88F1-BA02-40C1-D8403D0EEC0D}"/>
          </ac:spMkLst>
        </pc:spChg>
        <pc:spChg chg="mod">
          <ac:chgData name="Alfred Smith" userId="3c60a3631c0db8ad" providerId="LiveId" clId="{82F76AFD-64E3-4ED5-A277-25F6F2E32532}" dt="2025-05-06T09:25:25.418" v="5" actId="1076"/>
          <ac:spMkLst>
            <pc:docMk/>
            <pc:sldMk cId="4209580399" sldId="298"/>
            <ac:spMk id="4" creationId="{EE2AC625-9141-A801-F431-DD5F79396320}"/>
          </ac:spMkLst>
        </pc:spChg>
      </pc:sldChg>
      <pc:sldChg chg="modSp">
        <pc:chgData name="Alfred Smith" userId="3c60a3631c0db8ad" providerId="LiveId" clId="{82F76AFD-64E3-4ED5-A277-25F6F2E32532}" dt="2025-05-06T09:22:38.518" v="3"/>
        <pc:sldMkLst>
          <pc:docMk/>
          <pc:sldMk cId="2891840683" sldId="299"/>
        </pc:sldMkLst>
        <pc:spChg chg="mod">
          <ac:chgData name="Alfred Smith" userId="3c60a3631c0db8ad" providerId="LiveId" clId="{82F76AFD-64E3-4ED5-A277-25F6F2E32532}" dt="2025-05-06T09:22:38.518" v="3"/>
          <ac:spMkLst>
            <pc:docMk/>
            <pc:sldMk cId="2891840683" sldId="299"/>
            <ac:spMk id="4" creationId="{A07A9D11-4E98-174B-5B50-ADFD85208F0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US" sz="1200" b="1" i="0" u="none" strike="noStrike" baseline="0" dirty="0">
                <a:latin typeface="TimesNewRomanPS-BoldMT"/>
              </a:rPr>
              <a:t>53 Paul’s 2nd Journey, Part 2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Chased out of Thessalonica – Acts 17:1-10 (Left and 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Driven out of Berea – Acts 17:10-14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Paul in Athens – Acts 17:15-34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Paul making tents – Acts 18:1-5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Leaving the Jews and going to the Gentiles – Acts 18:6-11 (Center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The Jews bring Paul to the Judgment seat – Acts 18:12-17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Paul In Ephesus – Acts 18:18-22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53-3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0054112-A5E3-0A17-7AA7-ADC332DB7F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2D6A760-3A3C-E999-C3F1-B9F529169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8"/>
    </mc:Choice>
    <mc:Fallback xmlns="">
      <p:transition spd="slow" advTm="4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2C8374-1698-B112-3D99-99C1BC61C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62658"/>
            <a:ext cx="12192000" cy="69206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897FB2-6908-2B81-12AD-A19E026A0320}"/>
              </a:ext>
            </a:extLst>
          </p:cNvPr>
          <p:cNvSpPr txBox="1"/>
          <p:nvPr/>
        </p:nvSpPr>
        <p:spPr>
          <a:xfrm>
            <a:off x="556525" y="57293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18:3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4དེ་ནས་ཕོལ་ལོལ་གྱིས་ངལ་གསོ་བའི་ཉིན་རེ་རེར་ཆོས་ཁང་ནས་ཡ་ཧུ་དཱ་པ་དང་གྷི་རིག་པ་རྣམས་ལ་རྩོད་གླེང་བྱས་ཏེ་སྐུལ་མ་མཛད༌ད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4Every Sabbath he reasoned in the synagogue, trying to persuade Jews and Greeks alike.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46FC5D0-0F59-301F-59D7-E2B8AABE60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01"/>
    </mc:Choice>
    <mc:Fallback xmlns="">
      <p:transition spd="slow" advTm="10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A4631-6CAC-09AA-908D-90157B3B0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5733" y="1"/>
            <a:ext cx="1252773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0F6E46-36CF-D131-0BF3-B58BA65C219D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18:4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5དེ་ནས་སི་ལཱ་དང་ཐི་མོ་ཐེ་གཉིས་མ་ཀེ་དོན་ཡཱ་ཡུལ་ནས་སླེབས་པ༌ལ། ཕོལ་ལོལ་ནི་དཀོན་མཆོག་གི་བཀའ་སྒྲོག་པ་ཁོ་ནར་བྲེལ༌ཞིང༌། ཡ་ཧུ་དཱ་པ་རྣམས་ལ་ཡེ་ཤུ་ནི་སྐྱབས་མགོན་མཱ་ཤི་ཀ་ཡིན་པར་བདེན་དཔང་མཛད་ཀྱིན་འདུག 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5And when Silas and Timothy came down from Macedonia, Paul devoted himself fully to the word, testifying to the Jews that Jesus is the Christ.</a:t>
            </a:r>
            <a:endParaRPr lang="en-IN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0EC6DB1-6520-CF6C-42A7-54469AFE6E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12"/>
    </mc:Choice>
    <mc:Fallback xmlns="">
      <p:transition spd="slow" advTm="13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C5CE2C-EA5F-C425-3DA8-193DC31AE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1574" y="0"/>
            <a:ext cx="1241534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3A698C-3254-F8FD-A47C-9CF7DDFFB39A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18:5</a:t>
            </a: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6འོན༌ཀྱང༌། མི་དེ་རྣམས་ཀྱིས་ཁོང་ལ་ངོ་རྒོལ་དང་འཕྱ་དམོད་བྱས་པ༌ན། ཕོལ་ལོལ་གྱིས་རང་གི་གྱོན་གོས་སྤྲུགས་ཀྱིན་འདི་སྐད༌དུ།</a:t>
            </a:r>
            <a:r>
              <a:rPr lang="en-IN" sz="5400" dirty="0">
                <a:solidFill>
                  <a:srgbClr val="777A7B"/>
                </a:solidFill>
                <a:latin typeface="Arial" panose="020B0604020202020204" pitchFamily="34" charset="0"/>
              </a:rPr>
              <a:t>…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6But when they opposed and insulted him, he shook out his garments…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658BC11-784C-AAE1-6F18-C6C00F7950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49"/>
    </mc:Choice>
    <mc:Fallback xmlns="">
      <p:transition spd="slow" advTm="8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1FB51D-98B4-1C81-0B25-43D46008A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9051" y="0"/>
            <a:ext cx="1325105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C8BBD9-2E54-B9CB-14E3-903220D51D7F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18:6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ཁྱོད་ཅག་གི་ཁྲག་རང་རང་གི་མགོ་ལ་འཕོག་པར་གྱུར༌ཅིག བདག་ལ་ཉེས་པ་ཅི་ཡང༌མེད། དུས་ད་ནས༌བཟུང༌། ང་རང་ཕྱི་ཕྱོགས་པ་རྣམས་ཡོད་སར་འགྲོ་ཞེས་གསུངས་སོ།།</a:t>
            </a:r>
            <a:endParaRPr lang="en-IN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" panose="020B0604020202020204" pitchFamily="34" charset="0"/>
              </a:rPr>
              <a:t>and told them, “Your blood be on your own heads! I am innocent of it. From now on I will go to the Gentiles.”</a:t>
            </a:r>
            <a:endParaRPr lang="en-IN" sz="2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4EC8815-2826-D2CF-3271-14C068349D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4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91"/>
    </mc:Choice>
    <mc:Fallback xmlns="">
      <p:transition spd="slow" advTm="13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077959-4717-C761-53C3-A978DE37A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9182"/>
            <a:ext cx="12192000" cy="71671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640010-361A-15AA-F85C-4B2934FC5AB6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18:6</a:t>
            </a:r>
          </a:p>
        </p:txBody>
      </p:sp>
    </p:spTree>
    <p:extLst>
      <p:ext uri="{BB962C8B-B14F-4D97-AF65-F5344CB8AC3E}">
        <p14:creationId xmlns:p14="http://schemas.microsoft.com/office/powerpoint/2010/main" val="1420722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7དེ་ནས་ཕོལ་ལོལ་གནས་དེ་དང་ཁ་བྲལ་ནས་མིང་ལ་ཐེ་ཏུ་ཡུས་ཐོ་ཞེས་འབོད་པའི་མི་ཞིག་གི་ཁྱིམ་དུ་སོང་བ༌དང༌། མི་དེ་ནི་དཀོན་མཆོག་ལ་བསྙེན་བཀུར་བྱེད་མཁན་ཞིག་ཡིན༌ཞིང༌། ཁོའི་ཁྱིམ་ཚང་ཡང་ཆོས་ཁང་དེའི་འགྲམ་དུ་ཡོད།</a:t>
            </a:r>
            <a:endParaRPr lang="en-IN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7So Paul left the synagogue and went next door to the house of Titus Justus, a worshiper of God.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A6982B5-7509-786D-32B1-6C5249C0B0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2"/>
    </mc:Choice>
    <mc:Fallback xmlns="">
      <p:transition spd="slow" advTm="10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AE2962-9C53-91B1-90A8-6A58666DC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508" y="1"/>
            <a:ext cx="1233750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DE4377-BD10-2644-63A4-E3EB08120D0F}"/>
              </a:ext>
            </a:extLst>
          </p:cNvPr>
          <p:cNvSpPr txBox="1"/>
          <p:nvPr/>
        </p:nvSpPr>
        <p:spPr>
          <a:xfrm>
            <a:off x="952501" y="587829"/>
            <a:ext cx="4158761" cy="269421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b="1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མཛད་འཕྲིན 18</a:t>
            </a:r>
          </a:p>
          <a:p>
            <a:r>
              <a:rPr lang="bo-CN" sz="8000" b="1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གུར་བཟོ་མཁན།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E868B8-AC27-617D-7A85-1F2A81992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349"/>
            <a:ext cx="12192000" cy="69023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6C507D-B25E-06B4-C6E5-52DFD5E514C1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18:7</a:t>
            </a: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8ཡང་ཆོས་ཁང་དེའི་དབུ་འཛིན་པ་ཀཱ་རིས་པི་ཞེས་པ་ཞིག་ཡོད་པ་དེ་དང་ཁོའི་ཁྱིམ་མི་ཐམས་ཅད་གཙོ་བོ་ལ་དད་པར་གྱུར་པ༌དང༌། གཞན༌ཡང༌། ཀོ་རིན་ཐུ་པ་མང་པོས་ཀྱང་ཆོས་ལ་མཉན་ནས་དད་པར་གྱུར་ཅིང་ཁྲུས་གསོལ་ལ་ཞུགས་སོ།། 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8Crispus, the synagogue leader, and his whole household believed in the Lord. And many of the Corinthians who heard the message believed and were baptized.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237D46C-1AE4-8B0F-789D-04EB420AD3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49"/>
    </mc:Choice>
    <mc:Fallback xmlns="">
      <p:transition spd="slow" advTm="13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16374C-C413-9E72-953A-DD9254BD8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915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A70C6D-647E-EB35-66D9-D0E3C9A7F262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18:8</a:t>
            </a: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9ཡང་མཚན་མོ་ཞིག༌ལ། ཞལ་གཟིགས་གནང་བ་ལས་གཙོ་བོས་ཕོལ་ལོལ་ལ་འདི་སྐད༌དུ། མ་འཇིགས༌ཤིག ཁ་རོག་ཏུ་མི་འདུག་པར་བདག་གི་བཀའ་མཚམས་མེད་པར་སྒྲོགས༌ཤིག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9One night the Lord spoke to Paul in a vision: “Do not be afraid; keep on speaking; do not be silent.</a:t>
            </a:r>
            <a:endParaRPr lang="en-IN" sz="4400" dirty="0"/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AA5877E3-4F1A-6EBF-C13E-3CEF967B86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07"/>
    </mc:Choice>
    <mc:Fallback xmlns="">
      <p:transition spd="slow" advTm="10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109BF7-4426-3FC2-9378-02BC0F6FC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5051" y="-11349"/>
            <a:ext cx="12903751" cy="68693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3AE094-242D-91D3-B12F-0675B50D63B4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18:9</a:t>
            </a: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10གྲོང་ཁྱེར་འདི་རུ་བདག་ལ་མི་མང་པོ་ཡོད་ཅིང་ང་རང་ཡང་ཁྱོད་དང་མཉམ་དུ་གནས༌པས། སུ་ཞིག་གིས་ཀྱང་ཁྱོད་ལ་རྒོལ་བ་དང་གནོད་འཚེ་བྱ་མི་ནུས་ཞེས་གསུངས་སོ།།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10For I am with you and no one will lay a hand on you, because I have many people in this city.”</a:t>
            </a:r>
            <a:endParaRPr lang="en-IN" sz="4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0B45F9A-98D2-2CF5-D413-9D43AC8719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8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41"/>
    </mc:Choice>
    <mc:Fallback xmlns="">
      <p:transition spd="slow" advTm="11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CAE408-CE3A-703C-E3EF-C26A76567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8250" y="0"/>
            <a:ext cx="134302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7A9D11-4E98-174B-5B50-ADFD85208F0E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18:10</a:t>
            </a:r>
          </a:p>
        </p:txBody>
      </p:sp>
    </p:spTree>
    <p:extLst>
      <p:ext uri="{BB962C8B-B14F-4D97-AF65-F5344CB8AC3E}">
        <p14:creationId xmlns:p14="http://schemas.microsoft.com/office/powerpoint/2010/main" val="28918406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>
                <a:solidFill>
                  <a:srgbClr val="777A7B"/>
                </a:solidFill>
                <a:latin typeface="Arial" panose="020B0604020202020204" pitchFamily="34" charset="0"/>
              </a:rPr>
              <a:t>11ཕོལ་ལོལ་ཡང་ལོ་གཅིག་དང་ཟླ་བ་དྲུག་གི་རིང༌ལ་གནས་དེར་བསྡད་ནས་མི་རྣམས་ལ་དཀོན་མཆོག་གི་བཀའ་བསླབས༌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11So Paul stayed for a year and a half, teaching the word of God among the Corinthians.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49C4E36-B705-0692-3517-2CAF9A52C0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1"/>
    </mc:Choice>
    <mc:Fallback xmlns="">
      <p:transition spd="slow" advTm="8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844F70-C40F-63DF-C725-77EB4B8B5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508" y="1"/>
            <a:ext cx="1233750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BD6F76-1442-75CB-15F9-E07FD2C36F27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18:11</a:t>
            </a: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b="1" dirty="0"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bo-CN" sz="8000" b="1" cap="all" dirty="0">
                <a:solidFill>
                  <a:srgbClr val="121212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མཛད་འཕྲིན 18</a:t>
            </a:r>
          </a:p>
          <a:p>
            <a:r>
              <a:rPr lang="bo-CN" sz="8000" b="1" dirty="0">
                <a:solidFill>
                  <a:srgbClr val="121212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གུར་བཟོ་མཁན།</a:t>
            </a:r>
          </a:p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6000" b="0" i="0" u="none" strike="noStrike" baseline="0" dirty="0">
                <a:latin typeface="TimesNewRomanPSMT"/>
              </a:rPr>
              <a:t> Paul making tents – Acts 18:1-11</a:t>
            </a:r>
            <a:endParaRPr lang="en-IN" sz="60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157BE43-B173-CB48-8C28-4D77D6FE0B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5"/>
    </mc:Choice>
    <mc:Fallback xmlns="">
      <p:transition spd="slow" advTm="29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56BBD6-6A1D-D824-D51C-AD752B334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508" y="1"/>
            <a:ext cx="1233750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A4D097-112E-3D69-BB55-4E1A82F256BC}"/>
              </a:ext>
            </a:extLst>
          </p:cNvPr>
          <p:cNvSpPr txBox="1"/>
          <p:nvPr/>
        </p:nvSpPr>
        <p:spPr>
          <a:xfrm>
            <a:off x="952501" y="587829"/>
            <a:ext cx="4346330" cy="269421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b="1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མཛད་འཕྲིན 18</a:t>
            </a:r>
          </a:p>
          <a:p>
            <a:r>
              <a:rPr lang="bo-CN" sz="8000" b="1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གུར་བཟོ་མཁན།</a:t>
            </a:r>
          </a:p>
          <a:p>
            <a:endParaRPr lang="en-IN" dirty="0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115EFF5A-53ED-3C33-5D61-FBAF397B5A6C}"/>
              </a:ext>
            </a:extLst>
          </p:cNvPr>
          <p:cNvSpPr txBox="1"/>
          <p:nvPr/>
        </p:nvSpPr>
        <p:spPr>
          <a:xfrm>
            <a:off x="455930" y="6106478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dirty="0">
                <a:solidFill>
                  <a:srgbClr val="121212"/>
                </a:solidFill>
                <a:latin typeface="Arial" panose="020B0604020202020204" pitchFamily="34" charset="0"/>
              </a:rPr>
              <a:t>1དོན་དེའི་རྗེས༌སུ། ཕོལ་ལོལ་བྱ་བ་ཡ་ཏེན་དང་ཁ་བྲལ་ནས་ཀོ་རིན་ཐུ་རུ་ཕྱིན་པ༌ལ།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1After this, Paul left Athens and went to Corinth.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69EE047-9678-7C1F-3C4C-DB40A207C1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1"/>
    </mc:Choice>
    <mc:Fallback xmlns="">
      <p:transition spd="slow" advTm="6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221BD4-AA9B-568A-AA73-C3A601D66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635" y="-114300"/>
            <a:ext cx="12248635" cy="6972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28C84E-7D81-1703-2B6E-7EB5F8FC6180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</a:t>
            </a: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2མིང་ལ་ཨ་ཀུ་ལཱ་ཞེས་པའི་ཡ་ཧུ་དཱ་པ་ཞིག་དང་ཕྲད་ཅིང་ཁོ་ནི་ཕོན་ཐུ་ཡུལ་ནས་སྐྱེས༌ཤིང་། དེ་ཡང་ཀཱ་ལོ་དི་ཞེས་པ་དེས་ཡ་ཧུ་དཱ་པ་ཐམས་ཅད་རོ་མཱ་རུ་སྡོད་མི་ཆོག་པའི་བཀའ་ཕབ་པས། ཨ་ཀུ་ལཱ་ཞེས་པས་རང་གི་ཆུང་མ་ཕུར་སི་ལཱ་ཁྲིད་དེ་ཨི་ཏ་ལི་ཡུལ་ནས་ཀོ་རིན་ཐུ་རུ་ཡོང་ངོ༌།། དེ་ནས་ཕོལ་ལོལ་བཟའ་ཟླ་དེ་གཉིས་ཀྱི་གམ་དུ་ཕྱིན་པ་རེད།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2There he found a Jew named Aquila, a native of Pontus, who had recently come from Italy with his wife Priscilla because Claudius had ordered all the Jews to leave Rome. Paul went to visit them,</a:t>
            </a:r>
            <a:endParaRPr lang="en-IN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A4D85412-E21E-08E4-EB97-A13D21E739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14"/>
    </mc:Choice>
    <mc:Fallback xmlns="">
      <p:transition spd="slow" advTm="22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32D968-6405-5EAF-DE8D-F30978B85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4024" y="0"/>
            <a:ext cx="1279602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8E89CB-227A-9933-2E56-302EAED0B199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ཁྱོ་ཤུག་དེ་གཉིས་གུར་བཟོ་མཁན་ཡིན་ཞིང་ཕོལ་ལོལ་ཡང་དེ་གཉིས་དང་ལས་རིགས་མཚུངས་པས་ན་མཉམ་དུ་བསྡད་ནས་ལས་ཀ་བསྒྲུབས་སོ།། 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3and he stayed and worked with them because they were tentmakers by trade, just as he was.</a:t>
            </a:r>
            <a:endParaRPr lang="en-IN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150ED2C-DCA7-9F63-461F-1B8B03883C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86"/>
    </mc:Choice>
    <mc:Fallback xmlns="">
      <p:transition spd="slow" advTm="8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2775</TotalTime>
  <Words>1161</Words>
  <Application>Microsoft Office PowerPoint</Application>
  <PresentationFormat>Widescreen</PresentationFormat>
  <Paragraphs>64</Paragraphs>
  <Slides>28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53-3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2025-05-28T11:43:29Z</dcterms:modified>
</cp:coreProperties>
</file>