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96" r:id="rId18"/>
    <p:sldId id="297" r:id="rId19"/>
    <p:sldId id="266" r:id="rId20"/>
    <p:sldId id="277" r:id="rId21"/>
    <p:sldId id="267" r:id="rId22"/>
    <p:sldId id="278" r:id="rId23"/>
    <p:sldId id="268" r:id="rId24"/>
    <p:sldId id="279" r:id="rId25"/>
    <p:sldId id="298" r:id="rId26"/>
    <p:sldId id="299" r:id="rId27"/>
    <p:sldId id="269" r:id="rId28"/>
    <p:sldId id="28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AA4D1B5-9759-4C06-BAA6-05A4DC2420EF}" v="1" dt="2024-07-25T13:13:14.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0033" autoAdjust="0"/>
  </p:normalViewPr>
  <p:slideViewPr>
    <p:cSldViewPr snapToGrid="0">
      <p:cViewPr varScale="1">
        <p:scale>
          <a:sx n="80" d="100"/>
          <a:sy n="80" d="100"/>
        </p:scale>
        <p:origin x="782" y="53"/>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9AA4D1B5-9759-4C06-BAA6-05A4DC2420EF}"/>
    <pc:docChg chg="custSel modSld">
      <pc:chgData name="Alfred Smith" userId="3c60a3631c0db8ad" providerId="LiveId" clId="{9AA4D1B5-9759-4C06-BAA6-05A4DC2420EF}" dt="2024-07-25T13:24:42.718" v="26"/>
      <pc:docMkLst>
        <pc:docMk/>
      </pc:docMkLst>
      <pc:sldChg chg="modSp mod">
        <pc:chgData name="Alfred Smith" userId="3c60a3631c0db8ad" providerId="LiveId" clId="{9AA4D1B5-9759-4C06-BAA6-05A4DC2420EF}" dt="2024-07-25T13:12:32.773" v="3" actId="27636"/>
        <pc:sldMkLst>
          <pc:docMk/>
          <pc:sldMk cId="1499918570" sldId="257"/>
        </pc:sldMkLst>
        <pc:spChg chg="mod">
          <ac:chgData name="Alfred Smith" userId="3c60a3631c0db8ad" providerId="LiveId" clId="{9AA4D1B5-9759-4C06-BAA6-05A4DC2420EF}" dt="2024-07-25T13:12:32.773" v="3" actId="27636"/>
          <ac:spMkLst>
            <pc:docMk/>
            <pc:sldMk cId="1499918570" sldId="257"/>
            <ac:spMk id="3" creationId="{0228937D-0D81-2DA1-1C55-FD99B23FE1AE}"/>
          </ac:spMkLst>
        </pc:spChg>
      </pc:sldChg>
      <pc:sldChg chg="modSp mod">
        <pc:chgData name="Alfred Smith" userId="3c60a3631c0db8ad" providerId="LiveId" clId="{9AA4D1B5-9759-4C06-BAA6-05A4DC2420EF}" dt="2024-07-25T13:21:37.293" v="6"/>
        <pc:sldMkLst>
          <pc:docMk/>
          <pc:sldMk cId="2346136586" sldId="260"/>
        </pc:sldMkLst>
        <pc:spChg chg="mod">
          <ac:chgData name="Alfred Smith" userId="3c60a3631c0db8ad" providerId="LiveId" clId="{9AA4D1B5-9759-4C06-BAA6-05A4DC2420EF}" dt="2024-07-25T13:21:37.293" v="6"/>
          <ac:spMkLst>
            <pc:docMk/>
            <pc:sldMk cId="2346136586" sldId="260"/>
            <ac:spMk id="4" creationId="{EE2AC625-9141-A801-F431-DD5F79396320}"/>
          </ac:spMkLst>
        </pc:spChg>
      </pc:sldChg>
      <pc:sldChg chg="modSp mod">
        <pc:chgData name="Alfred Smith" userId="3c60a3631c0db8ad" providerId="LiveId" clId="{9AA4D1B5-9759-4C06-BAA6-05A4DC2420EF}" dt="2024-07-25T13:22:01.750" v="8"/>
        <pc:sldMkLst>
          <pc:docMk/>
          <pc:sldMk cId="4037329247" sldId="261"/>
        </pc:sldMkLst>
        <pc:spChg chg="mod">
          <ac:chgData name="Alfred Smith" userId="3c60a3631c0db8ad" providerId="LiveId" clId="{9AA4D1B5-9759-4C06-BAA6-05A4DC2420EF}" dt="2024-07-25T13:22:01.750" v="8"/>
          <ac:spMkLst>
            <pc:docMk/>
            <pc:sldMk cId="4037329247" sldId="261"/>
            <ac:spMk id="4" creationId="{EE2AC625-9141-A801-F431-DD5F79396320}"/>
          </ac:spMkLst>
        </pc:spChg>
      </pc:sldChg>
      <pc:sldChg chg="modSp mod">
        <pc:chgData name="Alfred Smith" userId="3c60a3631c0db8ad" providerId="LiveId" clId="{9AA4D1B5-9759-4C06-BAA6-05A4DC2420EF}" dt="2024-07-25T13:22:13.812" v="11"/>
        <pc:sldMkLst>
          <pc:docMk/>
          <pc:sldMk cId="1909638311" sldId="262"/>
        </pc:sldMkLst>
        <pc:spChg chg="mod">
          <ac:chgData name="Alfred Smith" userId="3c60a3631c0db8ad" providerId="LiveId" clId="{9AA4D1B5-9759-4C06-BAA6-05A4DC2420EF}" dt="2024-07-25T13:22:13.812" v="11"/>
          <ac:spMkLst>
            <pc:docMk/>
            <pc:sldMk cId="1909638311" sldId="262"/>
            <ac:spMk id="4" creationId="{EE2AC625-9141-A801-F431-DD5F79396320}"/>
          </ac:spMkLst>
        </pc:spChg>
      </pc:sldChg>
      <pc:sldChg chg="modSp mod">
        <pc:chgData name="Alfred Smith" userId="3c60a3631c0db8ad" providerId="LiveId" clId="{9AA4D1B5-9759-4C06-BAA6-05A4DC2420EF}" dt="2024-07-25T13:22:28.373" v="13"/>
        <pc:sldMkLst>
          <pc:docMk/>
          <pc:sldMk cId="641208035" sldId="263"/>
        </pc:sldMkLst>
        <pc:spChg chg="mod">
          <ac:chgData name="Alfred Smith" userId="3c60a3631c0db8ad" providerId="LiveId" clId="{9AA4D1B5-9759-4C06-BAA6-05A4DC2420EF}" dt="2024-07-25T13:22:28.373" v="13"/>
          <ac:spMkLst>
            <pc:docMk/>
            <pc:sldMk cId="641208035" sldId="263"/>
            <ac:spMk id="4" creationId="{EE2AC625-9141-A801-F431-DD5F79396320}"/>
          </ac:spMkLst>
        </pc:spChg>
      </pc:sldChg>
      <pc:sldChg chg="modSp mod">
        <pc:chgData name="Alfred Smith" userId="3c60a3631c0db8ad" providerId="LiveId" clId="{9AA4D1B5-9759-4C06-BAA6-05A4DC2420EF}" dt="2024-07-25T13:22:45.486" v="15"/>
        <pc:sldMkLst>
          <pc:docMk/>
          <pc:sldMk cId="4044745628" sldId="264"/>
        </pc:sldMkLst>
        <pc:spChg chg="mod">
          <ac:chgData name="Alfred Smith" userId="3c60a3631c0db8ad" providerId="LiveId" clId="{9AA4D1B5-9759-4C06-BAA6-05A4DC2420EF}" dt="2024-07-25T13:22:45.486" v="15"/>
          <ac:spMkLst>
            <pc:docMk/>
            <pc:sldMk cId="4044745628" sldId="264"/>
            <ac:spMk id="4" creationId="{EE2AC625-9141-A801-F431-DD5F79396320}"/>
          </ac:spMkLst>
        </pc:spChg>
      </pc:sldChg>
      <pc:sldChg chg="modSp mod">
        <pc:chgData name="Alfred Smith" userId="3c60a3631c0db8ad" providerId="LiveId" clId="{9AA4D1B5-9759-4C06-BAA6-05A4DC2420EF}" dt="2024-07-25T13:23:12.075" v="17"/>
        <pc:sldMkLst>
          <pc:docMk/>
          <pc:sldMk cId="978260341" sldId="265"/>
        </pc:sldMkLst>
        <pc:spChg chg="mod">
          <ac:chgData name="Alfred Smith" userId="3c60a3631c0db8ad" providerId="LiveId" clId="{9AA4D1B5-9759-4C06-BAA6-05A4DC2420EF}" dt="2024-07-25T13:23:12.075" v="17"/>
          <ac:spMkLst>
            <pc:docMk/>
            <pc:sldMk cId="978260341" sldId="265"/>
            <ac:spMk id="4" creationId="{EE2AC625-9141-A801-F431-DD5F79396320}"/>
          </ac:spMkLst>
        </pc:spChg>
      </pc:sldChg>
      <pc:sldChg chg="modSp mod">
        <pc:chgData name="Alfred Smith" userId="3c60a3631c0db8ad" providerId="LiveId" clId="{9AA4D1B5-9759-4C06-BAA6-05A4DC2420EF}" dt="2024-07-25T13:23:45.356" v="20"/>
        <pc:sldMkLst>
          <pc:docMk/>
          <pc:sldMk cId="3575870363" sldId="266"/>
        </pc:sldMkLst>
        <pc:spChg chg="mod">
          <ac:chgData name="Alfred Smith" userId="3c60a3631c0db8ad" providerId="LiveId" clId="{9AA4D1B5-9759-4C06-BAA6-05A4DC2420EF}" dt="2024-07-25T13:23:45.356" v="20"/>
          <ac:spMkLst>
            <pc:docMk/>
            <pc:sldMk cId="3575870363" sldId="266"/>
            <ac:spMk id="4" creationId="{EE2AC625-9141-A801-F431-DD5F79396320}"/>
          </ac:spMkLst>
        </pc:spChg>
      </pc:sldChg>
      <pc:sldChg chg="modSp mod">
        <pc:chgData name="Alfred Smith" userId="3c60a3631c0db8ad" providerId="LiveId" clId="{9AA4D1B5-9759-4C06-BAA6-05A4DC2420EF}" dt="2024-07-25T13:23:58.401" v="22"/>
        <pc:sldMkLst>
          <pc:docMk/>
          <pc:sldMk cId="4017137865" sldId="267"/>
        </pc:sldMkLst>
        <pc:spChg chg="mod">
          <ac:chgData name="Alfred Smith" userId="3c60a3631c0db8ad" providerId="LiveId" clId="{9AA4D1B5-9759-4C06-BAA6-05A4DC2420EF}" dt="2024-07-25T13:23:58.401" v="22"/>
          <ac:spMkLst>
            <pc:docMk/>
            <pc:sldMk cId="4017137865" sldId="267"/>
            <ac:spMk id="4" creationId="{EE2AC625-9141-A801-F431-DD5F79396320}"/>
          </ac:spMkLst>
        </pc:spChg>
      </pc:sldChg>
      <pc:sldChg chg="modSp mod">
        <pc:chgData name="Alfred Smith" userId="3c60a3631c0db8ad" providerId="LiveId" clId="{9AA4D1B5-9759-4C06-BAA6-05A4DC2420EF}" dt="2024-07-25T13:24:11.115" v="23"/>
        <pc:sldMkLst>
          <pc:docMk/>
          <pc:sldMk cId="3137811553" sldId="268"/>
        </pc:sldMkLst>
        <pc:spChg chg="mod">
          <ac:chgData name="Alfred Smith" userId="3c60a3631c0db8ad" providerId="LiveId" clId="{9AA4D1B5-9759-4C06-BAA6-05A4DC2420EF}" dt="2024-07-25T13:24:11.115" v="23"/>
          <ac:spMkLst>
            <pc:docMk/>
            <pc:sldMk cId="3137811553" sldId="268"/>
            <ac:spMk id="4" creationId="{EE2AC625-9141-A801-F431-DD5F79396320}"/>
          </ac:spMkLst>
        </pc:spChg>
      </pc:sldChg>
      <pc:sldChg chg="modSp mod">
        <pc:chgData name="Alfred Smith" userId="3c60a3631c0db8ad" providerId="LiveId" clId="{9AA4D1B5-9759-4C06-BAA6-05A4DC2420EF}" dt="2024-07-25T13:24:42.718" v="26"/>
        <pc:sldMkLst>
          <pc:docMk/>
          <pc:sldMk cId="100491716" sldId="269"/>
        </pc:sldMkLst>
        <pc:spChg chg="mod">
          <ac:chgData name="Alfred Smith" userId="3c60a3631c0db8ad" providerId="LiveId" clId="{9AA4D1B5-9759-4C06-BAA6-05A4DC2420EF}" dt="2024-07-25T13:24:42.718" v="26"/>
          <ac:spMkLst>
            <pc:docMk/>
            <pc:sldMk cId="100491716" sldId="269"/>
            <ac:spMk id="4" creationId="{EE2AC625-9141-A801-F431-DD5F79396320}"/>
          </ac:spMkLst>
        </pc:spChg>
      </pc:sldChg>
      <pc:sldChg chg="addSp modSp">
        <pc:chgData name="Alfred Smith" userId="3c60a3631c0db8ad" providerId="LiveId" clId="{9AA4D1B5-9759-4C06-BAA6-05A4DC2420EF}" dt="2024-07-25T13:13:14.212" v="4"/>
        <pc:sldMkLst>
          <pc:docMk/>
          <pc:sldMk cId="4120481681" sldId="270"/>
        </pc:sldMkLst>
        <pc:spChg chg="add mod">
          <ac:chgData name="Alfred Smith" userId="3c60a3631c0db8ad" providerId="LiveId" clId="{9AA4D1B5-9759-4C06-BAA6-05A4DC2420EF}" dt="2024-07-25T13:13:14.212" v="4"/>
          <ac:spMkLst>
            <pc:docMk/>
            <pc:sldMk cId="4120481681" sldId="270"/>
            <ac:spMk id="4" creationId="{115EFF5A-53ED-3C33-5D61-FBAF397B5A6C}"/>
          </ac:spMkLst>
        </pc:spChg>
      </pc:sldChg>
      <pc:sldChg chg="modSp mod">
        <pc:chgData name="Alfred Smith" userId="3c60a3631c0db8ad" providerId="LiveId" clId="{9AA4D1B5-9759-4C06-BAA6-05A4DC2420EF}" dt="2024-07-25T13:23:25.618" v="18"/>
        <pc:sldMkLst>
          <pc:docMk/>
          <pc:sldMk cId="1188042797" sldId="296"/>
        </pc:sldMkLst>
        <pc:spChg chg="mod">
          <ac:chgData name="Alfred Smith" userId="3c60a3631c0db8ad" providerId="LiveId" clId="{9AA4D1B5-9759-4C06-BAA6-05A4DC2420EF}" dt="2024-07-25T13:23:25.618" v="18"/>
          <ac:spMkLst>
            <pc:docMk/>
            <pc:sldMk cId="1188042797" sldId="296"/>
            <ac:spMk id="4" creationId="{EE2AC625-9141-A801-F431-DD5F79396320}"/>
          </ac:spMkLst>
        </pc:spChg>
      </pc:sldChg>
      <pc:sldChg chg="modSp mod">
        <pc:chgData name="Alfred Smith" userId="3c60a3631c0db8ad" providerId="LiveId" clId="{9AA4D1B5-9759-4C06-BAA6-05A4DC2420EF}" dt="2024-07-25T13:24:29.280" v="24"/>
        <pc:sldMkLst>
          <pc:docMk/>
          <pc:sldMk cId="4209580399" sldId="298"/>
        </pc:sldMkLst>
        <pc:spChg chg="mod">
          <ac:chgData name="Alfred Smith" userId="3c60a3631c0db8ad" providerId="LiveId" clId="{9AA4D1B5-9759-4C06-BAA6-05A4DC2420EF}" dt="2024-07-25T13:24:29.280" v="24"/>
          <ac:spMkLst>
            <pc:docMk/>
            <pc:sldMk cId="4209580399" sldId="298"/>
            <ac:spMk id="4" creationId="{EE2AC625-9141-A801-F431-DD5F79396320}"/>
          </ac:spMkLst>
        </pc:spChg>
      </pc:sldChg>
    </pc:docChg>
  </pc:docChgLst>
  <pc:docChgLst>
    <pc:chgData name="Leonie Smith" userId="fed1330f33f5650e" providerId="LiveId" clId="{E135A285-3783-4AC3-92E4-55633CB4C5C7}"/>
    <pc:docChg chg="custSel modSld">
      <pc:chgData name="Leonie Smith" userId="fed1330f33f5650e" providerId="LiveId" clId="{E135A285-3783-4AC3-92E4-55633CB4C5C7}" dt="2023-04-24T03:49:48.917" v="92" actId="5793"/>
      <pc:docMkLst>
        <pc:docMk/>
      </pc:docMkLst>
      <pc:sldChg chg="addSp modSp modNotesTx">
        <pc:chgData name="Leonie Smith" userId="fed1330f33f5650e" providerId="LiveId" clId="{E135A285-3783-4AC3-92E4-55633CB4C5C7}" dt="2023-04-24T03:49:48.917" v="92" actId="5793"/>
        <pc:sldMkLst>
          <pc:docMk/>
          <pc:sldMk cId="1499918570" sldId="257"/>
        </pc:sldMkLst>
        <pc:picChg chg="add mod">
          <ac:chgData name="Leonie Smith" userId="fed1330f33f5650e" providerId="LiveId" clId="{E135A285-3783-4AC3-92E4-55633CB4C5C7}" dt="2023-04-14T04:09:17.999" v="0"/>
          <ac:picMkLst>
            <pc:docMk/>
            <pc:sldMk cId="1499918570" sldId="257"/>
            <ac:picMk id="8" creationId="{7778809C-6CDC-69A5-08D0-7D12A10017E8}"/>
          </ac:picMkLst>
        </pc:picChg>
      </pc:sldChg>
      <pc:sldChg chg="addSp modSp">
        <pc:chgData name="Leonie Smith" userId="fed1330f33f5650e" providerId="LiveId" clId="{E135A285-3783-4AC3-92E4-55633CB4C5C7}" dt="2023-04-14T04:09:43.037" v="1"/>
        <pc:sldMkLst>
          <pc:docMk/>
          <pc:sldMk cId="454763615" sldId="259"/>
        </pc:sldMkLst>
        <pc:picChg chg="add mod">
          <ac:chgData name="Leonie Smith" userId="fed1330f33f5650e" providerId="LiveId" clId="{E135A285-3783-4AC3-92E4-55633CB4C5C7}" dt="2023-04-14T04:09:43.037" v="1"/>
          <ac:picMkLst>
            <pc:docMk/>
            <pc:sldMk cId="454763615" sldId="259"/>
            <ac:picMk id="8" creationId="{FADEB31B-7CD3-9897-A079-E5C3DDC9422C}"/>
          </ac:picMkLst>
        </pc:picChg>
      </pc:sldChg>
      <pc:sldChg chg="addSp modSp">
        <pc:chgData name="Leonie Smith" userId="fed1330f33f5650e" providerId="LiveId" clId="{E135A285-3783-4AC3-92E4-55633CB4C5C7}" dt="2023-04-14T04:10:34.875" v="2"/>
        <pc:sldMkLst>
          <pc:docMk/>
          <pc:sldMk cId="2346136586" sldId="260"/>
        </pc:sldMkLst>
        <pc:picChg chg="add mod">
          <ac:chgData name="Leonie Smith" userId="fed1330f33f5650e" providerId="LiveId" clId="{E135A285-3783-4AC3-92E4-55633CB4C5C7}" dt="2023-04-14T04:10:34.875" v="2"/>
          <ac:picMkLst>
            <pc:docMk/>
            <pc:sldMk cId="2346136586" sldId="260"/>
            <ac:picMk id="8" creationId="{B140E40C-34E0-7AE1-65F4-006F3A742213}"/>
          </ac:picMkLst>
        </pc:picChg>
      </pc:sldChg>
      <pc:sldChg chg="addSp delSp modSp mod modTransition modAnim">
        <pc:chgData name="Leonie Smith" userId="fed1330f33f5650e" providerId="LiveId" clId="{E135A285-3783-4AC3-92E4-55633CB4C5C7}" dt="2023-04-14T04:19:14.107" v="30"/>
        <pc:sldMkLst>
          <pc:docMk/>
          <pc:sldMk cId="4037329247" sldId="261"/>
        </pc:sldMkLst>
        <pc:picChg chg="add del mod">
          <ac:chgData name="Leonie Smith" userId="fed1330f33f5650e" providerId="LiveId" clId="{E135A285-3783-4AC3-92E4-55633CB4C5C7}" dt="2023-04-14T04:16:13.688" v="5"/>
          <ac:picMkLst>
            <pc:docMk/>
            <pc:sldMk cId="4037329247" sldId="261"/>
            <ac:picMk id="8" creationId="{9240B720-30CB-4255-3023-5E7A29B5FA23}"/>
          </ac:picMkLst>
        </pc:picChg>
        <pc:picChg chg="add del mod">
          <ac:chgData name="Leonie Smith" userId="fed1330f33f5650e" providerId="LiveId" clId="{E135A285-3783-4AC3-92E4-55633CB4C5C7}" dt="2023-04-14T04:16:23.953" v="6"/>
          <ac:picMkLst>
            <pc:docMk/>
            <pc:sldMk cId="4037329247" sldId="261"/>
            <ac:picMk id="11" creationId="{C895B5CB-04F0-462C-8E4F-7A202C6D3D22}"/>
          </ac:picMkLst>
        </pc:picChg>
        <pc:picChg chg="add del mod">
          <ac:chgData name="Leonie Smith" userId="fed1330f33f5650e" providerId="LiveId" clId="{E135A285-3783-4AC3-92E4-55633CB4C5C7}" dt="2023-04-14T04:16:45.637" v="8"/>
          <ac:picMkLst>
            <pc:docMk/>
            <pc:sldMk cId="4037329247" sldId="261"/>
            <ac:picMk id="12" creationId="{ADCBEE44-ECAB-4D4A-37E4-551B89B86683}"/>
          </ac:picMkLst>
        </pc:picChg>
        <pc:picChg chg="add del mod ord">
          <ac:chgData name="Leonie Smith" userId="fed1330f33f5650e" providerId="LiveId" clId="{E135A285-3783-4AC3-92E4-55633CB4C5C7}" dt="2023-04-14T04:16:53.732" v="9"/>
          <ac:picMkLst>
            <pc:docMk/>
            <pc:sldMk cId="4037329247" sldId="261"/>
            <ac:picMk id="15" creationId="{F0A3FB9C-D587-F213-2398-ECBD10CFA23C}"/>
          </ac:picMkLst>
        </pc:picChg>
        <pc:picChg chg="add del mod">
          <ac:chgData name="Leonie Smith" userId="fed1330f33f5650e" providerId="LiveId" clId="{E135A285-3783-4AC3-92E4-55633CB4C5C7}" dt="2023-04-14T04:17:13.676" v="11"/>
          <ac:picMkLst>
            <pc:docMk/>
            <pc:sldMk cId="4037329247" sldId="261"/>
            <ac:picMk id="16" creationId="{EC55901A-598F-0644-52A1-18D02B73D6DD}"/>
          </ac:picMkLst>
        </pc:picChg>
        <pc:picChg chg="add del mod ord">
          <ac:chgData name="Leonie Smith" userId="fed1330f33f5650e" providerId="LiveId" clId="{E135A285-3783-4AC3-92E4-55633CB4C5C7}" dt="2023-04-14T04:17:23.308" v="12"/>
          <ac:picMkLst>
            <pc:docMk/>
            <pc:sldMk cId="4037329247" sldId="261"/>
            <ac:picMk id="19" creationId="{CAFDEDF2-FC7E-C78E-A2A2-4AFA7C05E104}"/>
          </ac:picMkLst>
        </pc:picChg>
        <pc:picChg chg="add del mod">
          <ac:chgData name="Leonie Smith" userId="fed1330f33f5650e" providerId="LiveId" clId="{E135A285-3783-4AC3-92E4-55633CB4C5C7}" dt="2023-04-14T04:17:28.023" v="14"/>
          <ac:picMkLst>
            <pc:docMk/>
            <pc:sldMk cId="4037329247" sldId="261"/>
            <ac:picMk id="20" creationId="{A7AFD28E-6139-3F17-5FE0-437869A84E96}"/>
          </ac:picMkLst>
        </pc:picChg>
        <pc:picChg chg="add del mod ord">
          <ac:chgData name="Leonie Smith" userId="fed1330f33f5650e" providerId="LiveId" clId="{E135A285-3783-4AC3-92E4-55633CB4C5C7}" dt="2023-04-14T04:17:37.454" v="15"/>
          <ac:picMkLst>
            <pc:docMk/>
            <pc:sldMk cId="4037329247" sldId="261"/>
            <ac:picMk id="23" creationId="{0C68351E-6F8D-30B4-49BD-56C23B1BF591}"/>
          </ac:picMkLst>
        </pc:picChg>
        <pc:picChg chg="add del mod">
          <ac:chgData name="Leonie Smith" userId="fed1330f33f5650e" providerId="LiveId" clId="{E135A285-3783-4AC3-92E4-55633CB4C5C7}" dt="2023-04-14T04:17:39.417" v="17"/>
          <ac:picMkLst>
            <pc:docMk/>
            <pc:sldMk cId="4037329247" sldId="261"/>
            <ac:picMk id="24" creationId="{399B5BC9-5560-3613-631F-3EA0831E83D9}"/>
          </ac:picMkLst>
        </pc:picChg>
        <pc:picChg chg="add del mod ord">
          <ac:chgData name="Leonie Smith" userId="fed1330f33f5650e" providerId="LiveId" clId="{E135A285-3783-4AC3-92E4-55633CB4C5C7}" dt="2023-04-14T04:17:57.472" v="18"/>
          <ac:picMkLst>
            <pc:docMk/>
            <pc:sldMk cId="4037329247" sldId="261"/>
            <ac:picMk id="27" creationId="{7922F13E-0C0D-A885-0F09-5B62A65EA301}"/>
          </ac:picMkLst>
        </pc:picChg>
        <pc:picChg chg="add del mod">
          <ac:chgData name="Leonie Smith" userId="fed1330f33f5650e" providerId="LiveId" clId="{E135A285-3783-4AC3-92E4-55633CB4C5C7}" dt="2023-04-14T04:18:18.916" v="20"/>
          <ac:picMkLst>
            <pc:docMk/>
            <pc:sldMk cId="4037329247" sldId="261"/>
            <ac:picMk id="28" creationId="{FA11A195-6321-81DC-E2C6-1794C2411B77}"/>
          </ac:picMkLst>
        </pc:picChg>
        <pc:picChg chg="add del mod ord">
          <ac:chgData name="Leonie Smith" userId="fed1330f33f5650e" providerId="LiveId" clId="{E135A285-3783-4AC3-92E4-55633CB4C5C7}" dt="2023-04-14T04:18:24.536" v="21"/>
          <ac:picMkLst>
            <pc:docMk/>
            <pc:sldMk cId="4037329247" sldId="261"/>
            <ac:picMk id="31" creationId="{DF34743C-D9BE-695F-2881-704E44B52126}"/>
          </ac:picMkLst>
        </pc:picChg>
        <pc:picChg chg="add del mod">
          <ac:chgData name="Leonie Smith" userId="fed1330f33f5650e" providerId="LiveId" clId="{E135A285-3783-4AC3-92E4-55633CB4C5C7}" dt="2023-04-14T04:18:29.302" v="23"/>
          <ac:picMkLst>
            <pc:docMk/>
            <pc:sldMk cId="4037329247" sldId="261"/>
            <ac:picMk id="32" creationId="{CB66F708-65E0-2A0D-B482-811D4CED026B}"/>
          </ac:picMkLst>
        </pc:picChg>
        <pc:picChg chg="add del mod ord">
          <ac:chgData name="Leonie Smith" userId="fed1330f33f5650e" providerId="LiveId" clId="{E135A285-3783-4AC3-92E4-55633CB4C5C7}" dt="2023-04-14T04:18:37.508" v="24"/>
          <ac:picMkLst>
            <pc:docMk/>
            <pc:sldMk cId="4037329247" sldId="261"/>
            <ac:picMk id="35" creationId="{C49A2E0F-9F9A-A56B-2304-89D964B6E42C}"/>
          </ac:picMkLst>
        </pc:picChg>
        <pc:picChg chg="add del mod">
          <ac:chgData name="Leonie Smith" userId="fed1330f33f5650e" providerId="LiveId" clId="{E135A285-3783-4AC3-92E4-55633CB4C5C7}" dt="2023-04-14T04:18:40.293" v="26"/>
          <ac:picMkLst>
            <pc:docMk/>
            <pc:sldMk cId="4037329247" sldId="261"/>
            <ac:picMk id="36" creationId="{47E7DD96-9C10-E13E-37F4-990F245E4D06}"/>
          </ac:picMkLst>
        </pc:picChg>
        <pc:picChg chg="add del mod ord">
          <ac:chgData name="Leonie Smith" userId="fed1330f33f5650e" providerId="LiveId" clId="{E135A285-3783-4AC3-92E4-55633CB4C5C7}" dt="2023-04-14T04:18:44.397" v="27"/>
          <ac:picMkLst>
            <pc:docMk/>
            <pc:sldMk cId="4037329247" sldId="261"/>
            <ac:picMk id="39" creationId="{F491F03C-06AB-2D8F-1A7E-1EFB73AB2371}"/>
          </ac:picMkLst>
        </pc:picChg>
        <pc:picChg chg="add del mod">
          <ac:chgData name="Leonie Smith" userId="fed1330f33f5650e" providerId="LiveId" clId="{E135A285-3783-4AC3-92E4-55633CB4C5C7}" dt="2023-04-14T04:18:50.573" v="29"/>
          <ac:picMkLst>
            <pc:docMk/>
            <pc:sldMk cId="4037329247" sldId="261"/>
            <ac:picMk id="40" creationId="{A397DBC9-0B46-7B8F-DC0C-75AD3C0510D5}"/>
          </ac:picMkLst>
        </pc:picChg>
        <pc:picChg chg="add del mod ord">
          <ac:chgData name="Leonie Smith" userId="fed1330f33f5650e" providerId="LiveId" clId="{E135A285-3783-4AC3-92E4-55633CB4C5C7}" dt="2023-04-14T04:19:14.107" v="30"/>
          <ac:picMkLst>
            <pc:docMk/>
            <pc:sldMk cId="4037329247" sldId="261"/>
            <ac:picMk id="43" creationId="{8D0E403C-0C51-55F6-BE8F-C2F248CE88AE}"/>
          </ac:picMkLst>
        </pc:picChg>
        <pc:picChg chg="add mod">
          <ac:chgData name="Leonie Smith" userId="fed1330f33f5650e" providerId="LiveId" clId="{E135A285-3783-4AC3-92E4-55633CB4C5C7}" dt="2023-04-14T04:19:14.107" v="30"/>
          <ac:picMkLst>
            <pc:docMk/>
            <pc:sldMk cId="4037329247" sldId="261"/>
            <ac:picMk id="44" creationId="{BED0EA6A-79CE-94AC-5316-1633ADDE115A}"/>
          </ac:picMkLst>
        </pc:picChg>
      </pc:sldChg>
      <pc:sldChg chg="addSp delSp modSp mod modTransition modAnim">
        <pc:chgData name="Leonie Smith" userId="fed1330f33f5650e" providerId="LiveId" clId="{E135A285-3783-4AC3-92E4-55633CB4C5C7}" dt="2023-04-14T04:21:36.300" v="37"/>
        <pc:sldMkLst>
          <pc:docMk/>
          <pc:sldMk cId="1909638311" sldId="262"/>
        </pc:sldMkLst>
        <pc:picChg chg="add del mod">
          <ac:chgData name="Leonie Smith" userId="fed1330f33f5650e" providerId="LiveId" clId="{E135A285-3783-4AC3-92E4-55633CB4C5C7}" dt="2023-04-14T04:20:49.955" v="33"/>
          <ac:picMkLst>
            <pc:docMk/>
            <pc:sldMk cId="1909638311" sldId="262"/>
            <ac:picMk id="9" creationId="{92A5DA77-DECA-3E49-1A49-6C1A76C6314A}"/>
          </ac:picMkLst>
        </pc:picChg>
        <pc:picChg chg="add del mod">
          <ac:chgData name="Leonie Smith" userId="fed1330f33f5650e" providerId="LiveId" clId="{E135A285-3783-4AC3-92E4-55633CB4C5C7}" dt="2023-04-14T04:21:00.752" v="34"/>
          <ac:picMkLst>
            <pc:docMk/>
            <pc:sldMk cId="1909638311" sldId="262"/>
            <ac:picMk id="12" creationId="{4EB5B0FD-B9D8-0112-1BA1-46674633285F}"/>
          </ac:picMkLst>
        </pc:picChg>
        <pc:picChg chg="add del mod">
          <ac:chgData name="Leonie Smith" userId="fed1330f33f5650e" providerId="LiveId" clId="{E135A285-3783-4AC3-92E4-55633CB4C5C7}" dt="2023-04-14T04:21:24.065" v="36"/>
          <ac:picMkLst>
            <pc:docMk/>
            <pc:sldMk cId="1909638311" sldId="262"/>
            <ac:picMk id="13" creationId="{31F86630-BE9D-78F1-7FDF-175DCEEAA356}"/>
          </ac:picMkLst>
        </pc:picChg>
        <pc:picChg chg="add del mod ord">
          <ac:chgData name="Leonie Smith" userId="fed1330f33f5650e" providerId="LiveId" clId="{E135A285-3783-4AC3-92E4-55633CB4C5C7}" dt="2023-04-14T04:21:36.300" v="37"/>
          <ac:picMkLst>
            <pc:docMk/>
            <pc:sldMk cId="1909638311" sldId="262"/>
            <ac:picMk id="19" creationId="{E5FCBF7E-BE63-D186-F3CB-1C1E0697D6DC}"/>
          </ac:picMkLst>
        </pc:picChg>
        <pc:picChg chg="add mod">
          <ac:chgData name="Leonie Smith" userId="fed1330f33f5650e" providerId="LiveId" clId="{E135A285-3783-4AC3-92E4-55633CB4C5C7}" dt="2023-04-14T04:21:36.300" v="37"/>
          <ac:picMkLst>
            <pc:docMk/>
            <pc:sldMk cId="1909638311" sldId="262"/>
            <ac:picMk id="20" creationId="{FBCCE559-B29A-B7A3-4A2C-2B6FE21B9F65}"/>
          </ac:picMkLst>
        </pc:picChg>
      </pc:sldChg>
      <pc:sldChg chg="addSp delSp modSp mod modTransition modAnim">
        <pc:chgData name="Leonie Smith" userId="fed1330f33f5650e" providerId="LiveId" clId="{E135A285-3783-4AC3-92E4-55633CB4C5C7}" dt="2023-04-14T04:24:47.453" v="47"/>
        <pc:sldMkLst>
          <pc:docMk/>
          <pc:sldMk cId="641208035" sldId="263"/>
        </pc:sldMkLst>
        <pc:picChg chg="add del mod">
          <ac:chgData name="Leonie Smith" userId="fed1330f33f5650e" providerId="LiveId" clId="{E135A285-3783-4AC3-92E4-55633CB4C5C7}" dt="2023-04-14T04:23:04.708" v="40"/>
          <ac:picMkLst>
            <pc:docMk/>
            <pc:sldMk cId="641208035" sldId="263"/>
            <ac:picMk id="8" creationId="{9D96E0F8-E7B4-E006-0138-77A474DCA450}"/>
          </ac:picMkLst>
        </pc:picChg>
        <pc:picChg chg="add del mod">
          <ac:chgData name="Leonie Smith" userId="fed1330f33f5650e" providerId="LiveId" clId="{E135A285-3783-4AC3-92E4-55633CB4C5C7}" dt="2023-04-14T04:23:19.144" v="41"/>
          <ac:picMkLst>
            <pc:docMk/>
            <pc:sldMk cId="641208035" sldId="263"/>
            <ac:picMk id="13" creationId="{7156B650-2E0C-7ED5-DAFF-EA42393F24A4}"/>
          </ac:picMkLst>
        </pc:picChg>
        <pc:picChg chg="add del mod">
          <ac:chgData name="Leonie Smith" userId="fed1330f33f5650e" providerId="LiveId" clId="{E135A285-3783-4AC3-92E4-55633CB4C5C7}" dt="2023-04-14T04:23:55.987" v="43"/>
          <ac:picMkLst>
            <pc:docMk/>
            <pc:sldMk cId="641208035" sldId="263"/>
            <ac:picMk id="14" creationId="{84C93FBF-C725-61D7-97E2-E8D7DB9FE32E}"/>
          </ac:picMkLst>
        </pc:picChg>
        <pc:picChg chg="add del mod ord">
          <ac:chgData name="Leonie Smith" userId="fed1330f33f5650e" providerId="LiveId" clId="{E135A285-3783-4AC3-92E4-55633CB4C5C7}" dt="2023-04-14T04:24:09.643" v="44"/>
          <ac:picMkLst>
            <pc:docMk/>
            <pc:sldMk cId="641208035" sldId="263"/>
            <ac:picMk id="21" creationId="{950313D6-BC12-E4F1-51D0-D7F78BAE94AF}"/>
          </ac:picMkLst>
        </pc:picChg>
        <pc:picChg chg="add del mod">
          <ac:chgData name="Leonie Smith" userId="fed1330f33f5650e" providerId="LiveId" clId="{E135A285-3783-4AC3-92E4-55633CB4C5C7}" dt="2023-04-14T04:24:33.025" v="46"/>
          <ac:picMkLst>
            <pc:docMk/>
            <pc:sldMk cId="641208035" sldId="263"/>
            <ac:picMk id="22" creationId="{BD6458C4-1781-B201-CC54-7273EAF52412}"/>
          </ac:picMkLst>
        </pc:picChg>
        <pc:picChg chg="add del mod ord">
          <ac:chgData name="Leonie Smith" userId="fed1330f33f5650e" providerId="LiveId" clId="{E135A285-3783-4AC3-92E4-55633CB4C5C7}" dt="2023-04-14T04:24:47.453" v="47"/>
          <ac:picMkLst>
            <pc:docMk/>
            <pc:sldMk cId="641208035" sldId="263"/>
            <ac:picMk id="27" creationId="{9109655A-1FA1-2EB9-78FF-3BAAF89992CC}"/>
          </ac:picMkLst>
        </pc:picChg>
        <pc:picChg chg="add mod">
          <ac:chgData name="Leonie Smith" userId="fed1330f33f5650e" providerId="LiveId" clId="{E135A285-3783-4AC3-92E4-55633CB4C5C7}" dt="2023-04-14T04:24:47.453" v="47"/>
          <ac:picMkLst>
            <pc:docMk/>
            <pc:sldMk cId="641208035" sldId="263"/>
            <ac:picMk id="28" creationId="{B0579ED2-A92C-267A-0D01-D5469464255A}"/>
          </ac:picMkLst>
        </pc:picChg>
      </pc:sldChg>
      <pc:sldChg chg="addSp delSp modSp mod modTransition modAnim">
        <pc:chgData name="Leonie Smith" userId="fed1330f33f5650e" providerId="LiveId" clId="{E135A285-3783-4AC3-92E4-55633CB4C5C7}" dt="2023-04-14T04:27:12.496" v="54"/>
        <pc:sldMkLst>
          <pc:docMk/>
          <pc:sldMk cId="4044745628" sldId="264"/>
        </pc:sldMkLst>
        <pc:picChg chg="add del mod">
          <ac:chgData name="Leonie Smith" userId="fed1330f33f5650e" providerId="LiveId" clId="{E135A285-3783-4AC3-92E4-55633CB4C5C7}" dt="2023-04-14T04:26:31.961" v="50"/>
          <ac:picMkLst>
            <pc:docMk/>
            <pc:sldMk cId="4044745628" sldId="264"/>
            <ac:picMk id="8" creationId="{C23549D3-0CC6-AED4-4D7D-8E79572388BF}"/>
          </ac:picMkLst>
        </pc:picChg>
        <pc:picChg chg="add del mod">
          <ac:chgData name="Leonie Smith" userId="fed1330f33f5650e" providerId="LiveId" clId="{E135A285-3783-4AC3-92E4-55633CB4C5C7}" dt="2023-04-14T04:26:49.325" v="51"/>
          <ac:picMkLst>
            <pc:docMk/>
            <pc:sldMk cId="4044745628" sldId="264"/>
            <ac:picMk id="11" creationId="{6FC62345-0487-B687-C83B-511B4DBE806B}"/>
          </ac:picMkLst>
        </pc:picChg>
        <pc:picChg chg="add del mod">
          <ac:chgData name="Leonie Smith" userId="fed1330f33f5650e" providerId="LiveId" clId="{E135A285-3783-4AC3-92E4-55633CB4C5C7}" dt="2023-04-14T04:26:55.350" v="53"/>
          <ac:picMkLst>
            <pc:docMk/>
            <pc:sldMk cId="4044745628" sldId="264"/>
            <ac:picMk id="12" creationId="{E229CD38-D844-5376-1243-6046D9C43D19}"/>
          </ac:picMkLst>
        </pc:picChg>
        <pc:picChg chg="add del mod ord">
          <ac:chgData name="Leonie Smith" userId="fed1330f33f5650e" providerId="LiveId" clId="{E135A285-3783-4AC3-92E4-55633CB4C5C7}" dt="2023-04-14T04:27:12.496" v="54"/>
          <ac:picMkLst>
            <pc:docMk/>
            <pc:sldMk cId="4044745628" sldId="264"/>
            <ac:picMk id="16" creationId="{B4A53088-7DF9-8667-4C13-685437C12D22}"/>
          </ac:picMkLst>
        </pc:picChg>
        <pc:picChg chg="add mod">
          <ac:chgData name="Leonie Smith" userId="fed1330f33f5650e" providerId="LiveId" clId="{E135A285-3783-4AC3-92E4-55633CB4C5C7}" dt="2023-04-14T04:27:12.496" v="54"/>
          <ac:picMkLst>
            <pc:docMk/>
            <pc:sldMk cId="4044745628" sldId="264"/>
            <ac:picMk id="17" creationId="{0E60F88E-CB82-E6F8-7B9A-D0B4FA291A60}"/>
          </ac:picMkLst>
        </pc:picChg>
      </pc:sldChg>
      <pc:sldChg chg="addSp delSp modSp mod modTransition modAnim">
        <pc:chgData name="Leonie Smith" userId="fed1330f33f5650e" providerId="LiveId" clId="{E135A285-3783-4AC3-92E4-55633CB4C5C7}" dt="2023-04-14T04:29:39.421" v="58"/>
        <pc:sldMkLst>
          <pc:docMk/>
          <pc:sldMk cId="978260341" sldId="265"/>
        </pc:sldMkLst>
        <pc:picChg chg="add del mod">
          <ac:chgData name="Leonie Smith" userId="fed1330f33f5650e" providerId="LiveId" clId="{E135A285-3783-4AC3-92E4-55633CB4C5C7}" dt="2023-04-14T04:29:30.576" v="57"/>
          <ac:picMkLst>
            <pc:docMk/>
            <pc:sldMk cId="978260341" sldId="265"/>
            <ac:picMk id="8" creationId="{952B89F2-894A-CC64-ABDC-9C1ED4D2088A}"/>
          </ac:picMkLst>
        </pc:picChg>
        <pc:picChg chg="add del mod">
          <ac:chgData name="Leonie Smith" userId="fed1330f33f5650e" providerId="LiveId" clId="{E135A285-3783-4AC3-92E4-55633CB4C5C7}" dt="2023-04-14T04:29:39.421" v="58"/>
          <ac:picMkLst>
            <pc:docMk/>
            <pc:sldMk cId="978260341" sldId="265"/>
            <ac:picMk id="14" creationId="{442B02C7-4C2B-A83F-5C7C-6CE97356E89A}"/>
          </ac:picMkLst>
        </pc:picChg>
        <pc:picChg chg="add mod">
          <ac:chgData name="Leonie Smith" userId="fed1330f33f5650e" providerId="LiveId" clId="{E135A285-3783-4AC3-92E4-55633CB4C5C7}" dt="2023-04-14T04:29:39.421" v="58"/>
          <ac:picMkLst>
            <pc:docMk/>
            <pc:sldMk cId="978260341" sldId="265"/>
            <ac:picMk id="15" creationId="{7106F27D-5A26-F654-64E7-D9AF6AF9EDB4}"/>
          </ac:picMkLst>
        </pc:picChg>
      </pc:sldChg>
      <pc:sldChg chg="addSp delSp modSp mod modTransition modAnim">
        <pc:chgData name="Leonie Smith" userId="fed1330f33f5650e" providerId="LiveId" clId="{E135A285-3783-4AC3-92E4-55633CB4C5C7}" dt="2023-04-14T04:34:32.129" v="66"/>
        <pc:sldMkLst>
          <pc:docMk/>
          <pc:sldMk cId="3575870363" sldId="266"/>
        </pc:sldMkLst>
        <pc:picChg chg="add del mod">
          <ac:chgData name="Leonie Smith" userId="fed1330f33f5650e" providerId="LiveId" clId="{E135A285-3783-4AC3-92E4-55633CB4C5C7}" dt="2023-04-14T04:34:19.091" v="65"/>
          <ac:picMkLst>
            <pc:docMk/>
            <pc:sldMk cId="3575870363" sldId="266"/>
            <ac:picMk id="8" creationId="{4FCC6FF3-2701-1E48-3EF4-58A57E27997C}"/>
          </ac:picMkLst>
        </pc:picChg>
        <pc:picChg chg="add del mod">
          <ac:chgData name="Leonie Smith" userId="fed1330f33f5650e" providerId="LiveId" clId="{E135A285-3783-4AC3-92E4-55633CB4C5C7}" dt="2023-04-14T04:34:32.129" v="66"/>
          <ac:picMkLst>
            <pc:docMk/>
            <pc:sldMk cId="3575870363" sldId="266"/>
            <ac:picMk id="11" creationId="{1FEB08B6-EC5F-36EC-D156-10E655FEA5E2}"/>
          </ac:picMkLst>
        </pc:picChg>
        <pc:picChg chg="add mod">
          <ac:chgData name="Leonie Smith" userId="fed1330f33f5650e" providerId="LiveId" clId="{E135A285-3783-4AC3-92E4-55633CB4C5C7}" dt="2023-04-14T04:34:32.129" v="66"/>
          <ac:picMkLst>
            <pc:docMk/>
            <pc:sldMk cId="3575870363" sldId="266"/>
            <ac:picMk id="12" creationId="{6BFAF060-1E54-8549-63DF-FBC9A74BE977}"/>
          </ac:picMkLst>
        </pc:picChg>
      </pc:sldChg>
      <pc:sldChg chg="addSp delSp modSp mod modTransition modAnim">
        <pc:chgData name="Leonie Smith" userId="fed1330f33f5650e" providerId="LiveId" clId="{E135A285-3783-4AC3-92E4-55633CB4C5C7}" dt="2023-04-14T04:36:39.879" v="70"/>
        <pc:sldMkLst>
          <pc:docMk/>
          <pc:sldMk cId="4017137865" sldId="267"/>
        </pc:sldMkLst>
        <pc:picChg chg="add del mod">
          <ac:chgData name="Leonie Smith" userId="fed1330f33f5650e" providerId="LiveId" clId="{E135A285-3783-4AC3-92E4-55633CB4C5C7}" dt="2023-04-14T04:36:19.522" v="69"/>
          <ac:picMkLst>
            <pc:docMk/>
            <pc:sldMk cId="4017137865" sldId="267"/>
            <ac:picMk id="8" creationId="{C348E2A7-1186-0B6F-597D-A737FE7ACA35}"/>
          </ac:picMkLst>
        </pc:picChg>
        <pc:picChg chg="add del mod">
          <ac:chgData name="Leonie Smith" userId="fed1330f33f5650e" providerId="LiveId" clId="{E135A285-3783-4AC3-92E4-55633CB4C5C7}" dt="2023-04-14T04:36:39.879" v="70"/>
          <ac:picMkLst>
            <pc:docMk/>
            <pc:sldMk cId="4017137865" sldId="267"/>
            <ac:picMk id="11" creationId="{E972BB2F-D5EC-5403-522F-FA4C53E28C00}"/>
          </ac:picMkLst>
        </pc:picChg>
        <pc:picChg chg="add mod">
          <ac:chgData name="Leonie Smith" userId="fed1330f33f5650e" providerId="LiveId" clId="{E135A285-3783-4AC3-92E4-55633CB4C5C7}" dt="2023-04-14T04:36:39.879" v="70"/>
          <ac:picMkLst>
            <pc:docMk/>
            <pc:sldMk cId="4017137865" sldId="267"/>
            <ac:picMk id="12" creationId="{6EE0AD03-184A-8957-5CCF-9A9463836699}"/>
          </ac:picMkLst>
        </pc:picChg>
      </pc:sldChg>
      <pc:sldChg chg="addSp delSp modSp mod modTransition modAnim">
        <pc:chgData name="Leonie Smith" userId="fed1330f33f5650e" providerId="LiveId" clId="{E135A285-3783-4AC3-92E4-55633CB4C5C7}" dt="2023-04-14T04:39:50.218" v="80"/>
        <pc:sldMkLst>
          <pc:docMk/>
          <pc:sldMk cId="3137811553" sldId="268"/>
        </pc:sldMkLst>
        <pc:picChg chg="add del mod">
          <ac:chgData name="Leonie Smith" userId="fed1330f33f5650e" providerId="LiveId" clId="{E135A285-3783-4AC3-92E4-55633CB4C5C7}" dt="2023-04-14T04:38:57.266" v="73"/>
          <ac:picMkLst>
            <pc:docMk/>
            <pc:sldMk cId="3137811553" sldId="268"/>
            <ac:picMk id="8" creationId="{74EEAA2D-7BA3-7AA7-5E2C-8E5D36AD4C1C}"/>
          </ac:picMkLst>
        </pc:picChg>
        <pc:picChg chg="add del mod">
          <ac:chgData name="Leonie Smith" userId="fed1330f33f5650e" providerId="LiveId" clId="{E135A285-3783-4AC3-92E4-55633CB4C5C7}" dt="2023-04-14T04:39:11.696" v="74"/>
          <ac:picMkLst>
            <pc:docMk/>
            <pc:sldMk cId="3137811553" sldId="268"/>
            <ac:picMk id="11" creationId="{8D82DB2D-86D5-95E2-BF23-16A2A84A208E}"/>
          </ac:picMkLst>
        </pc:picChg>
        <pc:picChg chg="add del mod">
          <ac:chgData name="Leonie Smith" userId="fed1330f33f5650e" providerId="LiveId" clId="{E135A285-3783-4AC3-92E4-55633CB4C5C7}" dt="2023-04-14T04:39:21.636" v="76"/>
          <ac:picMkLst>
            <pc:docMk/>
            <pc:sldMk cId="3137811553" sldId="268"/>
            <ac:picMk id="12" creationId="{DFC5BC90-EE42-38D9-3F96-E1BECDE9158B}"/>
          </ac:picMkLst>
        </pc:picChg>
        <pc:picChg chg="add del mod ord">
          <ac:chgData name="Leonie Smith" userId="fed1330f33f5650e" providerId="LiveId" clId="{E135A285-3783-4AC3-92E4-55633CB4C5C7}" dt="2023-04-14T04:39:29.786" v="77"/>
          <ac:picMkLst>
            <pc:docMk/>
            <pc:sldMk cId="3137811553" sldId="268"/>
            <ac:picMk id="16" creationId="{E002FF88-41FD-9C38-9D63-49C55D7B8E43}"/>
          </ac:picMkLst>
        </pc:picChg>
        <pc:picChg chg="add del mod">
          <ac:chgData name="Leonie Smith" userId="fed1330f33f5650e" providerId="LiveId" clId="{E135A285-3783-4AC3-92E4-55633CB4C5C7}" dt="2023-04-14T04:39:37.132" v="79"/>
          <ac:picMkLst>
            <pc:docMk/>
            <pc:sldMk cId="3137811553" sldId="268"/>
            <ac:picMk id="17" creationId="{533D72D1-B4E0-1157-0E48-AE7F8128D31A}"/>
          </ac:picMkLst>
        </pc:picChg>
        <pc:picChg chg="add del mod ord">
          <ac:chgData name="Leonie Smith" userId="fed1330f33f5650e" providerId="LiveId" clId="{E135A285-3783-4AC3-92E4-55633CB4C5C7}" dt="2023-04-14T04:39:50.218" v="80"/>
          <ac:picMkLst>
            <pc:docMk/>
            <pc:sldMk cId="3137811553" sldId="268"/>
            <ac:picMk id="20" creationId="{ACF57F52-B718-6FF7-2CFE-B0795603BEDC}"/>
          </ac:picMkLst>
        </pc:picChg>
        <pc:picChg chg="add mod">
          <ac:chgData name="Leonie Smith" userId="fed1330f33f5650e" providerId="LiveId" clId="{E135A285-3783-4AC3-92E4-55633CB4C5C7}" dt="2023-04-14T04:39:50.218" v="80"/>
          <ac:picMkLst>
            <pc:docMk/>
            <pc:sldMk cId="3137811553" sldId="268"/>
            <ac:picMk id="21" creationId="{FB11C9A1-8981-CF63-F46C-68A95D8F6493}"/>
          </ac:picMkLst>
        </pc:picChg>
      </pc:sldChg>
      <pc:sldChg chg="addSp modSp">
        <pc:chgData name="Leonie Smith" userId="fed1330f33f5650e" providerId="LiveId" clId="{E135A285-3783-4AC3-92E4-55633CB4C5C7}" dt="2023-04-14T04:42:57.663" v="88"/>
        <pc:sldMkLst>
          <pc:docMk/>
          <pc:sldMk cId="100491716" sldId="269"/>
        </pc:sldMkLst>
        <pc:picChg chg="add mod">
          <ac:chgData name="Leonie Smith" userId="fed1330f33f5650e" providerId="LiveId" clId="{E135A285-3783-4AC3-92E4-55633CB4C5C7}" dt="2023-04-14T04:42:57.663" v="88"/>
          <ac:picMkLst>
            <pc:docMk/>
            <pc:sldMk cId="100491716" sldId="269"/>
            <ac:picMk id="8" creationId="{A706AB4E-AE95-645F-5672-53CAFBA8A5CD}"/>
          </ac:picMkLst>
        </pc:picChg>
      </pc:sldChg>
      <pc:sldChg chg="addSp delSp modSp mod modTransition modAnim">
        <pc:chgData name="Leonie Smith" userId="fed1330f33f5650e" providerId="LiveId" clId="{E135A285-3783-4AC3-92E4-55633CB4C5C7}" dt="2023-04-14T04:31:23.845" v="62"/>
        <pc:sldMkLst>
          <pc:docMk/>
          <pc:sldMk cId="1188042797" sldId="296"/>
        </pc:sldMkLst>
        <pc:picChg chg="add del mod">
          <ac:chgData name="Leonie Smith" userId="fed1330f33f5650e" providerId="LiveId" clId="{E135A285-3783-4AC3-92E4-55633CB4C5C7}" dt="2023-04-14T04:31:05.064" v="61"/>
          <ac:picMkLst>
            <pc:docMk/>
            <pc:sldMk cId="1188042797" sldId="296"/>
            <ac:picMk id="9" creationId="{D1BF7FE6-7659-F486-1E5D-19659A99F0C9}"/>
          </ac:picMkLst>
        </pc:picChg>
        <pc:picChg chg="add del mod">
          <ac:chgData name="Leonie Smith" userId="fed1330f33f5650e" providerId="LiveId" clId="{E135A285-3783-4AC3-92E4-55633CB4C5C7}" dt="2023-04-14T04:31:23.845" v="62"/>
          <ac:picMkLst>
            <pc:docMk/>
            <pc:sldMk cId="1188042797" sldId="296"/>
            <ac:picMk id="12" creationId="{69A18F34-F4C3-498C-88DB-CD9E5B94B9EB}"/>
          </ac:picMkLst>
        </pc:picChg>
        <pc:picChg chg="add mod">
          <ac:chgData name="Leonie Smith" userId="fed1330f33f5650e" providerId="LiveId" clId="{E135A285-3783-4AC3-92E4-55633CB4C5C7}" dt="2023-04-14T04:31:23.845" v="62"/>
          <ac:picMkLst>
            <pc:docMk/>
            <pc:sldMk cId="1188042797" sldId="296"/>
            <ac:picMk id="13" creationId="{259069C3-1BFD-D170-1C51-7693CD3A6CBA}"/>
          </ac:picMkLst>
        </pc:picChg>
      </pc:sldChg>
      <pc:sldChg chg="addSp delSp modSp mod modTransition modAnim">
        <pc:chgData name="Leonie Smith" userId="fed1330f33f5650e" providerId="LiveId" clId="{E135A285-3783-4AC3-92E4-55633CB4C5C7}" dt="2023-04-14T04:41:45.415" v="87"/>
        <pc:sldMkLst>
          <pc:docMk/>
          <pc:sldMk cId="4209580399" sldId="298"/>
        </pc:sldMkLst>
        <pc:picChg chg="add del mod">
          <ac:chgData name="Leonie Smith" userId="fed1330f33f5650e" providerId="LiveId" clId="{E135A285-3783-4AC3-92E4-55633CB4C5C7}" dt="2023-04-14T04:41:13.374" v="83"/>
          <ac:picMkLst>
            <pc:docMk/>
            <pc:sldMk cId="4209580399" sldId="298"/>
            <ac:picMk id="9" creationId="{68C99997-541F-CFDA-18AE-D24713B3CB15}"/>
          </ac:picMkLst>
        </pc:picChg>
        <pc:picChg chg="add del mod">
          <ac:chgData name="Leonie Smith" userId="fed1330f33f5650e" providerId="LiveId" clId="{E135A285-3783-4AC3-92E4-55633CB4C5C7}" dt="2023-04-14T04:41:25.854" v="84"/>
          <ac:picMkLst>
            <pc:docMk/>
            <pc:sldMk cId="4209580399" sldId="298"/>
            <ac:picMk id="14" creationId="{7C778EB5-4515-3922-136E-062970F5EA25}"/>
          </ac:picMkLst>
        </pc:picChg>
        <pc:picChg chg="add del mod">
          <ac:chgData name="Leonie Smith" userId="fed1330f33f5650e" providerId="LiveId" clId="{E135A285-3783-4AC3-92E4-55633CB4C5C7}" dt="2023-04-14T04:41:32.294" v="86"/>
          <ac:picMkLst>
            <pc:docMk/>
            <pc:sldMk cId="4209580399" sldId="298"/>
            <ac:picMk id="15" creationId="{712713F1-31FE-9972-5E6A-36B79DFA6DA6}"/>
          </ac:picMkLst>
        </pc:picChg>
        <pc:picChg chg="add del mod ord">
          <ac:chgData name="Leonie Smith" userId="fed1330f33f5650e" providerId="LiveId" clId="{E135A285-3783-4AC3-92E4-55633CB4C5C7}" dt="2023-04-14T04:41:45.415" v="87"/>
          <ac:picMkLst>
            <pc:docMk/>
            <pc:sldMk cId="4209580399" sldId="298"/>
            <ac:picMk id="19" creationId="{27E8CECC-6B5A-C488-DA91-8269EE6A45E9}"/>
          </ac:picMkLst>
        </pc:picChg>
        <pc:picChg chg="add mod">
          <ac:chgData name="Leonie Smith" userId="fed1330f33f5650e" providerId="LiveId" clId="{E135A285-3783-4AC3-92E4-55633CB4C5C7}" dt="2023-04-14T04:41:45.415" v="87"/>
          <ac:picMkLst>
            <pc:docMk/>
            <pc:sldMk cId="4209580399" sldId="298"/>
            <ac:picMk id="20" creationId="{F143B3E7-EF37-AE7A-1761-52720C76AFF0}"/>
          </ac:picMkLst>
        </pc:picChg>
      </pc:sldChg>
    </pc:docChg>
  </pc:docChgLst>
  <pc:docChgLst>
    <pc:chgData name="Leonie Smith" userId="fed1330f33f5650e" providerId="LiveId" clId="{20109ED2-5A85-4B23-8FBE-B5F7C0053F6C}"/>
    <pc:docChg chg="modSld">
      <pc:chgData name="Leonie Smith" userId="fed1330f33f5650e" providerId="LiveId" clId="{20109ED2-5A85-4B23-8FBE-B5F7C0053F6C}" dt="2024-01-23T04:53:07.397" v="80" actId="20577"/>
      <pc:docMkLst>
        <pc:docMk/>
      </pc:docMkLst>
      <pc:sldChg chg="addSp delSp modSp mod modTransition modAnim modNotesTx">
        <pc:chgData name="Leonie Smith" userId="fed1330f33f5650e" providerId="LiveId" clId="{20109ED2-5A85-4B23-8FBE-B5F7C0053F6C}" dt="2024-01-23T04:53:07.397" v="80" actId="20577"/>
        <pc:sldMkLst>
          <pc:docMk/>
          <pc:sldMk cId="1499918570" sldId="257"/>
        </pc:sldMkLst>
        <pc:picChg chg="add del mod">
          <ac:chgData name="Leonie Smith" userId="fed1330f33f5650e" providerId="LiveId" clId="{20109ED2-5A85-4B23-8FBE-B5F7C0053F6C}" dt="2024-01-23T02:31:45.982" v="2"/>
          <ac:picMkLst>
            <pc:docMk/>
            <pc:sldMk cId="1499918570" sldId="257"/>
            <ac:picMk id="6" creationId="{63EA25EE-C624-996B-9787-807179420F66}"/>
          </ac:picMkLst>
        </pc:picChg>
        <pc:picChg chg="add mod">
          <ac:chgData name="Leonie Smith" userId="fed1330f33f5650e" providerId="LiveId" clId="{20109ED2-5A85-4B23-8FBE-B5F7C0053F6C}" dt="2024-01-23T02:31:45.982" v="2"/>
          <ac:picMkLst>
            <pc:docMk/>
            <pc:sldMk cId="1499918570" sldId="257"/>
            <ac:picMk id="7" creationId="{F0054112-A5E3-0A17-7AA7-ADC332DB7FE8}"/>
          </ac:picMkLst>
        </pc:picChg>
        <pc:picChg chg="del">
          <ac:chgData name="Leonie Smith" userId="fed1330f33f5650e" providerId="LiveId" clId="{20109ED2-5A85-4B23-8FBE-B5F7C0053F6C}" dt="2024-01-23T02:31:38.623" v="1"/>
          <ac:picMkLst>
            <pc:docMk/>
            <pc:sldMk cId="1499918570" sldId="257"/>
            <ac:picMk id="8" creationId="{7778809C-6CDC-69A5-08D0-7D12A10017E8}"/>
          </ac:picMkLst>
        </pc:picChg>
      </pc:sldChg>
      <pc:sldChg chg="addSp delSp modSp mod modTransition modAnim">
        <pc:chgData name="Leonie Smith" userId="fed1330f33f5650e" providerId="LiveId" clId="{20109ED2-5A85-4B23-8FBE-B5F7C0053F6C}" dt="2024-01-23T02:32:04.363" v="5"/>
        <pc:sldMkLst>
          <pc:docMk/>
          <pc:sldMk cId="454763615" sldId="259"/>
        </pc:sldMkLst>
        <pc:picChg chg="add del mod">
          <ac:chgData name="Leonie Smith" userId="fed1330f33f5650e" providerId="LiveId" clId="{20109ED2-5A85-4B23-8FBE-B5F7C0053F6C}" dt="2024-01-23T02:32:04.363" v="5"/>
          <ac:picMkLst>
            <pc:docMk/>
            <pc:sldMk cId="454763615" sldId="259"/>
            <ac:picMk id="5" creationId="{274810C7-8C70-F295-5D54-50E0744D9AB9}"/>
          </ac:picMkLst>
        </pc:picChg>
        <pc:picChg chg="add mod">
          <ac:chgData name="Leonie Smith" userId="fed1330f33f5650e" providerId="LiveId" clId="{20109ED2-5A85-4B23-8FBE-B5F7C0053F6C}" dt="2024-01-23T02:32:04.363" v="5"/>
          <ac:picMkLst>
            <pc:docMk/>
            <pc:sldMk cId="454763615" sldId="259"/>
            <ac:picMk id="6" creationId="{8157BE43-B173-CB48-8C28-4D77D6FE0B35}"/>
          </ac:picMkLst>
        </pc:picChg>
        <pc:picChg chg="del">
          <ac:chgData name="Leonie Smith" userId="fed1330f33f5650e" providerId="LiveId" clId="{20109ED2-5A85-4B23-8FBE-B5F7C0053F6C}" dt="2024-01-23T02:31:58.057" v="4"/>
          <ac:picMkLst>
            <pc:docMk/>
            <pc:sldMk cId="454763615" sldId="259"/>
            <ac:picMk id="8" creationId="{FADEB31B-7CD3-9897-A079-E5C3DDC9422C}"/>
          </ac:picMkLst>
        </pc:picChg>
      </pc:sldChg>
      <pc:sldChg chg="addSp delSp modSp mod modTransition modAnim">
        <pc:chgData name="Leonie Smith" userId="fed1330f33f5650e" providerId="LiveId" clId="{20109ED2-5A85-4B23-8FBE-B5F7C0053F6C}" dt="2024-01-23T02:32:23.673" v="8"/>
        <pc:sldMkLst>
          <pc:docMk/>
          <pc:sldMk cId="2346136586" sldId="260"/>
        </pc:sldMkLst>
        <pc:picChg chg="add del mod">
          <ac:chgData name="Leonie Smith" userId="fed1330f33f5650e" providerId="LiveId" clId="{20109ED2-5A85-4B23-8FBE-B5F7C0053F6C}" dt="2024-01-23T02:32:23.673" v="8"/>
          <ac:picMkLst>
            <pc:docMk/>
            <pc:sldMk cId="2346136586" sldId="260"/>
            <ac:picMk id="5" creationId="{C52FBE8C-0495-D6B3-9924-3BC56C50D30A}"/>
          </ac:picMkLst>
        </pc:picChg>
        <pc:picChg chg="add mod">
          <ac:chgData name="Leonie Smith" userId="fed1330f33f5650e" providerId="LiveId" clId="{20109ED2-5A85-4B23-8FBE-B5F7C0053F6C}" dt="2024-01-23T02:32:23.673" v="8"/>
          <ac:picMkLst>
            <pc:docMk/>
            <pc:sldMk cId="2346136586" sldId="260"/>
            <ac:picMk id="6" creationId="{669EE047-9678-7C1F-3C4C-DB40A207C12D}"/>
          </ac:picMkLst>
        </pc:picChg>
        <pc:picChg chg="del">
          <ac:chgData name="Leonie Smith" userId="fed1330f33f5650e" providerId="LiveId" clId="{20109ED2-5A85-4B23-8FBE-B5F7C0053F6C}" dt="2024-01-23T02:32:14.198" v="7"/>
          <ac:picMkLst>
            <pc:docMk/>
            <pc:sldMk cId="2346136586" sldId="260"/>
            <ac:picMk id="8" creationId="{B140E40C-34E0-7AE1-65F4-006F3A742213}"/>
          </ac:picMkLst>
        </pc:picChg>
      </pc:sldChg>
      <pc:sldChg chg="addSp delSp modSp mod modTransition modAnim">
        <pc:chgData name="Leonie Smith" userId="fed1330f33f5650e" providerId="LiveId" clId="{20109ED2-5A85-4B23-8FBE-B5F7C0053F6C}" dt="2024-01-23T02:33:59.264" v="20"/>
        <pc:sldMkLst>
          <pc:docMk/>
          <pc:sldMk cId="4037329247" sldId="261"/>
        </pc:sldMkLst>
        <pc:picChg chg="add del mod ord">
          <ac:chgData name="Leonie Smith" userId="fed1330f33f5650e" providerId="LiveId" clId="{20109ED2-5A85-4B23-8FBE-B5F7C0053F6C}" dt="2024-01-23T02:32:40.532" v="11"/>
          <ac:picMkLst>
            <pc:docMk/>
            <pc:sldMk cId="4037329247" sldId="261"/>
            <ac:picMk id="5" creationId="{155B24C4-3136-AFA0-85C6-D1CB598A1F69}"/>
          </ac:picMkLst>
        </pc:picChg>
        <pc:picChg chg="add del mod">
          <ac:chgData name="Leonie Smith" userId="fed1330f33f5650e" providerId="LiveId" clId="{20109ED2-5A85-4B23-8FBE-B5F7C0053F6C}" dt="2024-01-23T02:32:43.196" v="13"/>
          <ac:picMkLst>
            <pc:docMk/>
            <pc:sldMk cId="4037329247" sldId="261"/>
            <ac:picMk id="6" creationId="{CF1E30E3-E4DA-D785-3427-FD8BB89EDE53}"/>
          </ac:picMkLst>
        </pc:picChg>
        <pc:picChg chg="add del mod ord">
          <ac:chgData name="Leonie Smith" userId="fed1330f33f5650e" providerId="LiveId" clId="{20109ED2-5A85-4B23-8FBE-B5F7C0053F6C}" dt="2024-01-23T02:33:05.517" v="14"/>
          <ac:picMkLst>
            <pc:docMk/>
            <pc:sldMk cId="4037329247" sldId="261"/>
            <ac:picMk id="9" creationId="{DFF072F5-2FEC-2CF2-EB9B-8DE25DA44A19}"/>
          </ac:picMkLst>
        </pc:picChg>
        <pc:picChg chg="add del mod">
          <ac:chgData name="Leonie Smith" userId="fed1330f33f5650e" providerId="LiveId" clId="{20109ED2-5A85-4B23-8FBE-B5F7C0053F6C}" dt="2024-01-23T02:33:17.854" v="16"/>
          <ac:picMkLst>
            <pc:docMk/>
            <pc:sldMk cId="4037329247" sldId="261"/>
            <ac:picMk id="10" creationId="{C074BCD8-29FC-CBC8-C621-9B8D4A5BCEA3}"/>
          </ac:picMkLst>
        </pc:picChg>
        <pc:picChg chg="add del mod ord">
          <ac:chgData name="Leonie Smith" userId="fed1330f33f5650e" providerId="LiveId" clId="{20109ED2-5A85-4B23-8FBE-B5F7C0053F6C}" dt="2024-01-23T02:33:25.220" v="17"/>
          <ac:picMkLst>
            <pc:docMk/>
            <pc:sldMk cId="4037329247" sldId="261"/>
            <ac:picMk id="13" creationId="{1057661D-AE92-5DAD-E270-96811CB1A177}"/>
          </ac:picMkLst>
        </pc:picChg>
        <pc:picChg chg="add del mod">
          <ac:chgData name="Leonie Smith" userId="fed1330f33f5650e" providerId="LiveId" clId="{20109ED2-5A85-4B23-8FBE-B5F7C0053F6C}" dt="2024-01-23T02:33:33.512" v="19"/>
          <ac:picMkLst>
            <pc:docMk/>
            <pc:sldMk cId="4037329247" sldId="261"/>
            <ac:picMk id="14" creationId="{2EAB725F-2483-E9F4-040E-FB1F8366E343}"/>
          </ac:picMkLst>
        </pc:picChg>
        <pc:picChg chg="add del mod ord">
          <ac:chgData name="Leonie Smith" userId="fed1330f33f5650e" providerId="LiveId" clId="{20109ED2-5A85-4B23-8FBE-B5F7C0053F6C}" dt="2024-01-23T02:33:59.264" v="20"/>
          <ac:picMkLst>
            <pc:docMk/>
            <pc:sldMk cId="4037329247" sldId="261"/>
            <ac:picMk id="17" creationId="{3E2091E4-FE09-AB19-0ED9-97EB549FF1F3}"/>
          </ac:picMkLst>
        </pc:picChg>
        <pc:picChg chg="add mod">
          <ac:chgData name="Leonie Smith" userId="fed1330f33f5650e" providerId="LiveId" clId="{20109ED2-5A85-4B23-8FBE-B5F7C0053F6C}" dt="2024-01-23T02:33:59.264" v="20"/>
          <ac:picMkLst>
            <pc:docMk/>
            <pc:sldMk cId="4037329247" sldId="261"/>
            <ac:picMk id="18" creationId="{A4D85412-E21E-08E4-EB97-A13D21E73970}"/>
          </ac:picMkLst>
        </pc:picChg>
        <pc:picChg chg="del">
          <ac:chgData name="Leonie Smith" userId="fed1330f33f5650e" providerId="LiveId" clId="{20109ED2-5A85-4B23-8FBE-B5F7C0053F6C}" dt="2024-01-23T02:32:32.893" v="10"/>
          <ac:picMkLst>
            <pc:docMk/>
            <pc:sldMk cId="4037329247" sldId="261"/>
            <ac:picMk id="44" creationId="{BED0EA6A-79CE-94AC-5316-1633ADDE115A}"/>
          </ac:picMkLst>
        </pc:picChg>
      </pc:sldChg>
      <pc:sldChg chg="addSp delSp modSp mod modTransition modAnim">
        <pc:chgData name="Leonie Smith" userId="fed1330f33f5650e" providerId="LiveId" clId="{20109ED2-5A85-4B23-8FBE-B5F7C0053F6C}" dt="2024-01-23T02:34:14.490" v="23"/>
        <pc:sldMkLst>
          <pc:docMk/>
          <pc:sldMk cId="1909638311" sldId="262"/>
        </pc:sldMkLst>
        <pc:picChg chg="add del mod ord">
          <ac:chgData name="Leonie Smith" userId="fed1330f33f5650e" providerId="LiveId" clId="{20109ED2-5A85-4B23-8FBE-B5F7C0053F6C}" dt="2024-01-23T02:34:14.490" v="23"/>
          <ac:picMkLst>
            <pc:docMk/>
            <pc:sldMk cId="1909638311" sldId="262"/>
            <ac:picMk id="5" creationId="{31C4E5B4-A299-4570-BE61-389E131ECF8D}"/>
          </ac:picMkLst>
        </pc:picChg>
        <pc:picChg chg="add mod">
          <ac:chgData name="Leonie Smith" userId="fed1330f33f5650e" providerId="LiveId" clId="{20109ED2-5A85-4B23-8FBE-B5F7C0053F6C}" dt="2024-01-23T02:34:14.490" v="23"/>
          <ac:picMkLst>
            <pc:docMk/>
            <pc:sldMk cId="1909638311" sldId="262"/>
            <ac:picMk id="6" creationId="{E150ED2C-DCA7-9F63-461F-1B8B03883CD4}"/>
          </ac:picMkLst>
        </pc:picChg>
        <pc:picChg chg="del">
          <ac:chgData name="Leonie Smith" userId="fed1330f33f5650e" providerId="LiveId" clId="{20109ED2-5A85-4B23-8FBE-B5F7C0053F6C}" dt="2024-01-23T02:34:02.951" v="22"/>
          <ac:picMkLst>
            <pc:docMk/>
            <pc:sldMk cId="1909638311" sldId="262"/>
            <ac:picMk id="20" creationId="{FBCCE559-B29A-B7A3-4A2C-2B6FE21B9F65}"/>
          </ac:picMkLst>
        </pc:picChg>
      </pc:sldChg>
      <pc:sldChg chg="addSp delSp modSp mod modTransition modAnim">
        <pc:chgData name="Leonie Smith" userId="fed1330f33f5650e" providerId="LiveId" clId="{20109ED2-5A85-4B23-8FBE-B5F7C0053F6C}" dt="2024-01-23T02:34:40.348" v="29"/>
        <pc:sldMkLst>
          <pc:docMk/>
          <pc:sldMk cId="641208035" sldId="263"/>
        </pc:sldMkLst>
        <pc:picChg chg="add del mod ord">
          <ac:chgData name="Leonie Smith" userId="fed1330f33f5650e" providerId="LiveId" clId="{20109ED2-5A85-4B23-8FBE-B5F7C0053F6C}" dt="2024-01-23T02:34:24.802" v="26"/>
          <ac:picMkLst>
            <pc:docMk/>
            <pc:sldMk cId="641208035" sldId="263"/>
            <ac:picMk id="5" creationId="{091B34AE-D33B-0CF8-4C42-1D7A47DBEE03}"/>
          </ac:picMkLst>
        </pc:picChg>
        <pc:picChg chg="add del mod">
          <ac:chgData name="Leonie Smith" userId="fed1330f33f5650e" providerId="LiveId" clId="{20109ED2-5A85-4B23-8FBE-B5F7C0053F6C}" dt="2024-01-23T02:34:26.234" v="28"/>
          <ac:picMkLst>
            <pc:docMk/>
            <pc:sldMk cId="641208035" sldId="263"/>
            <ac:picMk id="6" creationId="{2625A6C6-63AE-4AF6-2010-D22322A86A5A}"/>
          </ac:picMkLst>
        </pc:picChg>
        <pc:picChg chg="add del mod ord">
          <ac:chgData name="Leonie Smith" userId="fed1330f33f5650e" providerId="LiveId" clId="{20109ED2-5A85-4B23-8FBE-B5F7C0053F6C}" dt="2024-01-23T02:34:40.348" v="29"/>
          <ac:picMkLst>
            <pc:docMk/>
            <pc:sldMk cId="641208035" sldId="263"/>
            <ac:picMk id="9" creationId="{80CE4D68-EF98-0BCD-3782-81365B7F3B95}"/>
          </ac:picMkLst>
        </pc:picChg>
        <pc:picChg chg="add mod">
          <ac:chgData name="Leonie Smith" userId="fed1330f33f5650e" providerId="LiveId" clId="{20109ED2-5A85-4B23-8FBE-B5F7C0053F6C}" dt="2024-01-23T02:34:40.348" v="29"/>
          <ac:picMkLst>
            <pc:docMk/>
            <pc:sldMk cId="641208035" sldId="263"/>
            <ac:picMk id="10" creationId="{046FC5D0-0F59-301F-59D7-E2B8AABE60EC}"/>
          </ac:picMkLst>
        </pc:picChg>
        <pc:picChg chg="del">
          <ac:chgData name="Leonie Smith" userId="fed1330f33f5650e" providerId="LiveId" clId="{20109ED2-5A85-4B23-8FBE-B5F7C0053F6C}" dt="2024-01-23T02:34:18.956" v="25"/>
          <ac:picMkLst>
            <pc:docMk/>
            <pc:sldMk cId="641208035" sldId="263"/>
            <ac:picMk id="28" creationId="{B0579ED2-A92C-267A-0D01-D5469464255A}"/>
          </ac:picMkLst>
        </pc:picChg>
      </pc:sldChg>
      <pc:sldChg chg="addSp delSp modSp mod modTransition modAnim">
        <pc:chgData name="Leonie Smith" userId="fed1330f33f5650e" providerId="LiveId" clId="{20109ED2-5A85-4B23-8FBE-B5F7C0053F6C}" dt="2024-01-23T02:35:23.973" v="35"/>
        <pc:sldMkLst>
          <pc:docMk/>
          <pc:sldMk cId="4044745628" sldId="264"/>
        </pc:sldMkLst>
        <pc:picChg chg="add del mod ord">
          <ac:chgData name="Leonie Smith" userId="fed1330f33f5650e" providerId="LiveId" clId="{20109ED2-5A85-4B23-8FBE-B5F7C0053F6C}" dt="2024-01-23T02:34:53.412" v="32"/>
          <ac:picMkLst>
            <pc:docMk/>
            <pc:sldMk cId="4044745628" sldId="264"/>
            <ac:picMk id="5" creationId="{F90AB5DE-BD94-8741-BBF8-5807B9676545}"/>
          </ac:picMkLst>
        </pc:picChg>
        <pc:picChg chg="add del mod">
          <ac:chgData name="Leonie Smith" userId="fed1330f33f5650e" providerId="LiveId" clId="{20109ED2-5A85-4B23-8FBE-B5F7C0053F6C}" dt="2024-01-23T02:35:07.190" v="34"/>
          <ac:picMkLst>
            <pc:docMk/>
            <pc:sldMk cId="4044745628" sldId="264"/>
            <ac:picMk id="6" creationId="{702CE53C-718C-4512-68FE-17D97001F61E}"/>
          </ac:picMkLst>
        </pc:picChg>
        <pc:picChg chg="add del mod ord">
          <ac:chgData name="Leonie Smith" userId="fed1330f33f5650e" providerId="LiveId" clId="{20109ED2-5A85-4B23-8FBE-B5F7C0053F6C}" dt="2024-01-23T02:35:23.973" v="35"/>
          <ac:picMkLst>
            <pc:docMk/>
            <pc:sldMk cId="4044745628" sldId="264"/>
            <ac:picMk id="9" creationId="{22D2052F-9D14-C9D6-9634-D037761CA0F2}"/>
          </ac:picMkLst>
        </pc:picChg>
        <pc:picChg chg="add mod">
          <ac:chgData name="Leonie Smith" userId="fed1330f33f5650e" providerId="LiveId" clId="{20109ED2-5A85-4B23-8FBE-B5F7C0053F6C}" dt="2024-01-23T02:35:23.973" v="35"/>
          <ac:picMkLst>
            <pc:docMk/>
            <pc:sldMk cId="4044745628" sldId="264"/>
            <ac:picMk id="10" creationId="{60EC6DB1-6520-CF6C-42A7-54469AFE6EB2}"/>
          </ac:picMkLst>
        </pc:picChg>
        <pc:picChg chg="del">
          <ac:chgData name="Leonie Smith" userId="fed1330f33f5650e" providerId="LiveId" clId="{20109ED2-5A85-4B23-8FBE-B5F7C0053F6C}" dt="2024-01-23T02:34:44.451" v="31"/>
          <ac:picMkLst>
            <pc:docMk/>
            <pc:sldMk cId="4044745628" sldId="264"/>
            <ac:picMk id="17" creationId="{0E60F88E-CB82-E6F8-7B9A-D0B4FA291A60}"/>
          </ac:picMkLst>
        </pc:picChg>
      </pc:sldChg>
      <pc:sldChg chg="addSp delSp modSp mod modTransition modAnim">
        <pc:chgData name="Leonie Smith" userId="fed1330f33f5650e" providerId="LiveId" clId="{20109ED2-5A85-4B23-8FBE-B5F7C0053F6C}" dt="2024-01-23T02:35:39.901" v="38"/>
        <pc:sldMkLst>
          <pc:docMk/>
          <pc:sldMk cId="978260341" sldId="265"/>
        </pc:sldMkLst>
        <pc:picChg chg="add del mod ord">
          <ac:chgData name="Leonie Smith" userId="fed1330f33f5650e" providerId="LiveId" clId="{20109ED2-5A85-4B23-8FBE-B5F7C0053F6C}" dt="2024-01-23T02:35:39.901" v="38"/>
          <ac:picMkLst>
            <pc:docMk/>
            <pc:sldMk cId="978260341" sldId="265"/>
            <ac:picMk id="5" creationId="{5F891144-DC33-A369-897C-F9EFE4DDE289}"/>
          </ac:picMkLst>
        </pc:picChg>
        <pc:picChg chg="add mod">
          <ac:chgData name="Leonie Smith" userId="fed1330f33f5650e" providerId="LiveId" clId="{20109ED2-5A85-4B23-8FBE-B5F7C0053F6C}" dt="2024-01-23T02:35:39.901" v="38"/>
          <ac:picMkLst>
            <pc:docMk/>
            <pc:sldMk cId="978260341" sldId="265"/>
            <ac:picMk id="6" creationId="{6658BC11-784C-AAE1-6F18-C6C00F795006}"/>
          </ac:picMkLst>
        </pc:picChg>
        <pc:picChg chg="del">
          <ac:chgData name="Leonie Smith" userId="fed1330f33f5650e" providerId="LiveId" clId="{20109ED2-5A85-4B23-8FBE-B5F7C0053F6C}" dt="2024-01-23T02:35:27.655" v="37"/>
          <ac:picMkLst>
            <pc:docMk/>
            <pc:sldMk cId="978260341" sldId="265"/>
            <ac:picMk id="15" creationId="{7106F27D-5A26-F654-64E7-D9AF6AF9EDB4}"/>
          </ac:picMkLst>
        </pc:picChg>
      </pc:sldChg>
      <pc:sldChg chg="addSp delSp modSp mod modTransition modAnim">
        <pc:chgData name="Leonie Smith" userId="fed1330f33f5650e" providerId="LiveId" clId="{20109ED2-5A85-4B23-8FBE-B5F7C0053F6C}" dt="2024-01-23T02:36:17.705" v="44"/>
        <pc:sldMkLst>
          <pc:docMk/>
          <pc:sldMk cId="3575870363" sldId="266"/>
        </pc:sldMkLst>
        <pc:picChg chg="add del mod ord">
          <ac:chgData name="Leonie Smith" userId="fed1330f33f5650e" providerId="LiveId" clId="{20109ED2-5A85-4B23-8FBE-B5F7C0053F6C}" dt="2024-01-23T02:36:17.705" v="44"/>
          <ac:picMkLst>
            <pc:docMk/>
            <pc:sldMk cId="3575870363" sldId="266"/>
            <ac:picMk id="5" creationId="{45B2A0CE-6285-0282-AC03-0DAEF2E8A054}"/>
          </ac:picMkLst>
        </pc:picChg>
        <pc:picChg chg="add mod">
          <ac:chgData name="Leonie Smith" userId="fed1330f33f5650e" providerId="LiveId" clId="{20109ED2-5A85-4B23-8FBE-B5F7C0053F6C}" dt="2024-01-23T02:36:17.705" v="44"/>
          <ac:picMkLst>
            <pc:docMk/>
            <pc:sldMk cId="3575870363" sldId="266"/>
            <ac:picMk id="6" creationId="{3A6982B5-7509-786D-32B1-6C5249C0B091}"/>
          </ac:picMkLst>
        </pc:picChg>
        <pc:picChg chg="del">
          <ac:chgData name="Leonie Smith" userId="fed1330f33f5650e" providerId="LiveId" clId="{20109ED2-5A85-4B23-8FBE-B5F7C0053F6C}" dt="2024-01-23T02:36:04.085" v="43"/>
          <ac:picMkLst>
            <pc:docMk/>
            <pc:sldMk cId="3575870363" sldId="266"/>
            <ac:picMk id="12" creationId="{6BFAF060-1E54-8549-63DF-FBC9A74BE977}"/>
          </ac:picMkLst>
        </pc:picChg>
      </pc:sldChg>
      <pc:sldChg chg="addSp delSp modSp mod modTransition modAnim">
        <pc:chgData name="Leonie Smith" userId="fed1330f33f5650e" providerId="LiveId" clId="{20109ED2-5A85-4B23-8FBE-B5F7C0053F6C}" dt="2024-01-23T02:37:06.845" v="47"/>
        <pc:sldMkLst>
          <pc:docMk/>
          <pc:sldMk cId="4017137865" sldId="267"/>
        </pc:sldMkLst>
        <pc:picChg chg="add del mod ord">
          <ac:chgData name="Leonie Smith" userId="fed1330f33f5650e" providerId="LiveId" clId="{20109ED2-5A85-4B23-8FBE-B5F7C0053F6C}" dt="2024-01-23T02:37:06.845" v="47"/>
          <ac:picMkLst>
            <pc:docMk/>
            <pc:sldMk cId="4017137865" sldId="267"/>
            <ac:picMk id="5" creationId="{FDF38006-97D8-B5B5-ECDC-B66E6693DB1E}"/>
          </ac:picMkLst>
        </pc:picChg>
        <pc:picChg chg="add mod">
          <ac:chgData name="Leonie Smith" userId="fed1330f33f5650e" providerId="LiveId" clId="{20109ED2-5A85-4B23-8FBE-B5F7C0053F6C}" dt="2024-01-23T02:37:06.845" v="47"/>
          <ac:picMkLst>
            <pc:docMk/>
            <pc:sldMk cId="4017137865" sldId="267"/>
            <ac:picMk id="6" creationId="{8237D46C-1AE4-8B0F-789D-04EB420AD376}"/>
          </ac:picMkLst>
        </pc:picChg>
        <pc:picChg chg="del">
          <ac:chgData name="Leonie Smith" userId="fed1330f33f5650e" providerId="LiveId" clId="{20109ED2-5A85-4B23-8FBE-B5F7C0053F6C}" dt="2024-01-23T02:36:49.975" v="46"/>
          <ac:picMkLst>
            <pc:docMk/>
            <pc:sldMk cId="4017137865" sldId="267"/>
            <ac:picMk id="12" creationId="{6EE0AD03-184A-8957-5CCF-9A9463836699}"/>
          </ac:picMkLst>
        </pc:picChg>
      </pc:sldChg>
      <pc:sldChg chg="addSp delSp modSp mod modTransition modAnim">
        <pc:chgData name="Leonie Smith" userId="fed1330f33f5650e" providerId="LiveId" clId="{20109ED2-5A85-4B23-8FBE-B5F7C0053F6C}" dt="2024-01-23T02:39:24.712" v="65"/>
        <pc:sldMkLst>
          <pc:docMk/>
          <pc:sldMk cId="3137811553" sldId="268"/>
        </pc:sldMkLst>
        <pc:picChg chg="add del mod ord">
          <ac:chgData name="Leonie Smith" userId="fed1330f33f5650e" providerId="LiveId" clId="{20109ED2-5A85-4B23-8FBE-B5F7C0053F6C}" dt="2024-01-23T02:37:37.216" v="50"/>
          <ac:picMkLst>
            <pc:docMk/>
            <pc:sldMk cId="3137811553" sldId="268"/>
            <ac:picMk id="5" creationId="{A3EDCBF9-ADB3-1295-43E2-47B9342D9FC7}"/>
          </ac:picMkLst>
        </pc:picChg>
        <pc:picChg chg="add del mod">
          <ac:chgData name="Leonie Smith" userId="fed1330f33f5650e" providerId="LiveId" clId="{20109ED2-5A85-4B23-8FBE-B5F7C0053F6C}" dt="2024-01-23T02:38:01.421" v="52"/>
          <ac:picMkLst>
            <pc:docMk/>
            <pc:sldMk cId="3137811553" sldId="268"/>
            <ac:picMk id="6" creationId="{0B48B656-4B66-4851-702E-6AA60884501E}"/>
          </ac:picMkLst>
        </pc:picChg>
        <pc:picChg chg="add del mod ord">
          <ac:chgData name="Leonie Smith" userId="fed1330f33f5650e" providerId="LiveId" clId="{20109ED2-5A85-4B23-8FBE-B5F7C0053F6C}" dt="2024-01-23T02:38:14.628" v="53"/>
          <ac:picMkLst>
            <pc:docMk/>
            <pc:sldMk cId="3137811553" sldId="268"/>
            <ac:picMk id="9" creationId="{516BBE47-2017-268A-D991-E026264B831F}"/>
          </ac:picMkLst>
        </pc:picChg>
        <pc:picChg chg="add del mod">
          <ac:chgData name="Leonie Smith" userId="fed1330f33f5650e" providerId="LiveId" clId="{20109ED2-5A85-4B23-8FBE-B5F7C0053F6C}" dt="2024-01-23T02:38:19.830" v="55"/>
          <ac:picMkLst>
            <pc:docMk/>
            <pc:sldMk cId="3137811553" sldId="268"/>
            <ac:picMk id="10" creationId="{03D9848D-37CA-FF0E-A776-717C27AF751F}"/>
          </ac:picMkLst>
        </pc:picChg>
        <pc:picChg chg="add del mod ord">
          <ac:chgData name="Leonie Smith" userId="fed1330f33f5650e" providerId="LiveId" clId="{20109ED2-5A85-4B23-8FBE-B5F7C0053F6C}" dt="2024-01-23T02:38:27.431" v="56"/>
          <ac:picMkLst>
            <pc:docMk/>
            <pc:sldMk cId="3137811553" sldId="268"/>
            <ac:picMk id="13" creationId="{F47AF839-0B83-EC13-F616-ED3032D7E2CF}"/>
          </ac:picMkLst>
        </pc:picChg>
        <pc:picChg chg="add del mod">
          <ac:chgData name="Leonie Smith" userId="fed1330f33f5650e" providerId="LiveId" clId="{20109ED2-5A85-4B23-8FBE-B5F7C0053F6C}" dt="2024-01-23T02:38:28.981" v="58"/>
          <ac:picMkLst>
            <pc:docMk/>
            <pc:sldMk cId="3137811553" sldId="268"/>
            <ac:picMk id="14" creationId="{FB79DEE0-42CC-E721-163D-45BE284550B7}"/>
          </ac:picMkLst>
        </pc:picChg>
        <pc:picChg chg="add del mod ord">
          <ac:chgData name="Leonie Smith" userId="fed1330f33f5650e" providerId="LiveId" clId="{20109ED2-5A85-4B23-8FBE-B5F7C0053F6C}" dt="2024-01-23T02:38:42.767" v="59"/>
          <ac:picMkLst>
            <pc:docMk/>
            <pc:sldMk cId="3137811553" sldId="268"/>
            <ac:picMk id="17" creationId="{4EACF702-926B-FCA1-EBC2-8318CE72648C}"/>
          </ac:picMkLst>
        </pc:picChg>
        <pc:picChg chg="add del mod">
          <ac:chgData name="Leonie Smith" userId="fed1330f33f5650e" providerId="LiveId" clId="{20109ED2-5A85-4B23-8FBE-B5F7C0053F6C}" dt="2024-01-23T02:39:10.861" v="64"/>
          <ac:picMkLst>
            <pc:docMk/>
            <pc:sldMk cId="3137811553" sldId="268"/>
            <ac:picMk id="18" creationId="{25698A46-DA1F-0ECD-FB91-A70CE1AB6D26}"/>
          </ac:picMkLst>
        </pc:picChg>
        <pc:picChg chg="del">
          <ac:chgData name="Leonie Smith" userId="fed1330f33f5650e" providerId="LiveId" clId="{20109ED2-5A85-4B23-8FBE-B5F7C0053F6C}" dt="2024-01-23T02:37:23.820" v="49"/>
          <ac:picMkLst>
            <pc:docMk/>
            <pc:sldMk cId="3137811553" sldId="268"/>
            <ac:picMk id="21" creationId="{FB11C9A1-8981-CF63-F46C-68A95D8F6493}"/>
          </ac:picMkLst>
        </pc:picChg>
        <pc:picChg chg="add del mod ord">
          <ac:chgData name="Leonie Smith" userId="fed1330f33f5650e" providerId="LiveId" clId="{20109ED2-5A85-4B23-8FBE-B5F7C0053F6C}" dt="2024-01-23T02:39:24.712" v="65"/>
          <ac:picMkLst>
            <pc:docMk/>
            <pc:sldMk cId="3137811553" sldId="268"/>
            <ac:picMk id="23" creationId="{1E33FB03-213A-40E6-CDC5-018BACBFE8CF}"/>
          </ac:picMkLst>
        </pc:picChg>
        <pc:picChg chg="add mod">
          <ac:chgData name="Leonie Smith" userId="fed1330f33f5650e" providerId="LiveId" clId="{20109ED2-5A85-4B23-8FBE-B5F7C0053F6C}" dt="2024-01-23T02:39:24.712" v="65"/>
          <ac:picMkLst>
            <pc:docMk/>
            <pc:sldMk cId="3137811553" sldId="268"/>
            <ac:picMk id="24" creationId="{AA5877E3-4F1A-6EBF-C13E-3CEF967B8633}"/>
          </ac:picMkLst>
        </pc:picChg>
      </pc:sldChg>
      <pc:sldChg chg="addSp delSp modSp mod modTransition modAnim">
        <pc:chgData name="Leonie Smith" userId="fed1330f33f5650e" providerId="LiveId" clId="{20109ED2-5A85-4B23-8FBE-B5F7C0053F6C}" dt="2024-01-23T02:39:42.981" v="68"/>
        <pc:sldMkLst>
          <pc:docMk/>
          <pc:sldMk cId="100491716" sldId="269"/>
        </pc:sldMkLst>
        <pc:picChg chg="add del mod">
          <ac:chgData name="Leonie Smith" userId="fed1330f33f5650e" providerId="LiveId" clId="{20109ED2-5A85-4B23-8FBE-B5F7C0053F6C}" dt="2024-01-23T02:39:42.981" v="68"/>
          <ac:picMkLst>
            <pc:docMk/>
            <pc:sldMk cId="100491716" sldId="269"/>
            <ac:picMk id="5" creationId="{2644AE4D-9FD4-97C6-C751-3C50CFCA020B}"/>
          </ac:picMkLst>
        </pc:picChg>
        <pc:picChg chg="add mod">
          <ac:chgData name="Leonie Smith" userId="fed1330f33f5650e" providerId="LiveId" clId="{20109ED2-5A85-4B23-8FBE-B5F7C0053F6C}" dt="2024-01-23T02:39:42.981" v="68"/>
          <ac:picMkLst>
            <pc:docMk/>
            <pc:sldMk cId="100491716" sldId="269"/>
            <ac:picMk id="6" creationId="{449C4E36-B705-0692-3517-2CAF9A52C0B0}"/>
          </ac:picMkLst>
        </pc:picChg>
        <pc:picChg chg="del">
          <ac:chgData name="Leonie Smith" userId="fed1330f33f5650e" providerId="LiveId" clId="{20109ED2-5A85-4B23-8FBE-B5F7C0053F6C}" dt="2024-01-23T02:39:31.105" v="67"/>
          <ac:picMkLst>
            <pc:docMk/>
            <pc:sldMk cId="100491716" sldId="269"/>
            <ac:picMk id="8" creationId="{A706AB4E-AE95-645F-5672-53CAFBA8A5CD}"/>
          </ac:picMkLst>
        </pc:picChg>
      </pc:sldChg>
      <pc:sldChg chg="addSp delSp modSp mod modTransition modAnim">
        <pc:chgData name="Leonie Smith" userId="fed1330f33f5650e" providerId="LiveId" clId="{20109ED2-5A85-4B23-8FBE-B5F7C0053F6C}" dt="2024-01-23T02:35:59.833" v="41"/>
        <pc:sldMkLst>
          <pc:docMk/>
          <pc:sldMk cId="1188042797" sldId="296"/>
        </pc:sldMkLst>
        <pc:picChg chg="add del mod ord">
          <ac:chgData name="Leonie Smith" userId="fed1330f33f5650e" providerId="LiveId" clId="{20109ED2-5A85-4B23-8FBE-B5F7C0053F6C}" dt="2024-01-23T02:35:59.833" v="41"/>
          <ac:picMkLst>
            <pc:docMk/>
            <pc:sldMk cId="1188042797" sldId="296"/>
            <ac:picMk id="5" creationId="{27234CF9-4262-2299-D42C-6E3AA6955408}"/>
          </ac:picMkLst>
        </pc:picChg>
        <pc:picChg chg="add mod">
          <ac:chgData name="Leonie Smith" userId="fed1330f33f5650e" providerId="LiveId" clId="{20109ED2-5A85-4B23-8FBE-B5F7C0053F6C}" dt="2024-01-23T02:35:59.833" v="41"/>
          <ac:picMkLst>
            <pc:docMk/>
            <pc:sldMk cId="1188042797" sldId="296"/>
            <ac:picMk id="6" creationId="{64EC8815-2826-D2CF-3271-14C068349D3D}"/>
          </ac:picMkLst>
        </pc:picChg>
        <pc:picChg chg="del">
          <ac:chgData name="Leonie Smith" userId="fed1330f33f5650e" providerId="LiveId" clId="{20109ED2-5A85-4B23-8FBE-B5F7C0053F6C}" dt="2024-01-23T02:35:43.437" v="40"/>
          <ac:picMkLst>
            <pc:docMk/>
            <pc:sldMk cId="1188042797" sldId="296"/>
            <ac:picMk id="13" creationId="{259069C3-1BFD-D170-1C51-7693CD3A6CBA}"/>
          </ac:picMkLst>
        </pc:picChg>
      </pc:sldChg>
      <pc:sldChg chg="addSp delSp modSp mod modTransition modAnim">
        <pc:chgData name="Leonie Smith" userId="fed1330f33f5650e" providerId="LiveId" clId="{20109ED2-5A85-4B23-8FBE-B5F7C0053F6C}" dt="2024-01-23T02:39:02.510" v="62"/>
        <pc:sldMkLst>
          <pc:docMk/>
          <pc:sldMk cId="4209580399" sldId="298"/>
        </pc:sldMkLst>
        <pc:picChg chg="add del mod ord">
          <ac:chgData name="Leonie Smith" userId="fed1330f33f5650e" providerId="LiveId" clId="{20109ED2-5A85-4B23-8FBE-B5F7C0053F6C}" dt="2024-01-23T02:39:02.510" v="62"/>
          <ac:picMkLst>
            <pc:docMk/>
            <pc:sldMk cId="4209580399" sldId="298"/>
            <ac:picMk id="5" creationId="{51338752-C03A-1615-DABB-E5CF2E1A8AB0}"/>
          </ac:picMkLst>
        </pc:picChg>
        <pc:picChg chg="add mod">
          <ac:chgData name="Leonie Smith" userId="fed1330f33f5650e" providerId="LiveId" clId="{20109ED2-5A85-4B23-8FBE-B5F7C0053F6C}" dt="2024-01-23T02:39:02.510" v="62"/>
          <ac:picMkLst>
            <pc:docMk/>
            <pc:sldMk cId="4209580399" sldId="298"/>
            <ac:picMk id="6" creationId="{D0B45F9A-98D2-2CF5-D413-9D43AC87198A}"/>
          </ac:picMkLst>
        </pc:picChg>
        <pc:picChg chg="del">
          <ac:chgData name="Leonie Smith" userId="fed1330f33f5650e" providerId="LiveId" clId="{20109ED2-5A85-4B23-8FBE-B5F7C0053F6C}" dt="2024-01-23T02:38:47.329" v="61"/>
          <ac:picMkLst>
            <pc:docMk/>
            <pc:sldMk cId="4209580399" sldId="298"/>
            <ac:picMk id="20" creationId="{F143B3E7-EF37-AE7A-1761-52720C76AFF0}"/>
          </ac:picMkLst>
        </pc:picChg>
      </pc:sldChg>
    </pc:docChg>
  </pc:docChgLst>
  <pc:docChgLst>
    <pc:chgData name="Leonie Smith" userId="fed1330f33f5650e" providerId="LiveId" clId="{91F993F8-1B3C-4F5B-B259-E6939402C37B}"/>
    <pc:docChg chg="modSld">
      <pc:chgData name="Leonie Smith" userId="fed1330f33f5650e" providerId="LiveId" clId="{91F993F8-1B3C-4F5B-B259-E6939402C37B}" dt="2023-02-17T11:27:54.877" v="40" actId="20577"/>
      <pc:docMkLst>
        <pc:docMk/>
      </pc:docMkLst>
      <pc:sldChg chg="addSp modSp mod">
        <pc:chgData name="Leonie Smith" userId="fed1330f33f5650e" providerId="LiveId" clId="{91F993F8-1B3C-4F5B-B259-E6939402C37B}" dt="2023-02-17T11:25:06.125" v="6" actId="1076"/>
        <pc:sldMkLst>
          <pc:docMk/>
          <pc:sldMk cId="3788111665" sldId="258"/>
        </pc:sldMkLst>
        <pc:spChg chg="add mod">
          <ac:chgData name="Leonie Smith" userId="fed1330f33f5650e" providerId="LiveId" clId="{91F993F8-1B3C-4F5B-B259-E6939402C37B}" dt="2023-02-17T11:25:06.125" v="6" actId="1076"/>
          <ac:spMkLst>
            <pc:docMk/>
            <pc:sldMk cId="3788111665" sldId="258"/>
            <ac:spMk id="6" creationId="{2DDE4377-BD10-2644-63A4-E3EB08120D0F}"/>
          </ac:spMkLst>
        </pc:spChg>
      </pc:sldChg>
      <pc:sldChg chg="addSp modSp">
        <pc:chgData name="Leonie Smith" userId="fed1330f33f5650e" providerId="LiveId" clId="{91F993F8-1B3C-4F5B-B259-E6939402C37B}" dt="2023-02-17T11:25:12.117" v="7"/>
        <pc:sldMkLst>
          <pc:docMk/>
          <pc:sldMk cId="4120481681" sldId="270"/>
        </pc:sldMkLst>
        <pc:spChg chg="add mod">
          <ac:chgData name="Leonie Smith" userId="fed1330f33f5650e" providerId="LiveId" clId="{91F993F8-1B3C-4F5B-B259-E6939402C37B}" dt="2023-02-17T11:25:12.117" v="7"/>
          <ac:spMkLst>
            <pc:docMk/>
            <pc:sldMk cId="4120481681" sldId="270"/>
            <ac:spMk id="3" creationId="{AFA4D097-112E-3D69-BB55-4E1A82F256BC}"/>
          </ac:spMkLst>
        </pc:spChg>
      </pc:sldChg>
      <pc:sldChg chg="addSp modSp mod">
        <pc:chgData name="Leonie Smith" userId="fed1330f33f5650e" providerId="LiveId" clId="{91F993F8-1B3C-4F5B-B259-E6939402C37B}" dt="2023-02-17T11:26:29.447" v="24" actId="20577"/>
        <pc:sldMkLst>
          <pc:docMk/>
          <pc:sldMk cId="939110669" sldId="271"/>
        </pc:sldMkLst>
        <pc:spChg chg="add mod">
          <ac:chgData name="Leonie Smith" userId="fed1330f33f5650e" providerId="LiveId" clId="{91F993F8-1B3C-4F5B-B259-E6939402C37B}" dt="2023-02-17T11:26:29.447" v="24" actId="20577"/>
          <ac:spMkLst>
            <pc:docMk/>
            <pc:sldMk cId="939110669" sldId="271"/>
            <ac:spMk id="4" creationId="{6528C84E-7D81-1703-2B6E-7EB5F8FC6180}"/>
          </ac:spMkLst>
        </pc:spChg>
      </pc:sldChg>
      <pc:sldChg chg="addSp modSp mod">
        <pc:chgData name="Leonie Smith" userId="fed1330f33f5650e" providerId="LiveId" clId="{91F993F8-1B3C-4F5B-B259-E6939402C37B}" dt="2023-02-17T11:26:37.133" v="25" actId="20577"/>
        <pc:sldMkLst>
          <pc:docMk/>
          <pc:sldMk cId="4024569785" sldId="272"/>
        </pc:sldMkLst>
        <pc:spChg chg="add mod">
          <ac:chgData name="Leonie Smith" userId="fed1330f33f5650e" providerId="LiveId" clId="{91F993F8-1B3C-4F5B-B259-E6939402C37B}" dt="2023-02-17T11:26:37.133" v="25" actId="20577"/>
          <ac:spMkLst>
            <pc:docMk/>
            <pc:sldMk cId="4024569785" sldId="272"/>
            <ac:spMk id="4" creationId="{DE8E89CB-227A-9933-2E56-302EAED0B199}"/>
          </ac:spMkLst>
        </pc:spChg>
      </pc:sldChg>
      <pc:sldChg chg="addSp modSp mod">
        <pc:chgData name="Leonie Smith" userId="fed1330f33f5650e" providerId="LiveId" clId="{91F993F8-1B3C-4F5B-B259-E6939402C37B}" dt="2023-02-17T11:26:46.720" v="27" actId="1076"/>
        <pc:sldMkLst>
          <pc:docMk/>
          <pc:sldMk cId="487179600" sldId="273"/>
        </pc:sldMkLst>
        <pc:spChg chg="add mod">
          <ac:chgData name="Leonie Smith" userId="fed1330f33f5650e" providerId="LiveId" clId="{91F993F8-1B3C-4F5B-B259-E6939402C37B}" dt="2023-02-17T11:26:46.720" v="27" actId="1076"/>
          <ac:spMkLst>
            <pc:docMk/>
            <pc:sldMk cId="487179600" sldId="273"/>
            <ac:spMk id="4" creationId="{1C897FB2-6908-2B81-12AD-A19E026A0320}"/>
          </ac:spMkLst>
        </pc:spChg>
      </pc:sldChg>
      <pc:sldChg chg="addSp modSp mod">
        <pc:chgData name="Leonie Smith" userId="fed1330f33f5650e" providerId="LiveId" clId="{91F993F8-1B3C-4F5B-B259-E6939402C37B}" dt="2023-02-17T11:26:54.999" v="28" actId="20577"/>
        <pc:sldMkLst>
          <pc:docMk/>
          <pc:sldMk cId="2168401200" sldId="274"/>
        </pc:sldMkLst>
        <pc:spChg chg="add mod">
          <ac:chgData name="Leonie Smith" userId="fed1330f33f5650e" providerId="LiveId" clId="{91F993F8-1B3C-4F5B-B259-E6939402C37B}" dt="2023-02-17T11:26:54.999" v="28" actId="20577"/>
          <ac:spMkLst>
            <pc:docMk/>
            <pc:sldMk cId="2168401200" sldId="274"/>
            <ac:spMk id="4" creationId="{F00F6E46-36CF-D131-0BF3-B58BA65C219D}"/>
          </ac:spMkLst>
        </pc:spChg>
      </pc:sldChg>
      <pc:sldChg chg="addSp modSp mod">
        <pc:chgData name="Leonie Smith" userId="fed1330f33f5650e" providerId="LiveId" clId="{91F993F8-1B3C-4F5B-B259-E6939402C37B}" dt="2023-02-17T11:27:07.408" v="29" actId="20577"/>
        <pc:sldMkLst>
          <pc:docMk/>
          <pc:sldMk cId="2996969115" sldId="275"/>
        </pc:sldMkLst>
        <pc:spChg chg="add mod">
          <ac:chgData name="Leonie Smith" userId="fed1330f33f5650e" providerId="LiveId" clId="{91F993F8-1B3C-4F5B-B259-E6939402C37B}" dt="2023-02-17T11:27:07.408" v="29" actId="20577"/>
          <ac:spMkLst>
            <pc:docMk/>
            <pc:sldMk cId="2996969115" sldId="275"/>
            <ac:spMk id="4" creationId="{283A698C-3254-F8FD-A47C-9CF7DDFFB39A}"/>
          </ac:spMkLst>
        </pc:spChg>
      </pc:sldChg>
      <pc:sldChg chg="addSp modSp mod">
        <pc:chgData name="Leonie Smith" userId="fed1330f33f5650e" providerId="LiveId" clId="{91F993F8-1B3C-4F5B-B259-E6939402C37B}" dt="2023-02-17T11:27:13.012" v="30" actId="20577"/>
        <pc:sldMkLst>
          <pc:docMk/>
          <pc:sldMk cId="2390376940" sldId="276"/>
        </pc:sldMkLst>
        <pc:spChg chg="add mod">
          <ac:chgData name="Leonie Smith" userId="fed1330f33f5650e" providerId="LiveId" clId="{91F993F8-1B3C-4F5B-B259-E6939402C37B}" dt="2023-02-17T11:27:13.012" v="30" actId="20577"/>
          <ac:spMkLst>
            <pc:docMk/>
            <pc:sldMk cId="2390376940" sldId="276"/>
            <ac:spMk id="4" creationId="{03C8BBD9-2E54-B9CB-14E3-903220D51D7F}"/>
          </ac:spMkLst>
        </pc:spChg>
      </pc:sldChg>
      <pc:sldChg chg="addSp modSp mod">
        <pc:chgData name="Leonie Smith" userId="fed1330f33f5650e" providerId="LiveId" clId="{91F993F8-1B3C-4F5B-B259-E6939402C37B}" dt="2023-02-17T11:27:28.151" v="34" actId="20577"/>
        <pc:sldMkLst>
          <pc:docMk/>
          <pc:sldMk cId="4265919077" sldId="277"/>
        </pc:sldMkLst>
        <pc:spChg chg="add mod">
          <ac:chgData name="Leonie Smith" userId="fed1330f33f5650e" providerId="LiveId" clId="{91F993F8-1B3C-4F5B-B259-E6939402C37B}" dt="2023-02-17T11:27:28.151" v="34" actId="20577"/>
          <ac:spMkLst>
            <pc:docMk/>
            <pc:sldMk cId="4265919077" sldId="277"/>
            <ac:spMk id="4" creationId="{2F6C507D-B25E-06B4-C6E5-52DFD5E514C1}"/>
          </ac:spMkLst>
        </pc:spChg>
      </pc:sldChg>
      <pc:sldChg chg="addSp modSp mod">
        <pc:chgData name="Leonie Smith" userId="fed1330f33f5650e" providerId="LiveId" clId="{91F993F8-1B3C-4F5B-B259-E6939402C37B}" dt="2023-02-17T11:27:33.932" v="35" actId="20577"/>
        <pc:sldMkLst>
          <pc:docMk/>
          <pc:sldMk cId="210266664" sldId="278"/>
        </pc:sldMkLst>
        <pc:spChg chg="add mod">
          <ac:chgData name="Leonie Smith" userId="fed1330f33f5650e" providerId="LiveId" clId="{91F993F8-1B3C-4F5B-B259-E6939402C37B}" dt="2023-02-17T11:27:33.932" v="35" actId="20577"/>
          <ac:spMkLst>
            <pc:docMk/>
            <pc:sldMk cId="210266664" sldId="278"/>
            <ac:spMk id="4" creationId="{C0A70C6D-647E-EB35-66D9-D0E3C9A7F262}"/>
          </ac:spMkLst>
        </pc:spChg>
      </pc:sldChg>
      <pc:sldChg chg="addSp modSp mod">
        <pc:chgData name="Leonie Smith" userId="fed1330f33f5650e" providerId="LiveId" clId="{91F993F8-1B3C-4F5B-B259-E6939402C37B}" dt="2023-02-17T11:27:39.758" v="36" actId="20577"/>
        <pc:sldMkLst>
          <pc:docMk/>
          <pc:sldMk cId="888433145" sldId="279"/>
        </pc:sldMkLst>
        <pc:spChg chg="add mod">
          <ac:chgData name="Leonie Smith" userId="fed1330f33f5650e" providerId="LiveId" clId="{91F993F8-1B3C-4F5B-B259-E6939402C37B}" dt="2023-02-17T11:27:39.758" v="36" actId="20577"/>
          <ac:spMkLst>
            <pc:docMk/>
            <pc:sldMk cId="888433145" sldId="279"/>
            <ac:spMk id="4" creationId="{D93AE094-242D-91D3-B12F-0675B50D63B4}"/>
          </ac:spMkLst>
        </pc:spChg>
      </pc:sldChg>
      <pc:sldChg chg="addSp modSp mod">
        <pc:chgData name="Leonie Smith" userId="fed1330f33f5650e" providerId="LiveId" clId="{91F993F8-1B3C-4F5B-B259-E6939402C37B}" dt="2023-02-17T11:27:54.877" v="40" actId="20577"/>
        <pc:sldMkLst>
          <pc:docMk/>
          <pc:sldMk cId="791300187" sldId="280"/>
        </pc:sldMkLst>
        <pc:spChg chg="add mod">
          <ac:chgData name="Leonie Smith" userId="fed1330f33f5650e" providerId="LiveId" clId="{91F993F8-1B3C-4F5B-B259-E6939402C37B}" dt="2023-02-17T11:27:54.877" v="40" actId="20577"/>
          <ac:spMkLst>
            <pc:docMk/>
            <pc:sldMk cId="791300187" sldId="280"/>
            <ac:spMk id="3" creationId="{DABD6F76-1442-75CB-15F9-E07FD2C36F27}"/>
          </ac:spMkLst>
        </pc:spChg>
      </pc:sldChg>
      <pc:sldChg chg="addSp modSp mod">
        <pc:chgData name="Leonie Smith" userId="fed1330f33f5650e" providerId="LiveId" clId="{91F993F8-1B3C-4F5B-B259-E6939402C37B}" dt="2023-02-17T11:27:22.595" v="33" actId="20577"/>
        <pc:sldMkLst>
          <pc:docMk/>
          <pc:sldMk cId="1420722161" sldId="297"/>
        </pc:sldMkLst>
        <pc:spChg chg="add mod">
          <ac:chgData name="Leonie Smith" userId="fed1330f33f5650e" providerId="LiveId" clId="{91F993F8-1B3C-4F5B-B259-E6939402C37B}" dt="2023-02-17T11:27:22.595" v="33" actId="20577"/>
          <ac:spMkLst>
            <pc:docMk/>
            <pc:sldMk cId="1420722161" sldId="297"/>
            <ac:spMk id="4" creationId="{A0640010-361A-15AA-F85C-4B2934FC5AB6}"/>
          </ac:spMkLst>
        </pc:spChg>
      </pc:sldChg>
      <pc:sldChg chg="addSp modSp mod">
        <pc:chgData name="Leonie Smith" userId="fed1330f33f5650e" providerId="LiveId" clId="{91F993F8-1B3C-4F5B-B259-E6939402C37B}" dt="2023-02-17T11:27:46.670" v="38" actId="20577"/>
        <pc:sldMkLst>
          <pc:docMk/>
          <pc:sldMk cId="2891840683" sldId="299"/>
        </pc:sldMkLst>
        <pc:spChg chg="add mod">
          <ac:chgData name="Leonie Smith" userId="fed1330f33f5650e" providerId="LiveId" clId="{91F993F8-1B3C-4F5B-B259-E6939402C37B}" dt="2023-02-17T11:27:46.670" v="38" actId="20577"/>
          <ac:spMkLst>
            <pc:docMk/>
            <pc:sldMk cId="2891840683" sldId="299"/>
            <ac:spMk id="4" creationId="{A07A9D11-4E98-174B-5B50-ADFD85208F0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Checked Kham</a:t>
            </a:r>
          </a:p>
          <a:p>
            <a:pPr algn="l"/>
            <a:r>
              <a:rPr lang="en-US" sz="1200" b="1" i="0" u="none" strike="noStrike" baseline="0" dirty="0">
                <a:latin typeface="TimesNewRomanPS-BoldMT"/>
              </a:rPr>
              <a:t>53 Paul’s 2nd Journey, Part 2</a:t>
            </a:r>
          </a:p>
          <a:p>
            <a:pPr algn="l"/>
            <a:r>
              <a:rPr lang="en-US" sz="1200" b="0" i="0" u="none" strike="noStrike" baseline="0" dirty="0">
                <a:latin typeface="TimesNewRomanPSMT"/>
              </a:rPr>
              <a:t>1. Chased out of Thessalonica – Acts 17:1-10 (Left and Center Top)</a:t>
            </a:r>
          </a:p>
          <a:p>
            <a:pPr algn="l"/>
            <a:r>
              <a:rPr lang="en-US" sz="1200" b="0" i="0" u="none" strike="noStrike" baseline="0" dirty="0">
                <a:latin typeface="TimesNewRomanPSMT"/>
              </a:rPr>
              <a:t>2. Driven out of Berea – Acts 17:10-14 (Right Top)</a:t>
            </a:r>
          </a:p>
          <a:p>
            <a:pPr algn="l"/>
            <a:r>
              <a:rPr lang="en-US" sz="1200" b="0" i="0" u="none" strike="noStrike" baseline="0" dirty="0">
                <a:latin typeface="TimesNewRomanPSMT"/>
              </a:rPr>
              <a:t>3. Paul in Athens – Acts 17:15-34 (Right Center)</a:t>
            </a:r>
          </a:p>
          <a:p>
            <a:pPr algn="l"/>
            <a:r>
              <a:rPr lang="en-US" sz="1200" b="0" i="0" u="none" strike="noStrike" baseline="0" dirty="0">
                <a:latin typeface="TimesNewRomanPSMT"/>
              </a:rPr>
              <a:t>4. Paul making tents – Acts 18:1-5 (Right Bottom)</a:t>
            </a:r>
          </a:p>
          <a:p>
            <a:pPr algn="l"/>
            <a:r>
              <a:rPr lang="en-US" sz="1200" b="0" i="0" u="none" strike="noStrike" baseline="0" dirty="0">
                <a:latin typeface="TimesNewRomanPSMT"/>
              </a:rPr>
              <a:t>5. Leaving the Jews and going to the Gentiles – Acts 18:6-11 (Center Bottom)</a:t>
            </a:r>
          </a:p>
          <a:p>
            <a:pPr algn="l"/>
            <a:r>
              <a:rPr lang="en-US" sz="1200" b="0" i="0" u="none" strike="noStrike" baseline="0" dirty="0">
                <a:latin typeface="TimesNewRomanPSMT"/>
              </a:rPr>
              <a:t>6. The Jews bring Paul to the Judgment seat – Acts 18:12-17 (Left Bottom)</a:t>
            </a:r>
          </a:p>
          <a:p>
            <a:pPr algn="l"/>
            <a:r>
              <a:rPr lang="en-US" sz="1200" b="0" i="0" u="none" strike="noStrike" baseline="0" dirty="0">
                <a:latin typeface="TimesNewRomanPSMT"/>
              </a:rPr>
              <a:t>7. Paul In Ephesus – Acts 18:18-22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53-3</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92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IN" dirty="0"/>
          </a:p>
        </p:txBody>
      </p:sp>
      <p:pic>
        <p:nvPicPr>
          <p:cNvPr id="7" name="Audio 6">
            <a:hlinkClick r:id="" action="ppaction://media"/>
            <a:extLst>
              <a:ext uri="{FF2B5EF4-FFF2-40B4-BE49-F238E27FC236}">
                <a16:creationId xmlns:a16="http://schemas.microsoft.com/office/drawing/2014/main" id="{F0054112-A5E3-0A17-7AA7-ADC332DB7FE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4098"/>
    </mc:Choice>
    <mc:Fallback xmlns="">
      <p:transition spd="slow" advTm="4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2C8374-1698-B112-3D99-99C1BC61C8EC}"/>
              </a:ext>
            </a:extLst>
          </p:cNvPr>
          <p:cNvPicPr>
            <a:picLocks noChangeAspect="1"/>
          </p:cNvPicPr>
          <p:nvPr/>
        </p:nvPicPr>
        <p:blipFill>
          <a:blip r:embed="rId2"/>
          <a:stretch>
            <a:fillRect/>
          </a:stretch>
        </p:blipFill>
        <p:spPr>
          <a:xfrm>
            <a:off x="1" y="-62658"/>
            <a:ext cx="12192000" cy="6920658"/>
          </a:xfrm>
          <a:prstGeom prst="rect">
            <a:avLst/>
          </a:prstGeom>
        </p:spPr>
      </p:pic>
      <p:sp>
        <p:nvSpPr>
          <p:cNvPr id="4" name="TextBox 3">
            <a:extLst>
              <a:ext uri="{FF2B5EF4-FFF2-40B4-BE49-F238E27FC236}">
                <a16:creationId xmlns:a16="http://schemas.microsoft.com/office/drawing/2014/main" id="{1C897FB2-6908-2B81-12AD-A19E026A0320}"/>
              </a:ext>
            </a:extLst>
          </p:cNvPr>
          <p:cNvSpPr txBox="1"/>
          <p:nvPr/>
        </p:nvSpPr>
        <p:spPr>
          <a:xfrm>
            <a:off x="556525" y="57293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a:t>
            </a:r>
            <a:r>
              <a:rPr lang="bo-CN" sz="7200" dirty="0">
                <a:solidFill>
                  <a:srgbClr val="121212"/>
                </a:solidFill>
                <a:latin typeface="Arial" panose="020B0604020202020204" pitchFamily="34" charset="0"/>
              </a:rPr>
              <a:t>ངལ་གསོ་བའི་ཉིན་རེ་རེ་བཞིན་ཡ་ཧུ་དཱ་པའི་འདུ་ཁང་དུ་ཁོང་གིས་ཡ་ཧུ་དཱ་པ་དང་གྷི་རིག་པ་རྣམས་དང་རྩོད་གླེང་བྱས་ཏེ་ཁོ་ཚོའི་བློ་འགུགས་པར་བརྩོ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4Every Sabbath he reasoned in the synagogue, trying to persuade Jews and Greeks alike.</a:t>
            </a:r>
            <a:endParaRPr lang="en-IN" dirty="0"/>
          </a:p>
        </p:txBody>
      </p:sp>
      <p:pic>
        <p:nvPicPr>
          <p:cNvPr id="10" name="Audio 9">
            <a:hlinkClick r:id="" action="ppaction://media"/>
            <a:extLst>
              <a:ext uri="{FF2B5EF4-FFF2-40B4-BE49-F238E27FC236}">
                <a16:creationId xmlns:a16="http://schemas.microsoft.com/office/drawing/2014/main" id="{046FC5D0-0F59-301F-59D7-E2B8AABE60E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0801"/>
    </mc:Choice>
    <mc:Fallback xmlns="">
      <p:transition spd="slow" advTm="10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0A4631-6CAC-09AA-908D-90157B3B0761}"/>
              </a:ext>
            </a:extLst>
          </p:cNvPr>
          <p:cNvPicPr>
            <a:picLocks noChangeAspect="1"/>
          </p:cNvPicPr>
          <p:nvPr/>
        </p:nvPicPr>
        <p:blipFill>
          <a:blip r:embed="rId2"/>
          <a:stretch>
            <a:fillRect/>
          </a:stretch>
        </p:blipFill>
        <p:spPr>
          <a:xfrm>
            <a:off x="-335733" y="1"/>
            <a:ext cx="12527733" cy="6858000"/>
          </a:xfrm>
          <a:prstGeom prst="rect">
            <a:avLst/>
          </a:prstGeom>
        </p:spPr>
      </p:pic>
      <p:sp>
        <p:nvSpPr>
          <p:cNvPr id="4" name="TextBox 3">
            <a:extLst>
              <a:ext uri="{FF2B5EF4-FFF2-40B4-BE49-F238E27FC236}">
                <a16:creationId xmlns:a16="http://schemas.microsoft.com/office/drawing/2014/main" id="{F00F6E46-36CF-D131-0BF3-B58BA65C219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5</a:t>
            </a:r>
            <a:r>
              <a:rPr lang="bo-CN" sz="6600" dirty="0">
                <a:solidFill>
                  <a:srgbClr val="121212"/>
                </a:solidFill>
                <a:latin typeface="Arial" panose="020B0604020202020204" pitchFamily="34" charset="0"/>
              </a:rPr>
              <a:t>སི་ལཱ་དང་ཐི་མོ་ཐེ་གཉིས་མ་ཀེ་དོན་ཡཱ་ཡུལ་ནས་དེར་སླེབས་སྐབས། པའུ་ལུས་ཡེ་ཤུ་ནི་མཱ་ཤི་ཀ་ཡིན་པ་ཡ་ཧུ་དཱ་པ་རྣམས་ལ་བདེན་དཔང་མཐའ་གཅིག་ཏུ་བྱེད་བཞིན་ཡོད།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5And when Silas and Timothy came down from Macedonia, Paul devoted himself fully to the word, testifying to the Jews that Jesus is the Christ.</a:t>
            </a:r>
            <a:endParaRPr lang="en-IN" dirty="0"/>
          </a:p>
        </p:txBody>
      </p:sp>
      <p:pic>
        <p:nvPicPr>
          <p:cNvPr id="10" name="Audio 9">
            <a:hlinkClick r:id="" action="ppaction://media"/>
            <a:extLst>
              <a:ext uri="{FF2B5EF4-FFF2-40B4-BE49-F238E27FC236}">
                <a16:creationId xmlns:a16="http://schemas.microsoft.com/office/drawing/2014/main" id="{60EC6DB1-6520-CF6C-42A7-54469AFE6E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412"/>
    </mc:Choice>
    <mc:Fallback xmlns="">
      <p:transition spd="slow" advTm="134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C5CE2C-EA5F-C425-3DA8-193DC31AE61B}"/>
              </a:ext>
            </a:extLst>
          </p:cNvPr>
          <p:cNvPicPr>
            <a:picLocks noChangeAspect="1"/>
          </p:cNvPicPr>
          <p:nvPr/>
        </p:nvPicPr>
        <p:blipFill>
          <a:blip r:embed="rId2"/>
          <a:stretch>
            <a:fillRect/>
          </a:stretch>
        </p:blipFill>
        <p:spPr>
          <a:xfrm>
            <a:off x="-201574" y="0"/>
            <a:ext cx="12415345" cy="6858000"/>
          </a:xfrm>
          <a:prstGeom prst="rect">
            <a:avLst/>
          </a:prstGeom>
        </p:spPr>
      </p:pic>
      <p:sp>
        <p:nvSpPr>
          <p:cNvPr id="4" name="TextBox 3">
            <a:extLst>
              <a:ext uri="{FF2B5EF4-FFF2-40B4-BE49-F238E27FC236}">
                <a16:creationId xmlns:a16="http://schemas.microsoft.com/office/drawing/2014/main" id="{283A698C-3254-F8FD-A47C-9CF7DDFFB39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6</a:t>
            </a:r>
            <a:r>
              <a:rPr lang="bo-CN" sz="5400" dirty="0">
                <a:solidFill>
                  <a:srgbClr val="121212"/>
                </a:solidFill>
                <a:latin typeface="Arial" panose="020B0604020202020204" pitchFamily="34" charset="0"/>
              </a:rPr>
              <a:t>ཡ་ཧུ་དཱ་པ་རྣམས་ཀྱིས་པའུ་ལུ་ལ་ངོ་རྒོལ་དང་དམའ་འབེབས་བྱེད་སྐབས། ཁོང་གིས་ཕྱི་གོས་ཐོག་གི་ས་རྡུལ་ཁོ་ཚོའི་ཕྱོགས་སུ་སྤྲུགས་ཏེ་</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6But when they opposed and insulted him, he shook out his garments</a:t>
            </a:r>
            <a:endParaRPr lang="en-IN" dirty="0"/>
          </a:p>
        </p:txBody>
      </p:sp>
      <p:pic>
        <p:nvPicPr>
          <p:cNvPr id="6" name="Audio 5">
            <a:hlinkClick r:id="" action="ppaction://media"/>
            <a:extLst>
              <a:ext uri="{FF2B5EF4-FFF2-40B4-BE49-F238E27FC236}">
                <a16:creationId xmlns:a16="http://schemas.microsoft.com/office/drawing/2014/main" id="{6658BC11-784C-AAE1-6F18-C6C00F7950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8949"/>
    </mc:Choice>
    <mc:Fallback xmlns="">
      <p:transition spd="slow" advTm="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1FB51D-98B4-1C81-0B25-43D46008A278}"/>
              </a:ext>
            </a:extLst>
          </p:cNvPr>
          <p:cNvPicPr>
            <a:picLocks noChangeAspect="1"/>
          </p:cNvPicPr>
          <p:nvPr/>
        </p:nvPicPr>
        <p:blipFill>
          <a:blip r:embed="rId2"/>
          <a:stretch>
            <a:fillRect/>
          </a:stretch>
        </p:blipFill>
        <p:spPr>
          <a:xfrm>
            <a:off x="-1059051" y="0"/>
            <a:ext cx="13251051" cy="6858000"/>
          </a:xfrm>
          <a:prstGeom prst="rect">
            <a:avLst/>
          </a:prstGeom>
        </p:spPr>
      </p:pic>
      <p:sp>
        <p:nvSpPr>
          <p:cNvPr id="4" name="TextBox 3">
            <a:extLst>
              <a:ext uri="{FF2B5EF4-FFF2-40B4-BE49-F238E27FC236}">
                <a16:creationId xmlns:a16="http://schemas.microsoft.com/office/drawing/2014/main" id="{03C8BBD9-2E54-B9CB-14E3-903220D51D7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“ཁྱོད་ཚོའི་སྡིག་ཉེས་ཀྱི་ཆད་པ་ཁྱོད་ཚོའི་མགོ་ལ་ཕོག་པར་འགྱུར། ང་ལ་འགན་ཅི་ཡང་མེད། ད་ནས་བཟུང་ང་ཡ་ཧུ་དཱ་པ་མིན་པ་རྣམས་ལ་འཕྲིན་བཟང་སྒྲོག་ཏུ་འགྲོ་”ཞེས་གསུངས། </a:t>
            </a:r>
            <a:endParaRPr lang="en-IN" sz="24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121212"/>
                </a:solidFill>
                <a:latin typeface="Arial" panose="020B0604020202020204" pitchFamily="34" charset="0"/>
              </a:rPr>
              <a:t>and told them, “Your blood be on your own heads! I am innocent of it. From now on I will go to the Gentiles.”</a:t>
            </a:r>
            <a:endParaRPr lang="en-IN" sz="2400" dirty="0"/>
          </a:p>
        </p:txBody>
      </p:sp>
      <p:pic>
        <p:nvPicPr>
          <p:cNvPr id="6" name="Audio 5">
            <a:hlinkClick r:id="" action="ppaction://media"/>
            <a:extLst>
              <a:ext uri="{FF2B5EF4-FFF2-40B4-BE49-F238E27FC236}">
                <a16:creationId xmlns:a16="http://schemas.microsoft.com/office/drawing/2014/main" id="{64EC8815-2826-D2CF-3271-14C068349D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188042797"/>
      </p:ext>
    </p:extLst>
  </p:cSld>
  <p:clrMapOvr>
    <a:masterClrMapping/>
  </p:clrMapOvr>
  <mc:AlternateContent xmlns:mc="http://schemas.openxmlformats.org/markup-compatibility/2006" xmlns:p14="http://schemas.microsoft.com/office/powerpoint/2010/main">
    <mc:Choice Requires="p14">
      <p:transition spd="slow" p14:dur="2000" advTm="13091"/>
    </mc:Choice>
    <mc:Fallback xmlns="">
      <p:transition spd="slow" advTm="13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3077959-4717-C761-53C3-A978DE37A130}"/>
              </a:ext>
            </a:extLst>
          </p:cNvPr>
          <p:cNvPicPr>
            <a:picLocks noChangeAspect="1"/>
          </p:cNvPicPr>
          <p:nvPr/>
        </p:nvPicPr>
        <p:blipFill>
          <a:blip r:embed="rId2"/>
          <a:stretch>
            <a:fillRect/>
          </a:stretch>
        </p:blipFill>
        <p:spPr>
          <a:xfrm>
            <a:off x="0" y="-309182"/>
            <a:ext cx="12192000" cy="7167182"/>
          </a:xfrm>
          <a:prstGeom prst="rect">
            <a:avLst/>
          </a:prstGeom>
        </p:spPr>
      </p:pic>
      <p:sp>
        <p:nvSpPr>
          <p:cNvPr id="4" name="TextBox 3">
            <a:extLst>
              <a:ext uri="{FF2B5EF4-FFF2-40B4-BE49-F238E27FC236}">
                <a16:creationId xmlns:a16="http://schemas.microsoft.com/office/drawing/2014/main" id="{A0640010-361A-15AA-F85C-4B2934FC5AB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18:6</a:t>
            </a:r>
          </a:p>
        </p:txBody>
      </p:sp>
    </p:spTree>
    <p:extLst>
      <p:ext uri="{BB962C8B-B14F-4D97-AF65-F5344CB8AC3E}">
        <p14:creationId xmlns:p14="http://schemas.microsoft.com/office/powerpoint/2010/main" val="14207221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དེ་ནས་ཐོན་ཞིང་འདུ་ཁང་གི་འགྲམ་དུ་ཡོད་པའི་དཀོན་མཆོག་ལ་བསྙེན་བཀུར་བྱེད་མཁན་ཐི་ཏི་ཡཱུ་ཡུ་སི་ཏཱུ་ཟེར་མཁན་ཞིག་གི་ཁྱིམ་ལ་བཞུགས་པ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7So Paul left the synagogue and went next door to the house of Titus Justus, a worshiper of God.</a:t>
            </a:r>
            <a:endParaRPr lang="en-IN" dirty="0"/>
          </a:p>
        </p:txBody>
      </p:sp>
      <p:pic>
        <p:nvPicPr>
          <p:cNvPr id="6" name="Audio 5">
            <a:hlinkClick r:id="" action="ppaction://media"/>
            <a:extLst>
              <a:ext uri="{FF2B5EF4-FFF2-40B4-BE49-F238E27FC236}">
                <a16:creationId xmlns:a16="http://schemas.microsoft.com/office/drawing/2014/main" id="{3A6982B5-7509-786D-32B1-6C5249C0B0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0302"/>
    </mc:Choice>
    <mc:Fallback xmlns="">
      <p:transition spd="slow" advTm="1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2962-9C53-91B1-90A8-6A58666DCEA7}"/>
              </a:ext>
            </a:extLst>
          </p:cNvPr>
          <p:cNvPicPr>
            <a:picLocks noChangeAspect="1"/>
          </p:cNvPicPr>
          <p:nvPr/>
        </p:nvPicPr>
        <p:blipFill>
          <a:blip r:embed="rId2"/>
          <a:stretch>
            <a:fillRect/>
          </a:stretch>
        </p:blipFill>
        <p:spPr>
          <a:xfrm>
            <a:off x="-145508" y="1"/>
            <a:ext cx="12337508" cy="6858000"/>
          </a:xfrm>
          <a:prstGeom prst="rect">
            <a:avLst/>
          </a:prstGeom>
        </p:spPr>
      </p:pic>
      <p:sp>
        <p:nvSpPr>
          <p:cNvPr id="6" name="TextBox 5">
            <a:extLst>
              <a:ext uri="{FF2B5EF4-FFF2-40B4-BE49-F238E27FC236}">
                <a16:creationId xmlns:a16="http://schemas.microsoft.com/office/drawing/2014/main" id="{2DDE4377-BD10-2644-63A4-E3EB08120D0F}"/>
              </a:ext>
            </a:extLst>
          </p:cNvPr>
          <p:cNvSpPr txBox="1"/>
          <p:nvPr/>
        </p:nvSpPr>
        <p:spPr>
          <a:xfrm>
            <a:off x="952501" y="587829"/>
            <a:ext cx="3701143" cy="2694214"/>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18</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གུར་བཟོ་མཁན།</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E868B8-AC27-617D-7A85-1F2A819923D6}"/>
              </a:ext>
            </a:extLst>
          </p:cNvPr>
          <p:cNvPicPr>
            <a:picLocks noChangeAspect="1"/>
          </p:cNvPicPr>
          <p:nvPr/>
        </p:nvPicPr>
        <p:blipFill>
          <a:blip r:embed="rId2"/>
          <a:stretch>
            <a:fillRect/>
          </a:stretch>
        </p:blipFill>
        <p:spPr>
          <a:xfrm>
            <a:off x="0" y="-44349"/>
            <a:ext cx="12192000" cy="6902349"/>
          </a:xfrm>
          <a:prstGeom prst="rect">
            <a:avLst/>
          </a:prstGeom>
        </p:spPr>
      </p:pic>
      <p:sp>
        <p:nvSpPr>
          <p:cNvPr id="4" name="TextBox 3">
            <a:extLst>
              <a:ext uri="{FF2B5EF4-FFF2-40B4-BE49-F238E27FC236}">
                <a16:creationId xmlns:a16="http://schemas.microsoft.com/office/drawing/2014/main" id="{2F6C507D-B25E-06B4-C6E5-52DFD5E514C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18:7</a:t>
            </a:r>
          </a:p>
        </p:txBody>
      </p:sp>
    </p:spTree>
    <p:extLst>
      <p:ext uri="{BB962C8B-B14F-4D97-AF65-F5344CB8AC3E}">
        <p14:creationId xmlns:p14="http://schemas.microsoft.com/office/powerpoint/2010/main" val="426591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8</a:t>
            </a:r>
            <a:r>
              <a:rPr lang="bo-CN" sz="6600" dirty="0">
                <a:solidFill>
                  <a:srgbClr val="121212"/>
                </a:solidFill>
                <a:latin typeface="Arial" panose="020B0604020202020204" pitchFamily="34" charset="0"/>
              </a:rPr>
              <a:t>ཡང་འདུ་ཁང་གི་འགོ་ཁྲིད་ཀ་རི་སི་པཱུ་དང་ཁོང་གི་ནང་མི་ཐམས་ཅད་གཙོ་བོ་ལ་དད་པར་གྱུར། དེའི་སྐོར་ཐོས་ནས་ཀོ་རིན་ཐུ་པ་མང་པོ་ཞིག་གིས་དད་པ་བྱས་ཏེ་ཁྲུས་གསོལ་ལེན།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8Crispus, the synagogue leader, and his whole household believed in the Lord. And many of the Corinthians who heard the message believed and were baptized.</a:t>
            </a:r>
            <a:endParaRPr lang="en-IN" dirty="0"/>
          </a:p>
        </p:txBody>
      </p:sp>
      <p:pic>
        <p:nvPicPr>
          <p:cNvPr id="6" name="Audio 5">
            <a:hlinkClick r:id="" action="ppaction://media"/>
            <a:extLst>
              <a:ext uri="{FF2B5EF4-FFF2-40B4-BE49-F238E27FC236}">
                <a16:creationId xmlns:a16="http://schemas.microsoft.com/office/drawing/2014/main" id="{8237D46C-1AE4-8B0F-789D-04EB420AD3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549"/>
    </mc:Choice>
    <mc:Fallback xmlns="">
      <p:transition spd="slow" advTm="135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16374C-C413-9E72-953A-DD9254BD8819}"/>
              </a:ext>
            </a:extLst>
          </p:cNvPr>
          <p:cNvPicPr>
            <a:picLocks noChangeAspect="1"/>
          </p:cNvPicPr>
          <p:nvPr/>
        </p:nvPicPr>
        <p:blipFill>
          <a:blip r:embed="rId2"/>
          <a:stretch>
            <a:fillRect/>
          </a:stretch>
        </p:blipFill>
        <p:spPr>
          <a:xfrm>
            <a:off x="0" y="0"/>
            <a:ext cx="12809157" cy="6858000"/>
          </a:xfrm>
          <a:prstGeom prst="rect">
            <a:avLst/>
          </a:prstGeom>
        </p:spPr>
      </p:pic>
      <p:sp>
        <p:nvSpPr>
          <p:cNvPr id="4" name="TextBox 3">
            <a:extLst>
              <a:ext uri="{FF2B5EF4-FFF2-40B4-BE49-F238E27FC236}">
                <a16:creationId xmlns:a16="http://schemas.microsoft.com/office/drawing/2014/main" id="{C0A70C6D-647E-EB35-66D9-D0E3C9A7F26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18:8</a:t>
            </a:r>
          </a:p>
        </p:txBody>
      </p:sp>
    </p:spTree>
    <p:extLst>
      <p:ext uri="{BB962C8B-B14F-4D97-AF65-F5344CB8AC3E}">
        <p14:creationId xmlns:p14="http://schemas.microsoft.com/office/powerpoint/2010/main" val="210266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9</a:t>
            </a:r>
            <a:r>
              <a:rPr lang="bo-CN" sz="7200" dirty="0">
                <a:solidFill>
                  <a:srgbClr val="121212"/>
                </a:solidFill>
                <a:latin typeface="Arial" panose="020B0604020202020204" pitchFamily="34" charset="0"/>
              </a:rPr>
              <a:t>མཚན་མོ་ཞིག་ལ་གཙོ་བོས་ཞལ་གཟིགས་གནང་ནས་པའུ་ལུ་ལ་“འཇིགས་པ་མེད་པར་ཆོས་སྟོན་ལ་མ་ལབ་པར་མ་སྡོད་ཅིག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9One night the Lord spoke to Paul in a vision: “Do not be afraid; keep on speaking; do not be silent.</a:t>
            </a:r>
            <a:endParaRPr lang="en-IN" sz="4400" dirty="0"/>
          </a:p>
        </p:txBody>
      </p:sp>
      <p:pic>
        <p:nvPicPr>
          <p:cNvPr id="24" name="Audio 23">
            <a:hlinkClick r:id="" action="ppaction://media"/>
            <a:extLst>
              <a:ext uri="{FF2B5EF4-FFF2-40B4-BE49-F238E27FC236}">
                <a16:creationId xmlns:a16="http://schemas.microsoft.com/office/drawing/2014/main" id="{AA5877E3-4F1A-6EBF-C13E-3CEF967B863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0507"/>
    </mc:Choice>
    <mc:Fallback xmlns="">
      <p:transition spd="slow" advTm="10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109BF7-4426-3FC2-9378-02BC0F6FC750}"/>
              </a:ext>
            </a:extLst>
          </p:cNvPr>
          <p:cNvPicPr>
            <a:picLocks noChangeAspect="1"/>
          </p:cNvPicPr>
          <p:nvPr/>
        </p:nvPicPr>
        <p:blipFill>
          <a:blip r:embed="rId2"/>
          <a:stretch>
            <a:fillRect/>
          </a:stretch>
        </p:blipFill>
        <p:spPr>
          <a:xfrm>
            <a:off x="-445051" y="-11349"/>
            <a:ext cx="12903751" cy="6869350"/>
          </a:xfrm>
          <a:prstGeom prst="rect">
            <a:avLst/>
          </a:prstGeom>
        </p:spPr>
      </p:pic>
      <p:sp>
        <p:nvSpPr>
          <p:cNvPr id="4" name="TextBox 3">
            <a:extLst>
              <a:ext uri="{FF2B5EF4-FFF2-40B4-BE49-F238E27FC236}">
                <a16:creationId xmlns:a16="http://schemas.microsoft.com/office/drawing/2014/main" id="{D93AE094-242D-91D3-B12F-0675B50D63B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18:9</a:t>
            </a:r>
          </a:p>
        </p:txBody>
      </p:sp>
    </p:spTree>
    <p:extLst>
      <p:ext uri="{BB962C8B-B14F-4D97-AF65-F5344CB8AC3E}">
        <p14:creationId xmlns:p14="http://schemas.microsoft.com/office/powerpoint/2010/main" val="888433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10</a:t>
            </a:r>
            <a:r>
              <a:rPr lang="bo-CN" sz="6600" dirty="0">
                <a:solidFill>
                  <a:srgbClr val="121212"/>
                </a:solidFill>
                <a:latin typeface="Arial" panose="020B0604020202020204" pitchFamily="34" charset="0"/>
              </a:rPr>
              <a:t>གང་ཡིན་ཟེར་ན། ང་ཁྱོད་དང་མཉམ་དུ་གནས་ཤིང༌། གྲོང་ཁྱེར་འདི་ལ་ང་དང་འགྲོགས་པའི་མི་མང་པོ་ཡོད་པས་གནོད་འཚེ་བྱེད་མཁན་སུས་ཀྱང་ཁྱོད་ལ་རྒོལ་བར་མི་འགྱུར་”ཞེས་གསུང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10For I am with you and no one will lay a hand on you, because I have many people in this city.”</a:t>
            </a:r>
            <a:endParaRPr lang="en-IN" sz="4400" dirty="0"/>
          </a:p>
        </p:txBody>
      </p:sp>
      <p:pic>
        <p:nvPicPr>
          <p:cNvPr id="6" name="Audio 5">
            <a:hlinkClick r:id="" action="ppaction://media"/>
            <a:extLst>
              <a:ext uri="{FF2B5EF4-FFF2-40B4-BE49-F238E27FC236}">
                <a16:creationId xmlns:a16="http://schemas.microsoft.com/office/drawing/2014/main" id="{D0B45F9A-98D2-2CF5-D413-9D43AC8719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209580399"/>
      </p:ext>
    </p:extLst>
  </p:cSld>
  <p:clrMapOvr>
    <a:masterClrMapping/>
  </p:clrMapOvr>
  <mc:AlternateContent xmlns:mc="http://schemas.openxmlformats.org/markup-compatibility/2006" xmlns:p14="http://schemas.microsoft.com/office/powerpoint/2010/main">
    <mc:Choice Requires="p14">
      <p:transition spd="slow" p14:dur="2000" advTm="11841"/>
    </mc:Choice>
    <mc:Fallback xmlns="">
      <p:transition spd="slow" advTm="118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CAE408-CE3A-703C-E3EF-C26A76567597}"/>
              </a:ext>
            </a:extLst>
          </p:cNvPr>
          <p:cNvPicPr>
            <a:picLocks noChangeAspect="1"/>
          </p:cNvPicPr>
          <p:nvPr/>
        </p:nvPicPr>
        <p:blipFill>
          <a:blip r:embed="rId2"/>
          <a:stretch>
            <a:fillRect/>
          </a:stretch>
        </p:blipFill>
        <p:spPr>
          <a:xfrm>
            <a:off x="-1238250" y="0"/>
            <a:ext cx="13430250" cy="6858000"/>
          </a:xfrm>
          <a:prstGeom prst="rect">
            <a:avLst/>
          </a:prstGeom>
        </p:spPr>
      </p:pic>
      <p:sp>
        <p:nvSpPr>
          <p:cNvPr id="4" name="TextBox 3">
            <a:extLst>
              <a:ext uri="{FF2B5EF4-FFF2-40B4-BE49-F238E27FC236}">
                <a16:creationId xmlns:a16="http://schemas.microsoft.com/office/drawing/2014/main" id="{A07A9D11-4E98-174B-5B50-ADFD85208F0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18:10</a:t>
            </a:r>
          </a:p>
        </p:txBody>
      </p:sp>
    </p:spTree>
    <p:extLst>
      <p:ext uri="{BB962C8B-B14F-4D97-AF65-F5344CB8AC3E}">
        <p14:creationId xmlns:p14="http://schemas.microsoft.com/office/powerpoint/2010/main" val="2891840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11</a:t>
            </a:r>
            <a:r>
              <a:rPr lang="bo-CN" sz="8000" dirty="0">
                <a:solidFill>
                  <a:srgbClr val="121212"/>
                </a:solidFill>
                <a:latin typeface="Arial" panose="020B0604020202020204" pitchFamily="34" charset="0"/>
              </a:rPr>
              <a:t>པའུ་ལུ་ལོ་གཅིག་དང་ཟླ་བ་དྲུག་དེར་བཞུགས་ཏེ་ཁོ་ཚོའི་ཁྲོད་དུ་དཀོན་མཆོག་གི་བཀའ་བསྟན།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11So Paul stayed for a year and a half, teaching the word of God among the Corinthians.</a:t>
            </a:r>
            <a:endParaRPr lang="en-IN" dirty="0"/>
          </a:p>
        </p:txBody>
      </p:sp>
      <p:pic>
        <p:nvPicPr>
          <p:cNvPr id="6" name="Audio 5">
            <a:hlinkClick r:id="" action="ppaction://media"/>
            <a:extLst>
              <a:ext uri="{FF2B5EF4-FFF2-40B4-BE49-F238E27FC236}">
                <a16:creationId xmlns:a16="http://schemas.microsoft.com/office/drawing/2014/main" id="{449C4E36-B705-0692-3517-2CAF9A52C0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8531"/>
    </mc:Choice>
    <mc:Fallback xmlns="">
      <p:transition spd="slow" advTm="8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844F70-C40F-63DF-C725-77EB4B8B5B0D}"/>
              </a:ext>
            </a:extLst>
          </p:cNvPr>
          <p:cNvPicPr>
            <a:picLocks noChangeAspect="1"/>
          </p:cNvPicPr>
          <p:nvPr/>
        </p:nvPicPr>
        <p:blipFill>
          <a:blip r:embed="rId2"/>
          <a:stretch>
            <a:fillRect/>
          </a:stretch>
        </p:blipFill>
        <p:spPr>
          <a:xfrm>
            <a:off x="-145508" y="1"/>
            <a:ext cx="12337508" cy="6858000"/>
          </a:xfrm>
          <a:prstGeom prst="rect">
            <a:avLst/>
          </a:prstGeom>
        </p:spPr>
      </p:pic>
      <p:sp>
        <p:nvSpPr>
          <p:cNvPr id="3" name="TextBox 2">
            <a:extLst>
              <a:ext uri="{FF2B5EF4-FFF2-40B4-BE49-F238E27FC236}">
                <a16:creationId xmlns:a16="http://schemas.microsoft.com/office/drawing/2014/main" id="{DABD6F76-1442-75CB-15F9-E07FD2C36F2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18:11</a:t>
            </a:r>
          </a:p>
        </p:txBody>
      </p:sp>
    </p:spTree>
    <p:extLst>
      <p:ext uri="{BB962C8B-B14F-4D97-AF65-F5344CB8AC3E}">
        <p14:creationId xmlns:p14="http://schemas.microsoft.com/office/powerpoint/2010/main" val="791300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b="1" dirty="0">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མཛད་པ། 18</a:t>
            </a:r>
          </a:p>
          <a:p>
            <a:r>
              <a:rPr lang="bo-CN" sz="8000" b="1" dirty="0">
                <a:solidFill>
                  <a:srgbClr val="121212"/>
                </a:solidFill>
                <a:latin typeface="Microsoft Himalaya" panose="01010100010101010101" pitchFamily="2" charset="0"/>
                <a:ea typeface="Microsoft Himalaya" panose="01010100010101010101" pitchFamily="2" charset="0"/>
                <a:cs typeface="Microsoft Himalaya" panose="01010100010101010101" pitchFamily="2" charset="0"/>
              </a:rPr>
              <a:t>གུར་བཟོ་མཁན།</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0" i="0" u="none" strike="noStrike" baseline="0" dirty="0">
                <a:latin typeface="TimesNewRomanPSMT"/>
              </a:rPr>
              <a:t> Paul making tents – Acts 18:1-11</a:t>
            </a:r>
            <a:endParaRPr lang="en-IN" sz="6000" dirty="0"/>
          </a:p>
        </p:txBody>
      </p:sp>
      <p:pic>
        <p:nvPicPr>
          <p:cNvPr id="6" name="Audio 5">
            <a:hlinkClick r:id="" action="ppaction://media"/>
            <a:extLst>
              <a:ext uri="{FF2B5EF4-FFF2-40B4-BE49-F238E27FC236}">
                <a16:creationId xmlns:a16="http://schemas.microsoft.com/office/drawing/2014/main" id="{8157BE43-B173-CB48-8C28-4D77D6FE0B3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995"/>
    </mc:Choice>
    <mc:Fallback xmlns="">
      <p:transition spd="slow" advTm="29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56BBD6-6A1D-D824-D51C-AD752B3342E0}"/>
              </a:ext>
            </a:extLst>
          </p:cNvPr>
          <p:cNvPicPr>
            <a:picLocks noChangeAspect="1"/>
          </p:cNvPicPr>
          <p:nvPr/>
        </p:nvPicPr>
        <p:blipFill>
          <a:blip r:embed="rId2"/>
          <a:stretch>
            <a:fillRect/>
          </a:stretch>
        </p:blipFill>
        <p:spPr>
          <a:xfrm>
            <a:off x="-145508" y="1"/>
            <a:ext cx="12337508" cy="6858000"/>
          </a:xfrm>
          <a:prstGeom prst="rect">
            <a:avLst/>
          </a:prstGeom>
        </p:spPr>
      </p:pic>
      <p:sp>
        <p:nvSpPr>
          <p:cNvPr id="3" name="TextBox 2">
            <a:extLst>
              <a:ext uri="{FF2B5EF4-FFF2-40B4-BE49-F238E27FC236}">
                <a16:creationId xmlns:a16="http://schemas.microsoft.com/office/drawing/2014/main" id="{AFA4D097-112E-3D69-BB55-4E1A82F256BC}"/>
              </a:ext>
            </a:extLst>
          </p:cNvPr>
          <p:cNvSpPr txBox="1"/>
          <p:nvPr/>
        </p:nvSpPr>
        <p:spPr>
          <a:xfrm>
            <a:off x="952501" y="587829"/>
            <a:ext cx="3701143" cy="2694214"/>
          </a:xfrm>
          <a:prstGeom prst="rect">
            <a:avLst/>
          </a:prstGeom>
          <a:noFill/>
        </p:spPr>
        <p:txBody>
          <a:bodyPr wrap="square" rtlCol="0">
            <a:noAutofit/>
          </a:bodyPr>
          <a:lstStyle/>
          <a:p>
            <a:pPr algn="ctr"/>
            <a:r>
              <a:rPr lang="en-I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 </a:t>
            </a:r>
            <a:r>
              <a:rPr lang="bo-CN" sz="80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མཛད་པ། 18</a:t>
            </a:r>
          </a:p>
          <a:p>
            <a:r>
              <a:rPr lang="bo-CN" sz="8000" b="1"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གུར་བཟོ་མཁན།</a:t>
            </a:r>
          </a:p>
          <a:p>
            <a:endParaRPr lang="en-IN" dirty="0"/>
          </a:p>
        </p:txBody>
      </p:sp>
      <p:sp>
        <p:nvSpPr>
          <p:cNvPr id="4" name="TextBox 2">
            <a:extLst>
              <a:ext uri="{FF2B5EF4-FFF2-40B4-BE49-F238E27FC236}">
                <a16:creationId xmlns:a16="http://schemas.microsoft.com/office/drawing/2014/main" id="{115EFF5A-53ED-3C33-5D61-FBAF397B5A6C}"/>
              </a:ext>
            </a:extLst>
          </p:cNvPr>
          <p:cNvSpPr txBox="1"/>
          <p:nvPr/>
        </p:nvSpPr>
        <p:spPr>
          <a:xfrm>
            <a:off x="455930" y="61064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a:t>
            </a:r>
            <a:r>
              <a:rPr lang="bo-CN" sz="8000" dirty="0">
                <a:solidFill>
                  <a:srgbClr val="121212"/>
                </a:solidFill>
                <a:latin typeface="Arial" panose="020B0604020202020204" pitchFamily="34" charset="0"/>
              </a:rPr>
              <a:t>དེའི་རྗེས་སུ་པའུ་ལུ་ཨ་ཐེ་ནེ་གྲོང་ཁྱེར་ནས་ཀོ་རིན་ཐུ་གྲོང་ཁྱེར་དུ་ཕེབས།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1After this, Paul left Athens and went to Corinth.</a:t>
            </a:r>
            <a:endParaRPr lang="en-IN" dirty="0"/>
          </a:p>
        </p:txBody>
      </p:sp>
      <p:pic>
        <p:nvPicPr>
          <p:cNvPr id="6" name="Audio 5">
            <a:hlinkClick r:id="" action="ppaction://media"/>
            <a:extLst>
              <a:ext uri="{FF2B5EF4-FFF2-40B4-BE49-F238E27FC236}">
                <a16:creationId xmlns:a16="http://schemas.microsoft.com/office/drawing/2014/main" id="{669EE047-9678-7C1F-3C4C-DB40A207C12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091"/>
    </mc:Choice>
    <mc:Fallback xmlns="">
      <p:transition spd="slow" advTm="60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221BD4-AA9B-568A-AA73-C3A601D66BA2}"/>
              </a:ext>
            </a:extLst>
          </p:cNvPr>
          <p:cNvPicPr>
            <a:picLocks noChangeAspect="1"/>
          </p:cNvPicPr>
          <p:nvPr/>
        </p:nvPicPr>
        <p:blipFill>
          <a:blip r:embed="rId2"/>
          <a:stretch>
            <a:fillRect/>
          </a:stretch>
        </p:blipFill>
        <p:spPr>
          <a:xfrm>
            <a:off x="-56635" y="-114300"/>
            <a:ext cx="12248635" cy="6972300"/>
          </a:xfrm>
          <a:prstGeom prst="rect">
            <a:avLst/>
          </a:prstGeom>
        </p:spPr>
      </p:pic>
      <p:sp>
        <p:nvSpPr>
          <p:cNvPr id="4" name="TextBox 3">
            <a:extLst>
              <a:ext uri="{FF2B5EF4-FFF2-40B4-BE49-F238E27FC236}">
                <a16:creationId xmlns:a16="http://schemas.microsoft.com/office/drawing/2014/main" id="{6528C84E-7D81-1703-2B6E-7EB5F8FC618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དེར་ཁོང་དང་པོན་ཏུ་ཡུལ་དུ་སྐྱེས་པའི་ཡ་ཧུ་དཱ་པ་ཨ་ཀུ་ལཱ་དང་ཕྲད། གོང་མའི་རྒྱལ་པོ་ཀ་ལོ་དཱི་ཡིས་ཡ་ཧུ་དཱ་པ་ཐམས་ཅད་རོ་མཱ་གྲོང་ཁྱེར་ནས་འཐོན་དགོས་པའི་བཀའ་ཞིག་བསྒོས་པས། ཨ་ཀུ་ལཱ་དང་ཁོའི་བཟའ་ཟླ་ཕུར་སི་ལཱ་དབྱི་ཏ་ལི་ཡུལ་ནས་ས་ཆ་འདིར་སླེབས་མ་ཐག་ཡིན། པའུ་ལུ་ཁོ་ཚོའི་རྩར་ཕེབས་ནས།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2There he found a Jew named Aquila, a native of Pontus, who had recently come from Italy with his wife Priscilla because Claudius had ordered all the Jews to leave Rome. Paul went to visit them,</a:t>
            </a:r>
            <a:endParaRPr lang="en-IN" dirty="0"/>
          </a:p>
        </p:txBody>
      </p:sp>
      <p:pic>
        <p:nvPicPr>
          <p:cNvPr id="18" name="Audio 17">
            <a:hlinkClick r:id="" action="ppaction://media"/>
            <a:extLst>
              <a:ext uri="{FF2B5EF4-FFF2-40B4-BE49-F238E27FC236}">
                <a16:creationId xmlns:a16="http://schemas.microsoft.com/office/drawing/2014/main" id="{A4D85412-E21E-08E4-EB97-A13D21E7397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22414"/>
    </mc:Choice>
    <mc:Fallback xmlns="">
      <p:transition spd="slow" advTm="22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32D968-6405-5EAF-DE8D-F30978B8570F}"/>
              </a:ext>
            </a:extLst>
          </p:cNvPr>
          <p:cNvPicPr>
            <a:picLocks noChangeAspect="1"/>
          </p:cNvPicPr>
          <p:nvPr/>
        </p:nvPicPr>
        <p:blipFill>
          <a:blip r:embed="rId2"/>
          <a:stretch>
            <a:fillRect/>
          </a:stretch>
        </p:blipFill>
        <p:spPr>
          <a:xfrm>
            <a:off x="-604024" y="0"/>
            <a:ext cx="12796024" cy="6858000"/>
          </a:xfrm>
          <a:prstGeom prst="rect">
            <a:avLst/>
          </a:prstGeom>
        </p:spPr>
      </p:pic>
      <p:sp>
        <p:nvSpPr>
          <p:cNvPr id="4" name="TextBox 3">
            <a:extLst>
              <a:ext uri="{FF2B5EF4-FFF2-40B4-BE49-F238E27FC236}">
                <a16:creationId xmlns:a16="http://schemas.microsoft.com/office/drawing/2014/main" id="{DE8E89CB-227A-9933-2E56-302EAED0B199}"/>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18:2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3</a:t>
            </a:r>
            <a:r>
              <a:rPr lang="bo-CN" sz="8000" dirty="0">
                <a:solidFill>
                  <a:srgbClr val="121212"/>
                </a:solidFill>
                <a:latin typeface="Arial" panose="020B0604020202020204" pitchFamily="34" charset="0"/>
              </a:rPr>
              <a:t>ཁོ་རྣམས་དང་འགྲོགས་ཏེ་ལས་ཀ་བྱས། གང་ཡིན་ཟེར་ན། ཁོང་ཡང་ཁོ་ཚོ་དང་མཚུངས་པར་གུར་བཟོ་མཁན་ཡིན་པས་སོ།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3and he stayed and worked with them because they were tentmakers by trade, just as he was.</a:t>
            </a:r>
            <a:endParaRPr lang="en-IN" dirty="0"/>
          </a:p>
        </p:txBody>
      </p:sp>
      <p:pic>
        <p:nvPicPr>
          <p:cNvPr id="6" name="Audio 5">
            <a:hlinkClick r:id="" action="ppaction://media"/>
            <a:extLst>
              <a:ext uri="{FF2B5EF4-FFF2-40B4-BE49-F238E27FC236}">
                <a16:creationId xmlns:a16="http://schemas.microsoft.com/office/drawing/2014/main" id="{E150ED2C-DCA7-9F63-461F-1B8B03883CD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8186"/>
    </mc:Choice>
    <mc:Fallback xmlns="">
      <p:transition spd="slow" advTm="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2736</TotalTime>
  <Words>1066</Words>
  <Application>Microsoft Office PowerPoint</Application>
  <PresentationFormat>Widescreen</PresentationFormat>
  <Paragraphs>61</Paragraphs>
  <Slides>28</Slides>
  <Notes>1</Notes>
  <HiddenSlides>0</HiddenSlides>
  <MMClips>14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Aptos</vt:lpstr>
      <vt:lpstr>Arial</vt:lpstr>
      <vt:lpstr>ArialMT</vt:lpstr>
      <vt:lpstr>Calibri</vt:lpstr>
      <vt:lpstr>Calibri Light</vt:lpstr>
      <vt:lpstr>Microsoft Himalaya</vt:lpstr>
      <vt:lpstr>TimesNewRomanPS-BoldMT</vt:lpstr>
      <vt:lpstr>TimesNewRomanPSMT</vt:lpstr>
      <vt:lpstr>Office Theme</vt:lpstr>
      <vt:lpstr>53-3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2024-07-25T13:24:47Z</dcterms:modified>
</cp:coreProperties>
</file>