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82" r:id="rId17"/>
    <p:sldId id="281" r:id="rId18"/>
    <p:sldId id="276" r:id="rId19"/>
    <p:sldId id="266" r:id="rId20"/>
    <p:sldId id="277" r:id="rId21"/>
    <p:sldId id="267" r:id="rId22"/>
    <p:sldId id="278" r:id="rId23"/>
    <p:sldId id="268" r:id="rId24"/>
    <p:sldId id="279" r:id="rId25"/>
    <p:sldId id="26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77046-8DBE-4E64-B026-A00A4C4A4FD7}" v="1" dt="2025-05-28T11:45:09.7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72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5EE762F-20BB-4371-BDB0-0F9D162224C7}"/>
    <pc:docChg chg="modSld">
      <pc:chgData name="Leonie Smith" userId="fed1330f33f5650e" providerId="LiveId" clId="{95EE762F-20BB-4371-BDB0-0F9D162224C7}" dt="2023-02-17T11:57:09.694" v="53" actId="20577"/>
      <pc:docMkLst>
        <pc:docMk/>
      </pc:docMkLst>
      <pc:sldChg chg="addSp modSp mod">
        <pc:chgData name="Leonie Smith" userId="fed1330f33f5650e" providerId="LiveId" clId="{95EE762F-20BB-4371-BDB0-0F9D162224C7}" dt="2023-02-17T11:54:59.682" v="16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95EE762F-20BB-4371-BDB0-0F9D162224C7}" dt="2023-02-17T11:54:36.792" v="15" actId="21"/>
        <pc:sldMkLst>
          <pc:docMk/>
          <pc:sldMk cId="454763615" sldId="259"/>
        </pc:sldMkLst>
      </pc:sldChg>
      <pc:sldChg chg="addSp modSp">
        <pc:chgData name="Leonie Smith" userId="fed1330f33f5650e" providerId="LiveId" clId="{95EE762F-20BB-4371-BDB0-0F9D162224C7}" dt="2023-02-17T11:55:05.361" v="17"/>
        <pc:sldMkLst>
          <pc:docMk/>
          <pc:sldMk cId="4120481681" sldId="270"/>
        </pc:sldMkLst>
      </pc:sldChg>
      <pc:sldChg chg="addSp modSp mod">
        <pc:chgData name="Leonie Smith" userId="fed1330f33f5650e" providerId="LiveId" clId="{95EE762F-20BB-4371-BDB0-0F9D162224C7}" dt="2023-02-17T11:55:46.148" v="30" actId="1076"/>
        <pc:sldMkLst>
          <pc:docMk/>
          <pc:sldMk cId="939110669" sldId="271"/>
        </pc:sldMkLst>
      </pc:sldChg>
      <pc:sldChg chg="addSp modSp mod">
        <pc:chgData name="Leonie Smith" userId="fed1330f33f5650e" providerId="LiveId" clId="{95EE762F-20BB-4371-BDB0-0F9D162224C7}" dt="2023-02-17T11:55:54.082" v="32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5EE762F-20BB-4371-BDB0-0F9D162224C7}" dt="2023-02-17T11:56:04.717" v="3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5EE762F-20BB-4371-BDB0-0F9D162224C7}" dt="2023-02-17T11:56:20.772" v="41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95EE762F-20BB-4371-BDB0-0F9D162224C7}" dt="2023-02-17T11:56:28.763" v="4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5EE762F-20BB-4371-BDB0-0F9D162224C7}" dt="2023-02-17T11:56:37.399" v="4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5EE762F-20BB-4371-BDB0-0F9D162224C7}" dt="2023-02-17T11:56:46.513" v="4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5EE762F-20BB-4371-BDB0-0F9D162224C7}" dt="2023-02-17T11:56:55.374" v="4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5EE762F-20BB-4371-BDB0-0F9D162224C7}" dt="2023-02-17T11:57:03.243" v="5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5EE762F-20BB-4371-BDB0-0F9D162224C7}" dt="2023-02-17T11:57:09.694" v="53" actId="20577"/>
        <pc:sldMkLst>
          <pc:docMk/>
          <pc:sldMk cId="791300187" sldId="280"/>
        </pc:sldMkLst>
      </pc:sldChg>
    </pc:docChg>
  </pc:docChgLst>
  <pc:docChgLst>
    <pc:chgData name="Alfred Smith" userId="3c60a3631c0db8ad" providerId="LiveId" clId="{DD977046-8DBE-4E64-B026-A00A4C4A4FD7}"/>
    <pc:docChg chg="undo custSel modSld">
      <pc:chgData name="Alfred Smith" userId="3c60a3631c0db8ad" providerId="LiveId" clId="{DD977046-8DBE-4E64-B026-A00A4C4A4FD7}" dt="2025-05-28T11:56:26.045" v="42"/>
      <pc:docMkLst>
        <pc:docMk/>
      </pc:docMkLst>
      <pc:sldChg chg="modSp mod">
        <pc:chgData name="Alfred Smith" userId="3c60a3631c0db8ad" providerId="LiveId" clId="{DD977046-8DBE-4E64-B026-A00A4C4A4FD7}" dt="2025-05-28T11:44:37.221" v="1" actId="27636"/>
        <pc:sldMkLst>
          <pc:docMk/>
          <pc:sldMk cId="1499918570" sldId="257"/>
        </pc:sldMkLst>
        <pc:spChg chg="mod">
          <ac:chgData name="Alfred Smith" userId="3c60a3631c0db8ad" providerId="LiveId" clId="{DD977046-8DBE-4E64-B026-A00A4C4A4FD7}" dt="2025-05-28T11:44:37.221" v="1" actId="27636"/>
          <ac:spMkLst>
            <pc:docMk/>
            <pc:sldMk cId="1499918570" sldId="257"/>
            <ac:spMk id="7" creationId="{9B9892F1-01F8-52B0-DA0E-D7F8D7279E7C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3788111665" sldId="258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3788111665" sldId="258"/>
            <ac:spMk id="4" creationId="{19E9E002-AEAA-BCA6-9D57-610FC2ADAB08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454763615" sldId="259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45:42.816" v="5" actId="404"/>
        <pc:sldMkLst>
          <pc:docMk/>
          <pc:sldMk cId="2346136586" sldId="260"/>
        </pc:sldMkLst>
        <pc:spChg chg="mod">
          <ac:chgData name="Alfred Smith" userId="3c60a3631c0db8ad" providerId="LiveId" clId="{DD977046-8DBE-4E64-B026-A00A4C4A4FD7}" dt="2025-05-28T11:45:42.816" v="5" actId="40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46:02.422" v="7"/>
        <pc:sldMkLst>
          <pc:docMk/>
          <pc:sldMk cId="4037329247" sldId="261"/>
        </pc:sldMkLst>
        <pc:spChg chg="mod">
          <ac:chgData name="Alfred Smith" userId="3c60a3631c0db8ad" providerId="LiveId" clId="{DD977046-8DBE-4E64-B026-A00A4C4A4FD7}" dt="2025-05-28T11:46:02.422" v="7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46:24.786" v="10" actId="404"/>
        <pc:sldMkLst>
          <pc:docMk/>
          <pc:sldMk cId="1909638311" sldId="262"/>
        </pc:sldMkLst>
        <pc:spChg chg="mod">
          <ac:chgData name="Alfred Smith" userId="3c60a3631c0db8ad" providerId="LiveId" clId="{DD977046-8DBE-4E64-B026-A00A4C4A4FD7}" dt="2025-05-28T11:46:24.786" v="10" actId="40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47:03.781" v="14" actId="404"/>
        <pc:sldMkLst>
          <pc:docMk/>
          <pc:sldMk cId="641208035" sldId="263"/>
        </pc:sldMkLst>
        <pc:spChg chg="mod">
          <ac:chgData name="Alfred Smith" userId="3c60a3631c0db8ad" providerId="LiveId" clId="{DD977046-8DBE-4E64-B026-A00A4C4A4FD7}" dt="2025-05-28T11:47:03.781" v="14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47:27.913" v="18" actId="404"/>
        <pc:sldMkLst>
          <pc:docMk/>
          <pc:sldMk cId="4044745628" sldId="264"/>
        </pc:sldMkLst>
        <pc:spChg chg="mod">
          <ac:chgData name="Alfred Smith" userId="3c60a3631c0db8ad" providerId="LiveId" clId="{DD977046-8DBE-4E64-B026-A00A4C4A4FD7}" dt="2025-05-28T11:47:27.913" v="18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54:31.537" v="32"/>
        <pc:sldMkLst>
          <pc:docMk/>
          <pc:sldMk cId="978260341" sldId="265"/>
        </pc:sldMkLst>
        <pc:spChg chg="mod">
          <ac:chgData name="Alfred Smith" userId="3c60a3631c0db8ad" providerId="LiveId" clId="{DD977046-8DBE-4E64-B026-A00A4C4A4FD7}" dt="2025-05-28T11:54:31.537" v="32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DD977046-8DBE-4E64-B026-A00A4C4A4FD7}" dt="2025-05-28T11:53:46.652" v="31" actId="20577"/>
          <ac:spMkLst>
            <pc:docMk/>
            <pc:sldMk cId="978260341" sldId="265"/>
            <ac:spMk id="4" creationId="{EE2AC625-9141-A801-F431-DD5F79396320}"/>
          </ac:spMkLst>
        </pc:spChg>
      </pc:sldChg>
      <pc:sldChg chg="modSp mod">
        <pc:chgData name="Alfred Smith" userId="3c60a3631c0db8ad" providerId="LiveId" clId="{DD977046-8DBE-4E64-B026-A00A4C4A4FD7}" dt="2025-05-28T11:55:22.541" v="35"/>
        <pc:sldMkLst>
          <pc:docMk/>
          <pc:sldMk cId="3575870363" sldId="266"/>
        </pc:sldMkLst>
        <pc:spChg chg="mod">
          <ac:chgData name="Alfred Smith" userId="3c60a3631c0db8ad" providerId="LiveId" clId="{DD977046-8DBE-4E64-B026-A00A4C4A4FD7}" dt="2025-05-28T11:55:22.541" v="35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55:44.547" v="37"/>
        <pc:sldMkLst>
          <pc:docMk/>
          <pc:sldMk cId="4017137865" sldId="267"/>
        </pc:sldMkLst>
        <pc:spChg chg="mod">
          <ac:chgData name="Alfred Smith" userId="3c60a3631c0db8ad" providerId="LiveId" clId="{DD977046-8DBE-4E64-B026-A00A4C4A4FD7}" dt="2025-05-28T11:55:44.547" v="37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56:10.395" v="40" actId="404"/>
        <pc:sldMkLst>
          <pc:docMk/>
          <pc:sldMk cId="3137811553" sldId="268"/>
        </pc:sldMkLst>
        <pc:spChg chg="mod">
          <ac:chgData name="Alfred Smith" userId="3c60a3631c0db8ad" providerId="LiveId" clId="{DD977046-8DBE-4E64-B026-A00A4C4A4FD7}" dt="2025-05-28T11:56:10.395" v="40" actId="404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DD977046-8DBE-4E64-B026-A00A4C4A4FD7}" dt="2025-05-28T11:56:26.045" v="42"/>
        <pc:sldMkLst>
          <pc:docMk/>
          <pc:sldMk cId="100491716" sldId="269"/>
        </pc:sldMkLst>
        <pc:spChg chg="mod">
          <ac:chgData name="Alfred Smith" userId="3c60a3631c0db8ad" providerId="LiveId" clId="{DD977046-8DBE-4E64-B026-A00A4C4A4FD7}" dt="2025-05-28T11:56:26.045" v="42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4120481681" sldId="270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4120481681" sldId="270"/>
            <ac:spMk id="3" creationId="{8067005D-36E9-8647-98B2-BAC9D016F278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939110669" sldId="271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939110669" sldId="271"/>
            <ac:spMk id="4" creationId="{A678CAB2-6D7D-4C31-2D55-69AF8CE9DC51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4024569785" sldId="272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4024569785" sldId="272"/>
            <ac:spMk id="4" creationId="{A1C8F6CB-9953-F029-FF5C-AB1FE457DB9A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487179600" sldId="273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487179600" sldId="273"/>
            <ac:spMk id="4" creationId="{C8431637-8EC7-48DE-7005-C3CBBEC8889A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2168401200" sldId="274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2168401200" sldId="274"/>
            <ac:spMk id="3" creationId="{3CF3CFF8-B62D-6030-13E5-169B51B99A91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2996969115" sldId="275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2996969115" sldId="275"/>
            <ac:spMk id="6" creationId="{0B69299E-B703-0D9B-9679-A4411C709ABD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2390376940" sldId="276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2390376940" sldId="276"/>
            <ac:spMk id="4" creationId="{B72B06A1-BBF3-086E-8FF4-E30847335EAE}"/>
          </ac:spMkLst>
        </pc:spChg>
        <pc:spChg chg="mod">
          <ac:chgData name="Alfred Smith" userId="3c60a3631c0db8ad" providerId="LiveId" clId="{DD977046-8DBE-4E64-B026-A00A4C4A4FD7}" dt="2025-05-28T11:45:09.757" v="2"/>
          <ac:spMkLst>
            <pc:docMk/>
            <pc:sldMk cId="2390376940" sldId="276"/>
            <ac:spMk id="8" creationId="{D78C04D9-8882-B9B4-13B6-1DFE762D2C8E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4265919077" sldId="277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4265919077" sldId="277"/>
            <ac:spMk id="4" creationId="{FCE9C7D3-C4F9-FFE5-8558-9E2EB3BAC16D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210266664" sldId="278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210266664" sldId="278"/>
            <ac:spMk id="4" creationId="{E8AA5E5D-F534-BF51-EEFF-D39923A48DEF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888433145" sldId="279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888433145" sldId="279"/>
            <ac:spMk id="4" creationId="{C0948452-12C2-3AF3-33BD-AAB5E52A11E1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791300187" sldId="280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791300187" sldId="280"/>
            <ac:spMk id="3" creationId="{D145F3A1-444C-A73F-98BE-70B73C2E3FF1}"/>
          </ac:spMkLst>
        </pc:spChg>
      </pc:sldChg>
      <pc:sldChg chg="modSp mod">
        <pc:chgData name="Alfred Smith" userId="3c60a3631c0db8ad" providerId="LiveId" clId="{DD977046-8DBE-4E64-B026-A00A4C4A4FD7}" dt="2025-05-28T11:55:02.689" v="33"/>
        <pc:sldMkLst>
          <pc:docMk/>
          <pc:sldMk cId="368756414" sldId="281"/>
        </pc:sldMkLst>
        <pc:spChg chg="mod">
          <ac:chgData name="Alfred Smith" userId="3c60a3631c0db8ad" providerId="LiveId" clId="{DD977046-8DBE-4E64-B026-A00A4C4A4FD7}" dt="2025-05-28T11:53:09.324" v="29" actId="20577"/>
          <ac:spMkLst>
            <pc:docMk/>
            <pc:sldMk cId="368756414" sldId="281"/>
            <ac:spMk id="2" creationId="{7FFEE82E-F76A-7EAD-6FA8-6B93DE398CC3}"/>
          </ac:spMkLst>
        </pc:spChg>
        <pc:spChg chg="mod">
          <ac:chgData name="Alfred Smith" userId="3c60a3631c0db8ad" providerId="LiveId" clId="{DD977046-8DBE-4E64-B026-A00A4C4A4FD7}" dt="2025-05-28T11:55:02.689" v="33"/>
          <ac:spMkLst>
            <pc:docMk/>
            <pc:sldMk cId="368756414" sldId="281"/>
            <ac:spMk id="3" creationId="{A58184BD-88F1-BA02-40C1-D8403D0EEC0D}"/>
          </ac:spMkLst>
        </pc:spChg>
      </pc:sldChg>
      <pc:sldChg chg="modSp">
        <pc:chgData name="Alfred Smith" userId="3c60a3631c0db8ad" providerId="LiveId" clId="{DD977046-8DBE-4E64-B026-A00A4C4A4FD7}" dt="2025-05-28T11:45:09.757" v="2"/>
        <pc:sldMkLst>
          <pc:docMk/>
          <pc:sldMk cId="2879568996" sldId="282"/>
        </pc:sldMkLst>
        <pc:spChg chg="mod">
          <ac:chgData name="Alfred Smith" userId="3c60a3631c0db8ad" providerId="LiveId" clId="{DD977046-8DBE-4E64-B026-A00A4C4A4FD7}" dt="2025-05-28T11:45:09.757" v="2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  <pc:docChgLst>
    <pc:chgData name="Alfred Smith" userId="3c60a3631c0db8ad" providerId="LiveId" clId="{5E2B6E83-C51C-48C5-91BB-05523A8FF9EA}"/>
    <pc:docChg chg="undo custSel modSld">
      <pc:chgData name="Alfred Smith" userId="3c60a3631c0db8ad" providerId="LiveId" clId="{5E2B6E83-C51C-48C5-91BB-05523A8FF9EA}" dt="2025-05-06T09:04:51.734" v="7"/>
      <pc:docMkLst>
        <pc:docMk/>
      </pc:docMkLst>
      <pc:sldChg chg="addSp delSp modSp mod">
        <pc:chgData name="Alfred Smith" userId="3c60a3631c0db8ad" providerId="LiveId" clId="{5E2B6E83-C51C-48C5-91BB-05523A8FF9EA}" dt="2025-05-06T08:56:39.004" v="2"/>
        <pc:sldMkLst>
          <pc:docMk/>
          <pc:sldMk cId="1499918570" sldId="257"/>
        </pc:sldMkLst>
        <pc:spChg chg="add mod">
          <ac:chgData name="Alfred Smith" userId="3c60a3631c0db8ad" providerId="LiveId" clId="{5E2B6E83-C51C-48C5-91BB-05523A8FF9EA}" dt="2025-05-06T08:56:39.004" v="2"/>
          <ac:spMkLst>
            <pc:docMk/>
            <pc:sldMk cId="1499918570" sldId="257"/>
            <ac:spMk id="7" creationId="{9B9892F1-01F8-52B0-DA0E-D7F8D7279E7C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3788111665" sldId="258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3788111665" sldId="258"/>
            <ac:spMk id="4" creationId="{19E9E002-AEAA-BCA6-9D57-610FC2ADAB08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54763615" sldId="259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">
        <pc:chgData name="Alfred Smith" userId="3c60a3631c0db8ad" providerId="LiveId" clId="{5E2B6E83-C51C-48C5-91BB-05523A8FF9EA}" dt="2025-05-06T08:59:58.781" v="5" actId="21"/>
        <pc:sldMkLst>
          <pc:docMk/>
          <pc:sldMk cId="2346136586" sldId="260"/>
        </pc:sldMkLst>
        <pc:spChg chg="add del">
          <ac:chgData name="Alfred Smith" userId="3c60a3631c0db8ad" providerId="LiveId" clId="{5E2B6E83-C51C-48C5-91BB-05523A8FF9EA}" dt="2025-05-06T08:59:58.781" v="5" actId="21"/>
          <ac:spMkLst>
            <pc:docMk/>
            <pc:sldMk cId="2346136586" sldId="260"/>
            <ac:spMk id="3" creationId="{A58184BD-88F1-BA02-40C1-D8403D0EEC0D}"/>
          </ac:spMkLst>
        </pc:spChg>
        <pc:spChg chg="add del">
          <ac:chgData name="Alfred Smith" userId="3c60a3631c0db8ad" providerId="LiveId" clId="{5E2B6E83-C51C-48C5-91BB-05523A8FF9EA}" dt="2025-05-06T08:59:58.781" v="5" actId="21"/>
          <ac:spMkLst>
            <pc:docMk/>
            <pc:sldMk cId="2346136586" sldId="260"/>
            <ac:spMk id="4" creationId="{EE2AC625-9141-A801-F431-DD5F79396320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120481681" sldId="270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120481681" sldId="270"/>
            <ac:spMk id="3" creationId="{8067005D-36E9-8647-98B2-BAC9D016F278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939110669" sldId="271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939110669" sldId="271"/>
            <ac:spMk id="4" creationId="{A678CAB2-6D7D-4C31-2D55-69AF8CE9DC51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024569785" sldId="272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024569785" sldId="272"/>
            <ac:spMk id="4" creationId="{A1C8F6CB-9953-F029-FF5C-AB1FE457DB9A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87179600" sldId="273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87179600" sldId="273"/>
            <ac:spMk id="4" creationId="{C8431637-8EC7-48DE-7005-C3CBBEC8889A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168401200" sldId="274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168401200" sldId="274"/>
            <ac:spMk id="3" creationId="{3CF3CFF8-B62D-6030-13E5-169B51B99A91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996969115" sldId="275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996969115" sldId="275"/>
            <ac:spMk id="6" creationId="{0B69299E-B703-0D9B-9679-A4411C709ABD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390376940" sldId="276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390376940" sldId="276"/>
            <ac:spMk id="4" creationId="{B72B06A1-BBF3-086E-8FF4-E30847335EAE}"/>
          </ac:spMkLst>
        </pc:spChg>
        <pc:spChg chg="mod">
          <ac:chgData name="Alfred Smith" userId="3c60a3631c0db8ad" providerId="LiveId" clId="{5E2B6E83-C51C-48C5-91BB-05523A8FF9EA}" dt="2025-05-06T08:58:29.470" v="3"/>
          <ac:spMkLst>
            <pc:docMk/>
            <pc:sldMk cId="2390376940" sldId="276"/>
            <ac:spMk id="8" creationId="{D78C04D9-8882-B9B4-13B6-1DFE762D2C8E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4265919077" sldId="277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4265919077" sldId="277"/>
            <ac:spMk id="4" creationId="{FCE9C7D3-C4F9-FFE5-8558-9E2EB3BAC16D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10266664" sldId="278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10266664" sldId="278"/>
            <ac:spMk id="4" creationId="{E8AA5E5D-F534-BF51-EEFF-D39923A48DEF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888433145" sldId="279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888433145" sldId="279"/>
            <ac:spMk id="4" creationId="{C0948452-12C2-3AF3-33BD-AAB5E52A11E1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791300187" sldId="280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791300187" sldId="280"/>
            <ac:spMk id="3" creationId="{D145F3A1-444C-A73F-98BE-70B73C2E3FF1}"/>
          </ac:spMkLst>
        </pc:spChg>
      </pc:sldChg>
      <pc:sldChg chg="addSp delSp modSp mod">
        <pc:chgData name="Alfred Smith" userId="3c60a3631c0db8ad" providerId="LiveId" clId="{5E2B6E83-C51C-48C5-91BB-05523A8FF9EA}" dt="2025-05-06T09:04:51.734" v="7"/>
        <pc:sldMkLst>
          <pc:docMk/>
          <pc:sldMk cId="368756414" sldId="281"/>
        </pc:sldMkLst>
        <pc:spChg chg="add mod">
          <ac:chgData name="Alfred Smith" userId="3c60a3631c0db8ad" providerId="LiveId" clId="{5E2B6E83-C51C-48C5-91BB-05523A8FF9EA}" dt="2025-05-06T09:04:51.734" v="7"/>
          <ac:spMkLst>
            <pc:docMk/>
            <pc:sldMk cId="368756414" sldId="281"/>
            <ac:spMk id="2" creationId="{7FFEE82E-F76A-7EAD-6FA8-6B93DE398CC3}"/>
          </ac:spMkLst>
        </pc:spChg>
      </pc:sldChg>
      <pc:sldChg chg="modSp">
        <pc:chgData name="Alfred Smith" userId="3c60a3631c0db8ad" providerId="LiveId" clId="{5E2B6E83-C51C-48C5-91BB-05523A8FF9EA}" dt="2025-05-06T08:58:29.470" v="3"/>
        <pc:sldMkLst>
          <pc:docMk/>
          <pc:sldMk cId="2879568996" sldId="282"/>
        </pc:sldMkLst>
        <pc:spChg chg="mod">
          <ac:chgData name="Alfred Smith" userId="3c60a3631c0db8ad" providerId="LiveId" clId="{5E2B6E83-C51C-48C5-91BB-05523A8FF9EA}" dt="2025-05-06T08:58:29.470" v="3"/>
          <ac:spMkLst>
            <pc:docMk/>
            <pc:sldMk cId="2879568996" sldId="282"/>
            <ac:spMk id="4" creationId="{B72B06A1-BBF3-086E-8FF4-E30847335EAE}"/>
          </ac:spMkLst>
        </pc:spChg>
      </pc:sldChg>
    </pc:docChg>
  </pc:docChgLst>
  <pc:docChgLst>
    <pc:chgData name="Leonie Smith" userId="fed1330f33f5650e" providerId="LiveId" clId="{AA7CAFF4-FD70-4F5A-B582-381B1804531D}"/>
    <pc:docChg chg="modSld">
      <pc:chgData name="Leonie Smith" userId="fed1330f33f5650e" providerId="LiveId" clId="{AA7CAFF4-FD70-4F5A-B582-381B1804531D}" dt="2024-01-23T04:55:57.964" v="66" actId="20577"/>
      <pc:docMkLst>
        <pc:docMk/>
      </pc:docMkLst>
      <pc:sldChg chg="addSp delSp modSp mod modTransition modAnim modNotesTx">
        <pc:chgData name="Leonie Smith" userId="fed1330f33f5650e" providerId="LiveId" clId="{AA7CAFF4-FD70-4F5A-B582-381B1804531D}" dt="2024-01-23T04:55:57.964" v="66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AA7CAFF4-FD70-4F5A-B582-381B1804531D}" dt="2024-01-23T02:40:49.379" v="8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AA7CAFF4-FD70-4F5A-B582-381B1804531D}" dt="2024-01-23T02:41:21.892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AA7CAFF4-FD70-4F5A-B582-381B1804531D}" dt="2024-01-23T02:41:57.949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AA7CAFF4-FD70-4F5A-B582-381B1804531D}" dt="2024-01-23T02:42:20.554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AA7CAFF4-FD70-4F5A-B582-381B1804531D}" dt="2024-01-23T02:43:06.046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AA7CAFF4-FD70-4F5A-B582-381B1804531D}" dt="2024-01-23T02:43:50.708" v="38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AA7CAFF4-FD70-4F5A-B582-381B1804531D}" dt="2024-01-23T02:44:10.965" v="4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AA7CAFF4-FD70-4F5A-B582-381B1804531D}" dt="2024-01-23T02:44:53.938" v="4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AA7CAFF4-FD70-4F5A-B582-381B1804531D}" dt="2024-01-23T02:45:07.797" v="5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AA7CAFF4-FD70-4F5A-B582-381B1804531D}" dt="2024-01-23T02:45:28.582" v="53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AA7CAFF4-FD70-4F5A-B582-381B1804531D}" dt="2024-01-23T02:45:47.056" v="56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AA7CAFF4-FD70-4F5A-B582-381B1804531D}" dt="2024-01-23T02:44:33.417" v="44"/>
        <pc:sldMkLst>
          <pc:docMk/>
          <pc:sldMk cId="368756414" sldId="281"/>
        </pc:sldMkLst>
      </pc:sldChg>
    </pc:docChg>
  </pc:docChgLst>
  <pc:docChgLst>
    <pc:chgData name="Leonie Smith" userId="fed1330f33f5650e" providerId="LiveId" clId="{661A993F-FDC6-415A-99A1-0C6BFC8258B7}"/>
    <pc:docChg chg="custSel addSld modSld">
      <pc:chgData name="Leonie Smith" userId="fed1330f33f5650e" providerId="LiveId" clId="{661A993F-FDC6-415A-99A1-0C6BFC8258B7}" dt="2023-04-24T03:53:34.737" v="75" actId="5793"/>
      <pc:docMkLst>
        <pc:docMk/>
      </pc:docMkLst>
      <pc:sldChg chg="addSp modSp modNotesTx">
        <pc:chgData name="Leonie Smith" userId="fed1330f33f5650e" providerId="LiveId" clId="{661A993F-FDC6-415A-99A1-0C6BFC8258B7}" dt="2023-04-24T03:53:34.737" v="75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661A993F-FDC6-415A-99A1-0C6BFC8258B7}" dt="2023-04-14T04:56:13.819" v="1"/>
        <pc:sldMkLst>
          <pc:docMk/>
          <pc:sldMk cId="454763615" sldId="259"/>
        </pc:sldMkLst>
      </pc:sldChg>
      <pc:sldChg chg="addSp modSp">
        <pc:chgData name="Leonie Smith" userId="fed1330f33f5650e" providerId="LiveId" clId="{661A993F-FDC6-415A-99A1-0C6BFC8258B7}" dt="2023-04-14T04:58:23.138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61A993F-FDC6-415A-99A1-0C6BFC8258B7}" dt="2023-04-14T05:00:32.095" v="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61A993F-FDC6-415A-99A1-0C6BFC8258B7}" dt="2023-04-14T05:05:15.004" v="16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61A993F-FDC6-415A-99A1-0C6BFC8258B7}" dt="2023-04-14T05:08:00.471" v="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61A993F-FDC6-415A-99A1-0C6BFC8258B7}" dt="2023-04-14T05:12:56.536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61A993F-FDC6-415A-99A1-0C6BFC8258B7}" dt="2023-04-14T05:17:17.624" v="51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61A993F-FDC6-415A-99A1-0C6BFC8258B7}" dt="2023-04-14T05:20:53.262" v="62"/>
        <pc:sldMkLst>
          <pc:docMk/>
          <pc:sldMk cId="3575870363" sldId="266"/>
        </pc:sldMkLst>
      </pc:sldChg>
      <pc:sldChg chg="addSp modSp">
        <pc:chgData name="Leonie Smith" userId="fed1330f33f5650e" providerId="LiveId" clId="{661A993F-FDC6-415A-99A1-0C6BFC8258B7}" dt="2023-04-14T05:21:59.134" v="6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661A993F-FDC6-415A-99A1-0C6BFC8258B7}" dt="2023-04-14T05:23:26.877" v="67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661A993F-FDC6-415A-99A1-0C6BFC8258B7}" dt="2023-04-14T05:26:22.287" v="71"/>
        <pc:sldMkLst>
          <pc:docMk/>
          <pc:sldMk cId="100491716" sldId="269"/>
        </pc:sldMkLst>
      </pc:sldChg>
      <pc:sldChg chg="addSp modSp add mod">
        <pc:chgData name="Leonie Smith" userId="fed1330f33f5650e" providerId="LiveId" clId="{661A993F-FDC6-415A-99A1-0C6BFC8258B7}" dt="2023-04-14T05:18:55.498" v="52"/>
        <pc:sldMkLst>
          <pc:docMk/>
          <pc:sldMk cId="368756414" sldId="281"/>
        </pc:sldMkLst>
      </pc:sldChg>
    </pc:docChg>
  </pc:docChgLst>
  <pc:docChgLst>
    <pc:chgData name="Leonie Smith" userId="fed1330f33f5650e" providerId="LiveId" clId="{AA4B6264-2B39-4CA9-A511-C0DC091C097E}"/>
    <pc:docChg chg="custSel addSld modSld">
      <pc:chgData name="Leonie Smith" userId="fed1330f33f5650e" providerId="LiveId" clId="{AA4B6264-2B39-4CA9-A511-C0DC091C097E}" dt="2023-07-07T05:01:55.896" v="9"/>
      <pc:docMkLst>
        <pc:docMk/>
      </pc:docMkLst>
      <pc:sldChg chg="addSp delSp modSp mod">
        <pc:chgData name="Leonie Smith" userId="fed1330f33f5650e" providerId="LiveId" clId="{AA4B6264-2B39-4CA9-A511-C0DC091C097E}" dt="2023-07-07T05:01:55.896" v="9"/>
        <pc:sldMkLst>
          <pc:docMk/>
          <pc:sldMk cId="2390376940" sldId="276"/>
        </pc:sldMkLst>
      </pc:sldChg>
      <pc:sldChg chg="add">
        <pc:chgData name="Leonie Smith" userId="fed1330f33f5650e" providerId="LiveId" clId="{AA4B6264-2B39-4CA9-A511-C0DC091C097E}" dt="2023-07-07T04:58:54.124" v="0"/>
        <pc:sldMkLst>
          <pc:docMk/>
          <pc:sldMk cId="2879568996" sldId="282"/>
        </pc:sldMkLst>
      </pc:sldChg>
    </pc:docChg>
  </pc:docChgLst>
  <pc:docChgLst>
    <pc:chgData name="Alfred Smith" userId="3c60a3631c0db8ad" providerId="LiveId" clId="{E33E494D-D287-4B82-AFAC-F6543C0965BC}"/>
    <pc:docChg chg="custSel modSld">
      <pc:chgData name="Alfred Smith" userId="3c60a3631c0db8ad" providerId="LiveId" clId="{E33E494D-D287-4B82-AFAC-F6543C0965BC}" dt="2024-07-25T13:28:43.501" v="32"/>
      <pc:docMkLst>
        <pc:docMk/>
      </pc:docMkLst>
      <pc:sldChg chg="modSp mod">
        <pc:chgData name="Alfred Smith" userId="3c60a3631c0db8ad" providerId="LiveId" clId="{E33E494D-D287-4B82-AFAC-F6543C0965BC}" dt="2024-07-25T13:12:39.314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E33E494D-D287-4B82-AFAC-F6543C0965BC}" dt="2024-07-25T13:25:11.471" v="7"/>
        <pc:sldMkLst>
          <pc:docMk/>
          <pc:sldMk cId="2346136586" sldId="260"/>
        </pc:sldMkLst>
      </pc:sldChg>
      <pc:sldChg chg="modSp mod">
        <pc:chgData name="Alfred Smith" userId="3c60a3631c0db8ad" providerId="LiveId" clId="{E33E494D-D287-4B82-AFAC-F6543C0965BC}" dt="2024-07-25T13:25:26.915" v="9"/>
        <pc:sldMkLst>
          <pc:docMk/>
          <pc:sldMk cId="4037329247" sldId="261"/>
        </pc:sldMkLst>
      </pc:sldChg>
      <pc:sldChg chg="modSp mod">
        <pc:chgData name="Alfred Smith" userId="3c60a3631c0db8ad" providerId="LiveId" clId="{E33E494D-D287-4B82-AFAC-F6543C0965BC}" dt="2024-07-25T13:25:41.710" v="11"/>
        <pc:sldMkLst>
          <pc:docMk/>
          <pc:sldMk cId="1909638311" sldId="262"/>
        </pc:sldMkLst>
      </pc:sldChg>
      <pc:sldChg chg="modSp mod">
        <pc:chgData name="Alfred Smith" userId="3c60a3631c0db8ad" providerId="LiveId" clId="{E33E494D-D287-4B82-AFAC-F6543C0965BC}" dt="2024-07-25T13:26:01.597" v="14" actId="404"/>
        <pc:sldMkLst>
          <pc:docMk/>
          <pc:sldMk cId="641208035" sldId="263"/>
        </pc:sldMkLst>
      </pc:sldChg>
      <pc:sldChg chg="modSp mod">
        <pc:chgData name="Alfred Smith" userId="3c60a3631c0db8ad" providerId="LiveId" clId="{E33E494D-D287-4B82-AFAC-F6543C0965BC}" dt="2024-07-25T13:26:17.198" v="16"/>
        <pc:sldMkLst>
          <pc:docMk/>
          <pc:sldMk cId="4044745628" sldId="264"/>
        </pc:sldMkLst>
      </pc:sldChg>
      <pc:sldChg chg="modSp mod">
        <pc:chgData name="Alfred Smith" userId="3c60a3631c0db8ad" providerId="LiveId" clId="{E33E494D-D287-4B82-AFAC-F6543C0965BC}" dt="2024-07-25T13:27:14.145" v="22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E33E494D-D287-4B82-AFAC-F6543C0965BC}" dt="2024-07-25T13:27:56.966" v="24"/>
        <pc:sldMkLst>
          <pc:docMk/>
          <pc:sldMk cId="3575870363" sldId="266"/>
        </pc:sldMkLst>
      </pc:sldChg>
      <pc:sldChg chg="modSp mod">
        <pc:chgData name="Alfred Smith" userId="3c60a3631c0db8ad" providerId="LiveId" clId="{E33E494D-D287-4B82-AFAC-F6543C0965BC}" dt="2024-07-25T13:28:14.263" v="27"/>
        <pc:sldMkLst>
          <pc:docMk/>
          <pc:sldMk cId="4017137865" sldId="267"/>
        </pc:sldMkLst>
      </pc:sldChg>
      <pc:sldChg chg="modSp mod">
        <pc:chgData name="Alfred Smith" userId="3c60a3631c0db8ad" providerId="LiveId" clId="{E33E494D-D287-4B82-AFAC-F6543C0965BC}" dt="2024-07-25T13:28:29.932" v="29"/>
        <pc:sldMkLst>
          <pc:docMk/>
          <pc:sldMk cId="3137811553" sldId="268"/>
        </pc:sldMkLst>
      </pc:sldChg>
      <pc:sldChg chg="modSp mod">
        <pc:chgData name="Alfred Smith" userId="3c60a3631c0db8ad" providerId="LiveId" clId="{E33E494D-D287-4B82-AFAC-F6543C0965BC}" dt="2024-07-25T13:28:43.501" v="32"/>
        <pc:sldMkLst>
          <pc:docMk/>
          <pc:sldMk cId="100491716" sldId="269"/>
        </pc:sldMkLst>
      </pc:sldChg>
      <pc:sldChg chg="addSp modSp mod">
        <pc:chgData name="Alfred Smith" userId="3c60a3631c0db8ad" providerId="LiveId" clId="{E33E494D-D287-4B82-AFAC-F6543C0965BC}" dt="2024-07-25T13:13:02.347" v="5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E33E494D-D287-4B82-AFAC-F6543C0965BC}" dt="2024-07-25T13:27:04.251" v="19"/>
        <pc:sldMkLst>
          <pc:docMk/>
          <pc:sldMk cId="368756414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53 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C94ED9-FA46-19D3-7551-6E475940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9892F1-01F8-52B0-DA0E-D7F8D727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"/>
    </mc:Choice>
    <mc:Fallback xmlns="">
      <p:transition spd="slow" advTm="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65F69-23E9-C979-BF9C-EA560D96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9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31637-8EC7-48DE-7005-C3CBBEC8889A}"/>
              </a:ext>
            </a:extLst>
          </p:cNvPr>
          <p:cNvSpPr txBox="1"/>
          <p:nvPr/>
        </p:nvSpPr>
        <p:spPr>
          <a:xfrm>
            <a:off x="371622" y="58967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18:14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15འོན་ཀྱང་ཁྱོད་ཅག་གི་རྩོད་གཞི་ནི་ཚིག་རྩོད༌དང༌། མིང༌ངམ། ཡང་ན་ཁྱོད་ཅག་གི་ཆོས་ཁྲིམས་བཅས་ཀྱི་སྐོར་ཡིན༌ན། དོན་དེ་ཁྱོད་ཅག་རང་གིས་སྒྲུབས༌ཤིག བདག་གིས་དོན་འདི་ལྟ་བུ་ལ་ཁྲིམས་གཅོད་བྱེད་མི་འདོད་ཅེས་སྨྲས༌ཏེ། 16མི་དེ་རྣམས་ཁྲིམས་དཔོན་གྱི་ཁྲིའི་རྩ་ནས་ཕྱི་རོལ་ཏུ་བསྐྲད་དོ།།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15But since it is a dispute about words and names and your own law, settle it yourselves. I refuse to be a judge of such things.” 16And he drove them away from the judgment seat.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C5533A-B507-982A-F5CA-6849FD76F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1"/>
    </mc:Choice>
    <mc:Fallback xmlns="">
      <p:transition spd="slow" advTm="1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DAF66-272F-A6F0-91F8-A4660424B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3CFF8-B62D-6030-13E5-169B51B99A91}"/>
              </a:ext>
            </a:extLst>
          </p:cNvPr>
          <p:cNvSpPr txBox="1"/>
          <p:nvPr/>
        </p:nvSpPr>
        <p:spPr>
          <a:xfrm>
            <a:off x="269711" y="5596831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18:15,16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དེ་ནས་མི་དེ་རྣམས་ཀྱིས་ཆོས་ཁང་གི་དབུ་འཛིན་པ་སའོ་ཐེ་ནེ་ཞེས་པ་བཙན་བཟུང་བྱས་ཏེ་ཁྲིམས་དཔོན་གྱི་ཁྲིའི་མདུན་དུ་གཅར་རྡུང་བྱས། འོན་ཀྱང་གལ་ལེ་ཨོན་གྱིས་དོན་དེ་རྣམས་ལ་དོ་སྣང་མ་བྱས༌སོ།།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17At this, the crowd seized Sosthenes the synagogue leader and beat him in front of the judgment seat. But none of this was of concern to Gallio.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630858F-99E3-3F4A-C9C6-44DD4329E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0"/>
    </mc:Choice>
    <mc:Fallback xmlns="">
      <p:transition spd="slow" advTm="1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D1DC7-B47C-781F-6603-ABC23BFE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767"/>
            <a:ext cx="12192000" cy="6992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9299E-B703-0D9B-9679-A4411C709AB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18:17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18ཡང་ཕོལ་ལོལ་ཁོང་ཉིད་ཀོ་རིན་ཐུ་རུ་ཉིན་མང་པོར་བཞུགས་རྗེས་སྤུན་ཟླ་རྣམས་དང་ཁ་གྱེས༌ཏེ། གྲུ་གཟིངས་ལ་བསྡད་ནས་སིར་ཡཱ་ཡུལ་གྱི་ལམ་ལ་ཆས་ཤིང་། ཕུར་སི་ལཱ་དང་ཨ་ཀུ་ལཱ་གཉིས་ཀྱང་ཁོང་དང་མཉམ་དུ་ཕྱིན་ཏོ།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Cenchrea to keep a vow he had made, and then he sailed for Syria, accompanied by Priscilla and Aquila.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850FF95-64B1-5396-359D-27DFBF543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9"/>
    </mc:Choice>
    <mc:Fallback xmlns="">
      <p:transition spd="slow" advTm="1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CE7E-34A2-BDDD-2EDA-AC64B786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3448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87956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ཁོང་གིས་དེ་སྔར་དམ་བཅས་པ་བཞིན་ཀེན་གྲེ་ཞེས་པའི་གྲུ༌ཁ་ནས་དབུ་སྐྲ་བྲེགས་པ་རེད།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64407E-9F82-14B5-9F70-DBFC335FD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FEE82E-F76A-7EAD-6FA8-6B93DE398CC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18Paul remained in Corinth for quite some time before saying goodbye to the brothers. He had his head shaved in Cenchrea to keep a vow he had made, and then he sailed for Syria, accompanied by Priscilla and Aquila.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7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9"/>
    </mc:Choice>
    <mc:Fallback xmlns="">
      <p:transition spd="slow" advTm="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B06A1-BBF3-086E-8FF4-E30847335E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8F06D-8273-BE8A-B297-78E2E6BB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27"/>
            <a:ext cx="12192000" cy="693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C04D9-8882-B9B4-13B6-1DFE762D2C8E}"/>
              </a:ext>
            </a:extLst>
          </p:cNvPr>
          <p:cNvSpPr txBox="1"/>
          <p:nvPr/>
        </p:nvSpPr>
        <p:spPr>
          <a:xfrm>
            <a:off x="382354" y="395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18:18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19དེ་ནས་ཨེ་ཕེ་སི་རུ་སླེབས་པ་དང་ཕོལ་ལོལ་གྱིས་ཁོ་གཉིས་གནས་དེར་བསྐྱུར༌ཏེ། རང་ཁོ་ན་ཡ་ཧུ་དཱ་པའི་ཆོས་ཁང་དུ་ཕྱིན་ནས་ཡ་ཧུ་དཱ་པ་རྣམས་ལ་རྩོད་གླེང་བྱས་སོ།།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19When they reached Ephesus, Paul parted ways with Priscilla and Aquila. He himself went into the synagogue there and reasoned with the Jews.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1412C4-3D3A-E20B-A7B5-C0F504831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0"/>
    </mc:Choice>
    <mc:Fallback xmlns="">
      <p:transition spd="slow" advTm="1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F6B7E-5A76-BD26-88F9-57332E254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E9E002-AEAA-BCA6-9D57-610FC2ADAB0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E5F62-8A15-5B6D-ED9D-42378AB2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21" y="-310309"/>
            <a:ext cx="12934122" cy="7168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9C7D3-C4F9-FFE5-8558-9E2EB3BAC16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18:19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20མི་རྣམས་ཀྱིས་ཁོང་ཉིད་ཉིན་འགར་བཞུགས་པར་ཞུས་ཀྱང་ཁོང་འཐད༌པ་མ་བྱུང་།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20When they asked him to stay for a while longer, he declined.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154B6D7-82F6-FA20-C392-6671EFF6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2"/>
    </mc:Choice>
    <mc:Fallback xmlns="">
      <p:transition spd="slow" advTm="6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87369-4C6C-542A-39B6-F4244E13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57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A5E5D-F534-BF51-EEFF-D39923A48DE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18:20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21འོན་ཀྱང་ཁོང་ཉིད་དེ་རྣམས་དང་ཁ་འབྲལ་སྐབས་འདི་སྐད༌དུ། གལ་ཏེ་དཀོན་མཆོག་གི་ཐུགས་དགོངས་ཡིན་ན་ང་རང་སླར་ཡང་གནས་འདིར་ཡོང་ངེས་པ་ཡིན་ཞེས་གསུངས་རྗེས་གྲུ་གཟིངས་ལ་བསྡད་དེ་ཨེ་ཕེ་སི་དང་བྲལ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21But as he left, he said, “I will come back  to you if God is willing.” And he set sail from Ephesus.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D87D17-D554-BF68-6BCE-841FDE2E2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6"/>
    </mc:Choice>
    <mc:Fallback xmlns="">
      <p:transition spd="slow" advTm="1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ADE03-4F88-7FF0-1621-5CBD999E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0811" y="1"/>
            <a:ext cx="126728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48452-12C2-3AF3-33BD-AAB5E52A11E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18:21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22དེ་ནས་ཀེ་སར་ཡཱ་རུ་སླེབས་པ་དང་ཁོང་ཉིད་གྲུ་ལས་བབས་ཏེ་ཡར་ཆོས་ཚོགས་ལ་འཚམས་འདྲི་ཞུ་བར་ཕྱིན་པ༌དང༌། དེ་རྗེས་མར་ཨན་ཏི་ཡོག་ཡཱ་རུ་བྱོན༌ཏོ།།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22When Paul had landed at Caesarea, he went up and greeted the church at Jerusalem. Then he went down to Antioch.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1DBAD5-DD40-A82F-7419-C740C46C6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735F6F-0650-2267-2E6B-B08E8354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5F3A1-444C-A73F-98BE-70B73C2E3FF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18:22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18</a:t>
            </a:r>
          </a:p>
          <a:p>
            <a:r>
              <a:rPr lang="en-IN" sz="8000" b="1" dirty="0"/>
              <a:t> 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Jews bring Paul to the Judgment seat – Acts 18:12-22</a:t>
            </a:r>
            <a:endParaRPr lang="en-IN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A0F8063-708A-8E65-3474-2EEDE82CE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"/>
    </mc:Choice>
    <mc:Fallback xmlns="">
      <p:transition spd="slow" advTm="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209BA-33A3-4A0C-08EC-0EE5FF47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96"/>
            <a:ext cx="12192000" cy="686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67005D-36E9-8647-98B2-BAC9D016F278}"/>
              </a:ext>
            </a:extLst>
          </p:cNvPr>
          <p:cNvSpPr txBox="1"/>
          <p:nvPr/>
        </p:nvSpPr>
        <p:spPr>
          <a:xfrm>
            <a:off x="2743202" y="-9896"/>
            <a:ext cx="7673007" cy="2726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18</a:t>
            </a:r>
          </a:p>
          <a:p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པའུ་ལུ་ལ་ཁྲིམས་རར་འཁྲིད་དེ་པ།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12དེ་ཡང་གལ་ལེ་ཨོན་བྱ་བ་ཨ་ཀ་ཡཱ་ཡུལ་གྱི་སྤྱི་དཔོན་ཡིན་པའི་དུས༌སུ། ཡ་ཧུ་དཱ་པ་རྣམས་ཀྱིས་ངན་སེམས་གཅིག་མཐུན་གྱིས་ཕོལ་ལོལ་ལ་ངོ་རྒོལ་བྱས་ནས་ཁྲིམས་དཔོན་གྱི་ཁྲིའི་མདུན་དུ་ཁྲིད་དེ་ན༌རེ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12While Gallio was proconsul of Achaia, the Jews coordinated an attack on Paul and brought him before the judgment seat.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2193695-838D-591B-1043-2DEF850A8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8"/>
    </mc:Choice>
    <mc:Fallback xmlns="">
      <p:transition spd="slow" advTm="1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836B6-5D44-FE2E-860C-453518508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78CAB2-6D7D-4C31-2D55-69AF8CE9DC51}"/>
              </a:ext>
            </a:extLst>
          </p:cNvPr>
          <p:cNvSpPr txBox="1"/>
          <p:nvPr/>
        </p:nvSpPr>
        <p:spPr>
          <a:xfrm>
            <a:off x="269711" y="56100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18:12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འདིས་མི་རྣམས་ལ་བཀའ་ཁྲིམས་དང་མི་མཐུན་པའི་སྒོ་ནས་དཀོན་མཆོག་ལ་བསྙེན་བཀུར་བྱེད་པར་བསྐུལ་བ་རེད་ཅེས་སྨྲས་པ༌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13“This man is persuading the people to worship God in ways contrary to the law,” they said.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4461FC2-E69F-ABCA-1262-6ECFD87AF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"/>
    </mc:Choice>
    <mc:Fallback xmlns="">
      <p:transition spd="slow" advTm="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321A7-64E1-BFF9-ED11-FE13BE4FC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545" y="-3313"/>
            <a:ext cx="134199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C8F6CB-9953-F029-FF5C-AB1FE457DB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18:13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14ཕོལ་ལོལ་གྱིས་གཏམ་བརྗོད་པར་རྩོམ་པ༌ལ། གལ་ལེ་ཨོན་གྱིས་ཡ་ཧུ་དཱ་པ་དེ་རྣམས་ལ་འདི་ལྟར། ཀྱེ། ཡ་ཧུ་དཱ་པ་ཁྱོད༌རྣམས། གལ་ཏེ་གཏུགས་བཤེར་བྱས་པའི་དོན་འདི་ངན་པའམ་ཡང་ན་ཉེས་སྐྱོན་ཆེ་ཆུང་གང་ཞིག་ཡིན་ན་ཁྱོད་ཅག་གི་ཞུ་བར་ངས་མཉན་སྲིད་མོད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14But just as Paul was about to speak, Gallio told the Jews, “If this matter involved a wrongdoing or vicious crime, O Jews, it would be reasonable for me to hear your complaint.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9EAFE2-F2AB-C9E4-25C1-64D6FAAB5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51"/>
    </mc:Choice>
    <mc:Fallback xmlns="">
      <p:transition spd="slow" advTm="1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2761</TotalTime>
  <Words>1187</Words>
  <Application>Microsoft Office PowerPoint</Application>
  <PresentationFormat>Widescreen</PresentationFormat>
  <Paragraphs>62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2025-05-28T11:56:33Z</dcterms:modified>
</cp:coreProperties>
</file>