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82" r:id="rId17"/>
    <p:sldId id="281" r:id="rId18"/>
    <p:sldId id="276" r:id="rId19"/>
    <p:sldId id="266" r:id="rId20"/>
    <p:sldId id="277" r:id="rId21"/>
    <p:sldId id="267" r:id="rId22"/>
    <p:sldId id="278" r:id="rId23"/>
    <p:sldId id="268" r:id="rId24"/>
    <p:sldId id="279" r:id="rId25"/>
    <p:sldId id="269" r:id="rId26"/>
    <p:sldId id="28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3E494D-D287-4B82-AFAC-F6543C0965BC}" v="1" dt="2024-07-25T13:12:57.3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0467" autoAdjust="0"/>
  </p:normalViewPr>
  <p:slideViewPr>
    <p:cSldViewPr snapToGrid="0">
      <p:cViewPr varScale="1">
        <p:scale>
          <a:sx n="80" d="100"/>
          <a:sy n="80" d="100"/>
        </p:scale>
        <p:origin x="78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95EE762F-20BB-4371-BDB0-0F9D162224C7}"/>
    <pc:docChg chg="modSld">
      <pc:chgData name="Leonie Smith" userId="fed1330f33f5650e" providerId="LiveId" clId="{95EE762F-20BB-4371-BDB0-0F9D162224C7}" dt="2023-02-17T11:57:09.694" v="53" actId="20577"/>
      <pc:docMkLst>
        <pc:docMk/>
      </pc:docMkLst>
      <pc:sldChg chg="addSp modSp mod">
        <pc:chgData name="Leonie Smith" userId="fed1330f33f5650e" providerId="LiveId" clId="{95EE762F-20BB-4371-BDB0-0F9D162224C7}" dt="2023-02-17T11:54:59.682" v="16" actId="14100"/>
        <pc:sldMkLst>
          <pc:docMk/>
          <pc:sldMk cId="3788111665" sldId="258"/>
        </pc:sldMkLst>
        <pc:spChg chg="add mod">
          <ac:chgData name="Leonie Smith" userId="fed1330f33f5650e" providerId="LiveId" clId="{95EE762F-20BB-4371-BDB0-0F9D162224C7}" dt="2023-02-17T11:54:59.682" v="16" actId="14100"/>
          <ac:spMkLst>
            <pc:docMk/>
            <pc:sldMk cId="3788111665" sldId="258"/>
            <ac:spMk id="4" creationId="{19E9E002-AEAA-BCA6-9D57-610FC2ADAB08}"/>
          </ac:spMkLst>
        </pc:spChg>
      </pc:sldChg>
      <pc:sldChg chg="modSp mod">
        <pc:chgData name="Leonie Smith" userId="fed1330f33f5650e" providerId="LiveId" clId="{95EE762F-20BB-4371-BDB0-0F9D162224C7}" dt="2023-02-17T11:54:36.792" v="15" actId="21"/>
        <pc:sldMkLst>
          <pc:docMk/>
          <pc:sldMk cId="454763615" sldId="259"/>
        </pc:sldMkLst>
        <pc:spChg chg="mod">
          <ac:chgData name="Leonie Smith" userId="fed1330f33f5650e" providerId="LiveId" clId="{95EE762F-20BB-4371-BDB0-0F9D162224C7}" dt="2023-02-17T11:54:36.792" v="15" actId="21"/>
          <ac:spMkLst>
            <pc:docMk/>
            <pc:sldMk cId="454763615" sldId="259"/>
            <ac:spMk id="3" creationId="{A58184BD-88F1-BA02-40C1-D8403D0EEC0D}"/>
          </ac:spMkLst>
        </pc:spChg>
      </pc:sldChg>
      <pc:sldChg chg="addSp modSp">
        <pc:chgData name="Leonie Smith" userId="fed1330f33f5650e" providerId="LiveId" clId="{95EE762F-20BB-4371-BDB0-0F9D162224C7}" dt="2023-02-17T11:55:05.361" v="17"/>
        <pc:sldMkLst>
          <pc:docMk/>
          <pc:sldMk cId="4120481681" sldId="270"/>
        </pc:sldMkLst>
        <pc:spChg chg="add mod">
          <ac:chgData name="Leonie Smith" userId="fed1330f33f5650e" providerId="LiveId" clId="{95EE762F-20BB-4371-BDB0-0F9D162224C7}" dt="2023-02-17T11:55:05.361" v="17"/>
          <ac:spMkLst>
            <pc:docMk/>
            <pc:sldMk cId="4120481681" sldId="270"/>
            <ac:spMk id="3" creationId="{8067005D-36E9-8647-98B2-BAC9D016F278}"/>
          </ac:spMkLst>
        </pc:spChg>
      </pc:sldChg>
      <pc:sldChg chg="addSp modSp mod">
        <pc:chgData name="Leonie Smith" userId="fed1330f33f5650e" providerId="LiveId" clId="{95EE762F-20BB-4371-BDB0-0F9D162224C7}" dt="2023-02-17T11:55:46.148" v="30" actId="1076"/>
        <pc:sldMkLst>
          <pc:docMk/>
          <pc:sldMk cId="939110669" sldId="271"/>
        </pc:sldMkLst>
        <pc:spChg chg="add mod">
          <ac:chgData name="Leonie Smith" userId="fed1330f33f5650e" providerId="LiveId" clId="{95EE762F-20BB-4371-BDB0-0F9D162224C7}" dt="2023-02-17T11:55:46.148" v="30" actId="1076"/>
          <ac:spMkLst>
            <pc:docMk/>
            <pc:sldMk cId="939110669" sldId="271"/>
            <ac:spMk id="4" creationId="{A678CAB2-6D7D-4C31-2D55-69AF8CE9DC51}"/>
          </ac:spMkLst>
        </pc:spChg>
      </pc:sldChg>
      <pc:sldChg chg="addSp modSp mod">
        <pc:chgData name="Leonie Smith" userId="fed1330f33f5650e" providerId="LiveId" clId="{95EE762F-20BB-4371-BDB0-0F9D162224C7}" dt="2023-02-17T11:55:54.082" v="32" actId="20577"/>
        <pc:sldMkLst>
          <pc:docMk/>
          <pc:sldMk cId="4024569785" sldId="272"/>
        </pc:sldMkLst>
        <pc:spChg chg="add mod">
          <ac:chgData name="Leonie Smith" userId="fed1330f33f5650e" providerId="LiveId" clId="{95EE762F-20BB-4371-BDB0-0F9D162224C7}" dt="2023-02-17T11:55:54.082" v="32" actId="20577"/>
          <ac:spMkLst>
            <pc:docMk/>
            <pc:sldMk cId="4024569785" sldId="272"/>
            <ac:spMk id="4" creationId="{A1C8F6CB-9953-F029-FF5C-AB1FE457DB9A}"/>
          </ac:spMkLst>
        </pc:spChg>
      </pc:sldChg>
      <pc:sldChg chg="addSp modSp mod">
        <pc:chgData name="Leonie Smith" userId="fed1330f33f5650e" providerId="LiveId" clId="{95EE762F-20BB-4371-BDB0-0F9D162224C7}" dt="2023-02-17T11:56:04.717" v="35" actId="1076"/>
        <pc:sldMkLst>
          <pc:docMk/>
          <pc:sldMk cId="487179600" sldId="273"/>
        </pc:sldMkLst>
        <pc:spChg chg="add mod">
          <ac:chgData name="Leonie Smith" userId="fed1330f33f5650e" providerId="LiveId" clId="{95EE762F-20BB-4371-BDB0-0F9D162224C7}" dt="2023-02-17T11:56:04.717" v="35" actId="1076"/>
          <ac:spMkLst>
            <pc:docMk/>
            <pc:sldMk cId="487179600" sldId="273"/>
            <ac:spMk id="4" creationId="{C8431637-8EC7-48DE-7005-C3CBBEC8889A}"/>
          </ac:spMkLst>
        </pc:spChg>
      </pc:sldChg>
      <pc:sldChg chg="addSp modSp mod">
        <pc:chgData name="Leonie Smith" userId="fed1330f33f5650e" providerId="LiveId" clId="{95EE762F-20BB-4371-BDB0-0F9D162224C7}" dt="2023-02-17T11:56:20.772" v="41" actId="1076"/>
        <pc:sldMkLst>
          <pc:docMk/>
          <pc:sldMk cId="2168401200" sldId="274"/>
        </pc:sldMkLst>
        <pc:spChg chg="add mod">
          <ac:chgData name="Leonie Smith" userId="fed1330f33f5650e" providerId="LiveId" clId="{95EE762F-20BB-4371-BDB0-0F9D162224C7}" dt="2023-02-17T11:56:20.772" v="41" actId="1076"/>
          <ac:spMkLst>
            <pc:docMk/>
            <pc:sldMk cId="2168401200" sldId="274"/>
            <ac:spMk id="3" creationId="{3CF3CFF8-B62D-6030-13E5-169B51B99A91}"/>
          </ac:spMkLst>
        </pc:spChg>
      </pc:sldChg>
      <pc:sldChg chg="addSp modSp mod">
        <pc:chgData name="Leonie Smith" userId="fed1330f33f5650e" providerId="LiveId" clId="{95EE762F-20BB-4371-BDB0-0F9D162224C7}" dt="2023-02-17T11:56:28.763" v="43" actId="20577"/>
        <pc:sldMkLst>
          <pc:docMk/>
          <pc:sldMk cId="2996969115" sldId="275"/>
        </pc:sldMkLst>
        <pc:spChg chg="add mod">
          <ac:chgData name="Leonie Smith" userId="fed1330f33f5650e" providerId="LiveId" clId="{95EE762F-20BB-4371-BDB0-0F9D162224C7}" dt="2023-02-17T11:56:28.763" v="43" actId="20577"/>
          <ac:spMkLst>
            <pc:docMk/>
            <pc:sldMk cId="2996969115" sldId="275"/>
            <ac:spMk id="6" creationId="{0B69299E-B703-0D9B-9679-A4411C709ABD}"/>
          </ac:spMkLst>
        </pc:spChg>
      </pc:sldChg>
      <pc:sldChg chg="addSp modSp mod">
        <pc:chgData name="Leonie Smith" userId="fed1330f33f5650e" providerId="LiveId" clId="{95EE762F-20BB-4371-BDB0-0F9D162224C7}" dt="2023-02-17T11:56:37.399" v="45" actId="20577"/>
        <pc:sldMkLst>
          <pc:docMk/>
          <pc:sldMk cId="2390376940" sldId="276"/>
        </pc:sldMkLst>
        <pc:spChg chg="add mod">
          <ac:chgData name="Leonie Smith" userId="fed1330f33f5650e" providerId="LiveId" clId="{95EE762F-20BB-4371-BDB0-0F9D162224C7}" dt="2023-02-17T11:56:37.399" v="45" actId="20577"/>
          <ac:spMkLst>
            <pc:docMk/>
            <pc:sldMk cId="2390376940" sldId="276"/>
            <ac:spMk id="4" creationId="{B72B06A1-BBF3-086E-8FF4-E30847335EAE}"/>
          </ac:spMkLst>
        </pc:spChg>
      </pc:sldChg>
      <pc:sldChg chg="addSp modSp mod">
        <pc:chgData name="Leonie Smith" userId="fed1330f33f5650e" providerId="LiveId" clId="{95EE762F-20BB-4371-BDB0-0F9D162224C7}" dt="2023-02-17T11:56:46.513" v="47" actId="20577"/>
        <pc:sldMkLst>
          <pc:docMk/>
          <pc:sldMk cId="4265919077" sldId="277"/>
        </pc:sldMkLst>
        <pc:spChg chg="add mod">
          <ac:chgData name="Leonie Smith" userId="fed1330f33f5650e" providerId="LiveId" clId="{95EE762F-20BB-4371-BDB0-0F9D162224C7}" dt="2023-02-17T11:56:46.513" v="47" actId="20577"/>
          <ac:spMkLst>
            <pc:docMk/>
            <pc:sldMk cId="4265919077" sldId="277"/>
            <ac:spMk id="4" creationId="{FCE9C7D3-C4F9-FFE5-8558-9E2EB3BAC16D}"/>
          </ac:spMkLst>
        </pc:spChg>
      </pc:sldChg>
      <pc:sldChg chg="addSp modSp mod">
        <pc:chgData name="Leonie Smith" userId="fed1330f33f5650e" providerId="LiveId" clId="{95EE762F-20BB-4371-BDB0-0F9D162224C7}" dt="2023-02-17T11:56:55.374" v="49" actId="20577"/>
        <pc:sldMkLst>
          <pc:docMk/>
          <pc:sldMk cId="210266664" sldId="278"/>
        </pc:sldMkLst>
        <pc:spChg chg="add mod">
          <ac:chgData name="Leonie Smith" userId="fed1330f33f5650e" providerId="LiveId" clId="{95EE762F-20BB-4371-BDB0-0F9D162224C7}" dt="2023-02-17T11:56:55.374" v="49" actId="20577"/>
          <ac:spMkLst>
            <pc:docMk/>
            <pc:sldMk cId="210266664" sldId="278"/>
            <ac:spMk id="4" creationId="{E8AA5E5D-F534-BF51-EEFF-D39923A48DEF}"/>
          </ac:spMkLst>
        </pc:spChg>
      </pc:sldChg>
      <pc:sldChg chg="addSp modSp mod">
        <pc:chgData name="Leonie Smith" userId="fed1330f33f5650e" providerId="LiveId" clId="{95EE762F-20BB-4371-BDB0-0F9D162224C7}" dt="2023-02-17T11:57:03.243" v="51" actId="20577"/>
        <pc:sldMkLst>
          <pc:docMk/>
          <pc:sldMk cId="888433145" sldId="279"/>
        </pc:sldMkLst>
        <pc:spChg chg="add mod">
          <ac:chgData name="Leonie Smith" userId="fed1330f33f5650e" providerId="LiveId" clId="{95EE762F-20BB-4371-BDB0-0F9D162224C7}" dt="2023-02-17T11:57:03.243" v="51" actId="20577"/>
          <ac:spMkLst>
            <pc:docMk/>
            <pc:sldMk cId="888433145" sldId="279"/>
            <ac:spMk id="4" creationId="{C0948452-12C2-3AF3-33BD-AAB5E52A11E1}"/>
          </ac:spMkLst>
        </pc:spChg>
      </pc:sldChg>
      <pc:sldChg chg="addSp modSp mod">
        <pc:chgData name="Leonie Smith" userId="fed1330f33f5650e" providerId="LiveId" clId="{95EE762F-20BB-4371-BDB0-0F9D162224C7}" dt="2023-02-17T11:57:09.694" v="53" actId="20577"/>
        <pc:sldMkLst>
          <pc:docMk/>
          <pc:sldMk cId="791300187" sldId="280"/>
        </pc:sldMkLst>
        <pc:spChg chg="add mod">
          <ac:chgData name="Leonie Smith" userId="fed1330f33f5650e" providerId="LiveId" clId="{95EE762F-20BB-4371-BDB0-0F9D162224C7}" dt="2023-02-17T11:57:09.694" v="53" actId="20577"/>
          <ac:spMkLst>
            <pc:docMk/>
            <pc:sldMk cId="791300187" sldId="280"/>
            <ac:spMk id="3" creationId="{D145F3A1-444C-A73F-98BE-70B73C2E3FF1}"/>
          </ac:spMkLst>
        </pc:spChg>
      </pc:sldChg>
    </pc:docChg>
  </pc:docChgLst>
  <pc:docChgLst>
    <pc:chgData name="Leonie Smith" userId="fed1330f33f5650e" providerId="LiveId" clId="{AA7CAFF4-FD70-4F5A-B582-381B1804531D}"/>
    <pc:docChg chg="modSld">
      <pc:chgData name="Leonie Smith" userId="fed1330f33f5650e" providerId="LiveId" clId="{AA7CAFF4-FD70-4F5A-B582-381B1804531D}" dt="2024-01-23T04:55:57.964" v="66" actId="20577"/>
      <pc:docMkLst>
        <pc:docMk/>
      </pc:docMkLst>
      <pc:sldChg chg="addSp delSp modSp mod modTransition modAnim modNotesTx">
        <pc:chgData name="Leonie Smith" userId="fed1330f33f5650e" providerId="LiveId" clId="{AA7CAFF4-FD70-4F5A-B582-381B1804531D}" dt="2024-01-23T04:55:57.964" v="66" actId="20577"/>
        <pc:sldMkLst>
          <pc:docMk/>
          <pc:sldMk cId="1499918570" sldId="257"/>
        </pc:sldMkLst>
        <pc:picChg chg="add del mod">
          <ac:chgData name="Leonie Smith" userId="fed1330f33f5650e" providerId="LiveId" clId="{AA7CAFF4-FD70-4F5A-B582-381B1804531D}" dt="2024-01-23T02:40:13.191" v="2"/>
          <ac:picMkLst>
            <pc:docMk/>
            <pc:sldMk cId="1499918570" sldId="257"/>
            <ac:picMk id="5" creationId="{D408FFC8-EFCB-0A84-4073-7BC2DE5C23D5}"/>
          </ac:picMkLst>
        </pc:picChg>
        <pc:picChg chg="add mod">
          <ac:chgData name="Leonie Smith" userId="fed1330f33f5650e" providerId="LiveId" clId="{AA7CAFF4-FD70-4F5A-B582-381B1804531D}" dt="2024-01-23T02:40:13.191" v="2"/>
          <ac:picMkLst>
            <pc:docMk/>
            <pc:sldMk cId="1499918570" sldId="257"/>
            <ac:picMk id="6" creationId="{E6C94ED9-FA46-19D3-7551-6E475940BC20}"/>
          </ac:picMkLst>
        </pc:picChg>
        <pc:picChg chg="del">
          <ac:chgData name="Leonie Smith" userId="fed1330f33f5650e" providerId="LiveId" clId="{AA7CAFF4-FD70-4F5A-B582-381B1804531D}" dt="2024-01-23T02:40:05.475" v="1"/>
          <ac:picMkLst>
            <pc:docMk/>
            <pc:sldMk cId="1499918570" sldId="257"/>
            <ac:picMk id="9" creationId="{CD6CA8E5-E87A-C0CB-8A0D-952A52744347}"/>
          </ac:picMkLst>
        </pc:picChg>
      </pc:sldChg>
      <pc:sldChg chg="addSp delSp modSp mod modTransition modAnim">
        <pc:chgData name="Leonie Smith" userId="fed1330f33f5650e" providerId="LiveId" clId="{AA7CAFF4-FD70-4F5A-B582-381B1804531D}" dt="2024-01-23T02:40:49.379" v="8"/>
        <pc:sldMkLst>
          <pc:docMk/>
          <pc:sldMk cId="454763615" sldId="259"/>
        </pc:sldMkLst>
        <pc:picChg chg="add del mod">
          <ac:chgData name="Leonie Smith" userId="fed1330f33f5650e" providerId="LiveId" clId="{AA7CAFF4-FD70-4F5A-B582-381B1804531D}" dt="2024-01-23T02:40:40.899" v="5"/>
          <ac:picMkLst>
            <pc:docMk/>
            <pc:sldMk cId="454763615" sldId="259"/>
            <ac:picMk id="5" creationId="{F16D0D00-2BB6-A1D5-4D7A-D7E9D27E9A7C}"/>
          </ac:picMkLst>
        </pc:picChg>
        <pc:picChg chg="add del mod">
          <ac:chgData name="Leonie Smith" userId="fed1330f33f5650e" providerId="LiveId" clId="{AA7CAFF4-FD70-4F5A-B582-381B1804531D}" dt="2024-01-23T02:40:42.426" v="7"/>
          <ac:picMkLst>
            <pc:docMk/>
            <pc:sldMk cId="454763615" sldId="259"/>
            <ac:picMk id="6" creationId="{8AD9BE9F-E1A3-9924-28E9-E805482F9697}"/>
          </ac:picMkLst>
        </pc:picChg>
        <pc:picChg chg="del">
          <ac:chgData name="Leonie Smith" userId="fed1330f33f5650e" providerId="LiveId" clId="{AA7CAFF4-FD70-4F5A-B582-381B1804531D}" dt="2024-01-23T02:40:33.972" v="4"/>
          <ac:picMkLst>
            <pc:docMk/>
            <pc:sldMk cId="454763615" sldId="259"/>
            <ac:picMk id="7" creationId="{6CD853FB-F9B5-3388-CBA7-69FDB396678A}"/>
          </ac:picMkLst>
        </pc:picChg>
        <pc:picChg chg="add del mod ord">
          <ac:chgData name="Leonie Smith" userId="fed1330f33f5650e" providerId="LiveId" clId="{AA7CAFF4-FD70-4F5A-B582-381B1804531D}" dt="2024-01-23T02:40:49.379" v="8"/>
          <ac:picMkLst>
            <pc:docMk/>
            <pc:sldMk cId="454763615" sldId="259"/>
            <ac:picMk id="10" creationId="{CEC02C94-B20F-1961-938D-478827421A3A}"/>
          </ac:picMkLst>
        </pc:picChg>
        <pc:picChg chg="add mod">
          <ac:chgData name="Leonie Smith" userId="fed1330f33f5650e" providerId="LiveId" clId="{AA7CAFF4-FD70-4F5A-B582-381B1804531D}" dt="2024-01-23T02:40:49.379" v="8"/>
          <ac:picMkLst>
            <pc:docMk/>
            <pc:sldMk cId="454763615" sldId="259"/>
            <ac:picMk id="11" creationId="{CA0F8063-708A-8E65-3474-2EEDE82CEBEE}"/>
          </ac:picMkLst>
        </pc:picChg>
      </pc:sldChg>
      <pc:sldChg chg="addSp delSp modSp mod modTransition modAnim">
        <pc:chgData name="Leonie Smith" userId="fed1330f33f5650e" providerId="LiveId" clId="{AA7CAFF4-FD70-4F5A-B582-381B1804531D}" dt="2024-01-23T02:41:21.892" v="14"/>
        <pc:sldMkLst>
          <pc:docMk/>
          <pc:sldMk cId="2346136586" sldId="260"/>
        </pc:sldMkLst>
        <pc:picChg chg="add del mod">
          <ac:chgData name="Leonie Smith" userId="fed1330f33f5650e" providerId="LiveId" clId="{AA7CAFF4-FD70-4F5A-B582-381B1804531D}" dt="2024-01-23T02:41:06.328" v="11"/>
          <ac:picMkLst>
            <pc:docMk/>
            <pc:sldMk cId="2346136586" sldId="260"/>
            <ac:picMk id="5" creationId="{D7538F3D-1BDE-887D-85A6-F8132F718CD6}"/>
          </ac:picMkLst>
        </pc:picChg>
        <pc:picChg chg="add del mod">
          <ac:chgData name="Leonie Smith" userId="fed1330f33f5650e" providerId="LiveId" clId="{AA7CAFF4-FD70-4F5A-B582-381B1804531D}" dt="2024-01-23T02:41:07.804" v="13"/>
          <ac:picMkLst>
            <pc:docMk/>
            <pc:sldMk cId="2346136586" sldId="260"/>
            <ac:picMk id="6" creationId="{FAE5154B-73C5-AE18-DBB8-60C3247CE7F8}"/>
          </ac:picMkLst>
        </pc:picChg>
        <pc:picChg chg="del">
          <ac:chgData name="Leonie Smith" userId="fed1330f33f5650e" providerId="LiveId" clId="{AA7CAFF4-FD70-4F5A-B582-381B1804531D}" dt="2024-01-23T02:40:55.505" v="10"/>
          <ac:picMkLst>
            <pc:docMk/>
            <pc:sldMk cId="2346136586" sldId="260"/>
            <ac:picMk id="7" creationId="{14093120-0D73-84B3-9270-895CE9AF5BBF}"/>
          </ac:picMkLst>
        </pc:picChg>
        <pc:picChg chg="add del mod ord">
          <ac:chgData name="Leonie Smith" userId="fed1330f33f5650e" providerId="LiveId" clId="{AA7CAFF4-FD70-4F5A-B582-381B1804531D}" dt="2024-01-23T02:41:21.892" v="14"/>
          <ac:picMkLst>
            <pc:docMk/>
            <pc:sldMk cId="2346136586" sldId="260"/>
            <ac:picMk id="10" creationId="{8650A570-170A-CE43-94F7-3448C6C71BE6}"/>
          </ac:picMkLst>
        </pc:picChg>
        <pc:picChg chg="add mod">
          <ac:chgData name="Leonie Smith" userId="fed1330f33f5650e" providerId="LiveId" clId="{AA7CAFF4-FD70-4F5A-B582-381B1804531D}" dt="2024-01-23T02:41:21.892" v="14"/>
          <ac:picMkLst>
            <pc:docMk/>
            <pc:sldMk cId="2346136586" sldId="260"/>
            <ac:picMk id="11" creationId="{72193695-838D-591B-1043-2DEF850A8677}"/>
          </ac:picMkLst>
        </pc:picChg>
      </pc:sldChg>
      <pc:sldChg chg="addSp delSp modSp mod modTransition modAnim">
        <pc:chgData name="Leonie Smith" userId="fed1330f33f5650e" providerId="LiveId" clId="{AA7CAFF4-FD70-4F5A-B582-381B1804531D}" dt="2024-01-23T02:41:57.949" v="20"/>
        <pc:sldMkLst>
          <pc:docMk/>
          <pc:sldMk cId="4037329247" sldId="261"/>
        </pc:sldMkLst>
        <pc:picChg chg="add del mod ord">
          <ac:chgData name="Leonie Smith" userId="fed1330f33f5650e" providerId="LiveId" clId="{AA7CAFF4-FD70-4F5A-B582-381B1804531D}" dt="2024-01-23T02:41:37.156" v="17"/>
          <ac:picMkLst>
            <pc:docMk/>
            <pc:sldMk cId="4037329247" sldId="261"/>
            <ac:picMk id="5" creationId="{9FDCAB4E-C785-3826-7D32-514C5021EF81}"/>
          </ac:picMkLst>
        </pc:picChg>
        <pc:picChg chg="add del mod">
          <ac:chgData name="Leonie Smith" userId="fed1330f33f5650e" providerId="LiveId" clId="{AA7CAFF4-FD70-4F5A-B582-381B1804531D}" dt="2024-01-23T02:41:44.800" v="19"/>
          <ac:picMkLst>
            <pc:docMk/>
            <pc:sldMk cId="4037329247" sldId="261"/>
            <ac:picMk id="6" creationId="{1933F797-1C79-812C-FBFA-A132A2C7EDAE}"/>
          </ac:picMkLst>
        </pc:picChg>
        <pc:picChg chg="add del mod ord">
          <ac:chgData name="Leonie Smith" userId="fed1330f33f5650e" providerId="LiveId" clId="{AA7CAFF4-FD70-4F5A-B582-381B1804531D}" dt="2024-01-23T02:41:57.949" v="20"/>
          <ac:picMkLst>
            <pc:docMk/>
            <pc:sldMk cId="4037329247" sldId="261"/>
            <ac:picMk id="9" creationId="{FE89ED1D-E776-C857-8F48-5EBB1430A2AD}"/>
          </ac:picMkLst>
        </pc:picChg>
        <pc:picChg chg="add mod">
          <ac:chgData name="Leonie Smith" userId="fed1330f33f5650e" providerId="LiveId" clId="{AA7CAFF4-FD70-4F5A-B582-381B1804531D}" dt="2024-01-23T02:41:57.949" v="20"/>
          <ac:picMkLst>
            <pc:docMk/>
            <pc:sldMk cId="4037329247" sldId="261"/>
            <ac:picMk id="10" creationId="{34461FC2-E69F-ABCA-1262-6ECFD87AF3CE}"/>
          </ac:picMkLst>
        </pc:picChg>
        <pc:picChg chg="del">
          <ac:chgData name="Leonie Smith" userId="fed1330f33f5650e" providerId="LiveId" clId="{AA7CAFF4-FD70-4F5A-B582-381B1804531D}" dt="2024-01-23T02:41:25.486" v="16"/>
          <ac:picMkLst>
            <pc:docMk/>
            <pc:sldMk cId="4037329247" sldId="261"/>
            <ac:picMk id="15" creationId="{03D5807F-C327-6D44-9525-FB2057B3D3B9}"/>
          </ac:picMkLst>
        </pc:picChg>
      </pc:sldChg>
      <pc:sldChg chg="addSp delSp modSp mod modTransition modAnim">
        <pc:chgData name="Leonie Smith" userId="fed1330f33f5650e" providerId="LiveId" clId="{AA7CAFF4-FD70-4F5A-B582-381B1804531D}" dt="2024-01-23T02:42:20.554" v="23"/>
        <pc:sldMkLst>
          <pc:docMk/>
          <pc:sldMk cId="1909638311" sldId="262"/>
        </pc:sldMkLst>
        <pc:picChg chg="add del mod ord">
          <ac:chgData name="Leonie Smith" userId="fed1330f33f5650e" providerId="LiveId" clId="{AA7CAFF4-FD70-4F5A-B582-381B1804531D}" dt="2024-01-23T02:42:20.554" v="23"/>
          <ac:picMkLst>
            <pc:docMk/>
            <pc:sldMk cId="1909638311" sldId="262"/>
            <ac:picMk id="5" creationId="{B635E566-67D5-CF7D-BEDB-753565AD0774}"/>
          </ac:picMkLst>
        </pc:picChg>
        <pc:picChg chg="add mod">
          <ac:chgData name="Leonie Smith" userId="fed1330f33f5650e" providerId="LiveId" clId="{AA7CAFF4-FD70-4F5A-B582-381B1804531D}" dt="2024-01-23T02:42:20.554" v="23"/>
          <ac:picMkLst>
            <pc:docMk/>
            <pc:sldMk cId="1909638311" sldId="262"/>
            <ac:picMk id="6" creationId="{D49EAFE2-F2AB-C9E4-25C1-64D6FAAB5784}"/>
          </ac:picMkLst>
        </pc:picChg>
        <pc:picChg chg="del">
          <ac:chgData name="Leonie Smith" userId="fed1330f33f5650e" providerId="LiveId" clId="{AA7CAFF4-FD70-4F5A-B582-381B1804531D}" dt="2024-01-23T02:42:02.108" v="22"/>
          <ac:picMkLst>
            <pc:docMk/>
            <pc:sldMk cId="1909638311" sldId="262"/>
            <ac:picMk id="17" creationId="{81912985-FC5D-C5F6-0246-FC588D829A8E}"/>
          </ac:picMkLst>
        </pc:picChg>
      </pc:sldChg>
      <pc:sldChg chg="addSp delSp modSp mod modTransition modAnim">
        <pc:chgData name="Leonie Smith" userId="fed1330f33f5650e" providerId="LiveId" clId="{AA7CAFF4-FD70-4F5A-B582-381B1804531D}" dt="2024-01-23T02:43:06.046" v="29"/>
        <pc:sldMkLst>
          <pc:docMk/>
          <pc:sldMk cId="641208035" sldId="263"/>
        </pc:sldMkLst>
        <pc:picChg chg="add del mod ord">
          <ac:chgData name="Leonie Smith" userId="fed1330f33f5650e" providerId="LiveId" clId="{AA7CAFF4-FD70-4F5A-B582-381B1804531D}" dt="2024-01-23T02:42:44.236" v="26"/>
          <ac:picMkLst>
            <pc:docMk/>
            <pc:sldMk cId="641208035" sldId="263"/>
            <ac:picMk id="5" creationId="{1ED2A536-F981-0F7A-E0D2-61DBB74EF669}"/>
          </ac:picMkLst>
        </pc:picChg>
        <pc:picChg chg="add del mod">
          <ac:chgData name="Leonie Smith" userId="fed1330f33f5650e" providerId="LiveId" clId="{AA7CAFF4-FD70-4F5A-B582-381B1804531D}" dt="2024-01-23T02:42:46.178" v="28"/>
          <ac:picMkLst>
            <pc:docMk/>
            <pc:sldMk cId="641208035" sldId="263"/>
            <ac:picMk id="6" creationId="{CDC85F7E-01D0-088D-C5C0-6A40B18451E3}"/>
          </ac:picMkLst>
        </pc:picChg>
        <pc:picChg chg="add del mod ord">
          <ac:chgData name="Leonie Smith" userId="fed1330f33f5650e" providerId="LiveId" clId="{AA7CAFF4-FD70-4F5A-B582-381B1804531D}" dt="2024-01-23T02:43:06.046" v="29"/>
          <ac:picMkLst>
            <pc:docMk/>
            <pc:sldMk cId="641208035" sldId="263"/>
            <ac:picMk id="9" creationId="{3DBC985F-BDBD-93C4-8EB6-09F4496DCA4B}"/>
          </ac:picMkLst>
        </pc:picChg>
        <pc:picChg chg="add mod">
          <ac:chgData name="Leonie Smith" userId="fed1330f33f5650e" providerId="LiveId" clId="{AA7CAFF4-FD70-4F5A-B582-381B1804531D}" dt="2024-01-23T02:43:06.046" v="29"/>
          <ac:picMkLst>
            <pc:docMk/>
            <pc:sldMk cId="641208035" sldId="263"/>
            <ac:picMk id="10" creationId="{1FC5533A-B507-982A-F5CA-6849FD76FCB9}"/>
          </ac:picMkLst>
        </pc:picChg>
        <pc:picChg chg="del">
          <ac:chgData name="Leonie Smith" userId="fed1330f33f5650e" providerId="LiveId" clId="{AA7CAFF4-FD70-4F5A-B582-381B1804531D}" dt="2024-01-23T02:42:24.357" v="25"/>
          <ac:picMkLst>
            <pc:docMk/>
            <pc:sldMk cId="641208035" sldId="263"/>
            <ac:picMk id="12" creationId="{DC2B5131-B56B-C8DF-04AB-D9A49DE93180}"/>
          </ac:picMkLst>
        </pc:picChg>
      </pc:sldChg>
      <pc:sldChg chg="addSp delSp modSp mod modTransition modAnim">
        <pc:chgData name="Leonie Smith" userId="fed1330f33f5650e" providerId="LiveId" clId="{AA7CAFF4-FD70-4F5A-B582-381B1804531D}" dt="2024-01-23T02:43:50.708" v="38"/>
        <pc:sldMkLst>
          <pc:docMk/>
          <pc:sldMk cId="4044745628" sldId="264"/>
        </pc:sldMkLst>
        <pc:picChg chg="add del mod ord">
          <ac:chgData name="Leonie Smith" userId="fed1330f33f5650e" providerId="LiveId" clId="{AA7CAFF4-FD70-4F5A-B582-381B1804531D}" dt="2024-01-23T02:43:21.615" v="32"/>
          <ac:picMkLst>
            <pc:docMk/>
            <pc:sldMk cId="4044745628" sldId="264"/>
            <ac:picMk id="5" creationId="{2A0DA2CD-14B0-4261-8BC2-2D4CAE1A13D7}"/>
          </ac:picMkLst>
        </pc:picChg>
        <pc:picChg chg="add del mod">
          <ac:chgData name="Leonie Smith" userId="fed1330f33f5650e" providerId="LiveId" clId="{AA7CAFF4-FD70-4F5A-B582-381B1804531D}" dt="2024-01-23T02:43:23.084" v="34"/>
          <ac:picMkLst>
            <pc:docMk/>
            <pc:sldMk cId="4044745628" sldId="264"/>
            <ac:picMk id="6" creationId="{58CA82DA-35A0-C54C-4CBB-03529D85EB9A}"/>
          </ac:picMkLst>
        </pc:picChg>
        <pc:picChg chg="add del mod ord">
          <ac:chgData name="Leonie Smith" userId="fed1330f33f5650e" providerId="LiveId" clId="{AA7CAFF4-FD70-4F5A-B582-381B1804531D}" dt="2024-01-23T02:43:34.194" v="35"/>
          <ac:picMkLst>
            <pc:docMk/>
            <pc:sldMk cId="4044745628" sldId="264"/>
            <ac:picMk id="9" creationId="{A4D48D54-85B9-015B-FDA2-EA9F02FCD206}"/>
          </ac:picMkLst>
        </pc:picChg>
        <pc:picChg chg="add del mod">
          <ac:chgData name="Leonie Smith" userId="fed1330f33f5650e" providerId="LiveId" clId="{AA7CAFF4-FD70-4F5A-B582-381B1804531D}" dt="2024-01-23T02:43:35.899" v="37"/>
          <ac:picMkLst>
            <pc:docMk/>
            <pc:sldMk cId="4044745628" sldId="264"/>
            <ac:picMk id="10" creationId="{EBFC2719-7D13-1143-9461-E0CF2ECA1A8A}"/>
          </ac:picMkLst>
        </pc:picChg>
        <pc:picChg chg="add del mod ord">
          <ac:chgData name="Leonie Smith" userId="fed1330f33f5650e" providerId="LiveId" clId="{AA7CAFF4-FD70-4F5A-B582-381B1804531D}" dt="2024-01-23T02:43:50.708" v="38"/>
          <ac:picMkLst>
            <pc:docMk/>
            <pc:sldMk cId="4044745628" sldId="264"/>
            <ac:picMk id="13" creationId="{34F561D9-66AA-0684-ADFB-0414923B56AA}"/>
          </ac:picMkLst>
        </pc:picChg>
        <pc:picChg chg="add mod">
          <ac:chgData name="Leonie Smith" userId="fed1330f33f5650e" providerId="LiveId" clId="{AA7CAFF4-FD70-4F5A-B582-381B1804531D}" dt="2024-01-23T02:43:50.708" v="38"/>
          <ac:picMkLst>
            <pc:docMk/>
            <pc:sldMk cId="4044745628" sldId="264"/>
            <ac:picMk id="14" creationId="{3630858F-99E3-3F4A-C9C6-44DD4329E056}"/>
          </ac:picMkLst>
        </pc:picChg>
        <pc:picChg chg="del">
          <ac:chgData name="Leonie Smith" userId="fed1330f33f5650e" providerId="LiveId" clId="{AA7CAFF4-FD70-4F5A-B582-381B1804531D}" dt="2024-01-23T02:43:10.522" v="31"/>
          <ac:picMkLst>
            <pc:docMk/>
            <pc:sldMk cId="4044745628" sldId="264"/>
            <ac:picMk id="31" creationId="{F9FD1EC4-9530-7B82-4D09-2D24A6C21DA4}"/>
          </ac:picMkLst>
        </pc:picChg>
      </pc:sldChg>
      <pc:sldChg chg="addSp delSp modSp mod modTransition modAnim">
        <pc:chgData name="Leonie Smith" userId="fed1330f33f5650e" providerId="LiveId" clId="{AA7CAFF4-FD70-4F5A-B582-381B1804531D}" dt="2024-01-23T02:44:10.965" v="41"/>
        <pc:sldMkLst>
          <pc:docMk/>
          <pc:sldMk cId="978260341" sldId="265"/>
        </pc:sldMkLst>
        <pc:picChg chg="add del mod ord">
          <ac:chgData name="Leonie Smith" userId="fed1330f33f5650e" providerId="LiveId" clId="{AA7CAFF4-FD70-4F5A-B582-381B1804531D}" dt="2024-01-23T02:44:10.965" v="41"/>
          <ac:picMkLst>
            <pc:docMk/>
            <pc:sldMk cId="978260341" sldId="265"/>
            <ac:picMk id="5" creationId="{713E6296-52B8-D216-2264-CAB2FFCED2C6}"/>
          </ac:picMkLst>
        </pc:picChg>
        <pc:picChg chg="add mod">
          <ac:chgData name="Leonie Smith" userId="fed1330f33f5650e" providerId="LiveId" clId="{AA7CAFF4-FD70-4F5A-B582-381B1804531D}" dt="2024-01-23T02:44:10.965" v="41"/>
          <ac:picMkLst>
            <pc:docMk/>
            <pc:sldMk cId="978260341" sldId="265"/>
            <ac:picMk id="6" creationId="{2850FF95-64B1-5396-359D-27DFBF543342}"/>
          </ac:picMkLst>
        </pc:picChg>
        <pc:picChg chg="del">
          <ac:chgData name="Leonie Smith" userId="fed1330f33f5650e" providerId="LiveId" clId="{AA7CAFF4-FD70-4F5A-B582-381B1804531D}" dt="2024-01-23T02:43:55.391" v="40"/>
          <ac:picMkLst>
            <pc:docMk/>
            <pc:sldMk cId="978260341" sldId="265"/>
            <ac:picMk id="17" creationId="{8CFF1C4D-6AC6-0BB0-71FF-665B541801CC}"/>
          </ac:picMkLst>
        </pc:picChg>
      </pc:sldChg>
      <pc:sldChg chg="addSp delSp modSp mod modTransition modAnim">
        <pc:chgData name="Leonie Smith" userId="fed1330f33f5650e" providerId="LiveId" clId="{AA7CAFF4-FD70-4F5A-B582-381B1804531D}" dt="2024-01-23T02:44:53.938" v="47"/>
        <pc:sldMkLst>
          <pc:docMk/>
          <pc:sldMk cId="3575870363" sldId="266"/>
        </pc:sldMkLst>
        <pc:picChg chg="add del mod ord">
          <ac:chgData name="Leonie Smith" userId="fed1330f33f5650e" providerId="LiveId" clId="{AA7CAFF4-FD70-4F5A-B582-381B1804531D}" dt="2024-01-23T02:44:53.938" v="47"/>
          <ac:picMkLst>
            <pc:docMk/>
            <pc:sldMk cId="3575870363" sldId="266"/>
            <ac:picMk id="5" creationId="{2A787AC9-4594-7E97-3B81-9DA2972E5123}"/>
          </ac:picMkLst>
        </pc:picChg>
        <pc:picChg chg="add mod">
          <ac:chgData name="Leonie Smith" userId="fed1330f33f5650e" providerId="LiveId" clId="{AA7CAFF4-FD70-4F5A-B582-381B1804531D}" dt="2024-01-23T02:44:53.938" v="47"/>
          <ac:picMkLst>
            <pc:docMk/>
            <pc:sldMk cId="3575870363" sldId="266"/>
            <ac:picMk id="6" creationId="{B71412C4-3D3A-E20B-A7B5-C0F50483102A}"/>
          </ac:picMkLst>
        </pc:picChg>
        <pc:picChg chg="del">
          <ac:chgData name="Leonie Smith" userId="fed1330f33f5650e" providerId="LiveId" clId="{AA7CAFF4-FD70-4F5A-B582-381B1804531D}" dt="2024-01-23T02:44:40.060" v="46"/>
          <ac:picMkLst>
            <pc:docMk/>
            <pc:sldMk cId="3575870363" sldId="266"/>
            <ac:picMk id="20" creationId="{273E2BA4-2F3F-EFB1-0E98-FF76EA9232F0}"/>
          </ac:picMkLst>
        </pc:picChg>
      </pc:sldChg>
      <pc:sldChg chg="addSp delSp modSp mod modTransition modAnim">
        <pc:chgData name="Leonie Smith" userId="fed1330f33f5650e" providerId="LiveId" clId="{AA7CAFF4-FD70-4F5A-B582-381B1804531D}" dt="2024-01-23T02:45:07.797" v="50"/>
        <pc:sldMkLst>
          <pc:docMk/>
          <pc:sldMk cId="4017137865" sldId="267"/>
        </pc:sldMkLst>
        <pc:picChg chg="add del mod">
          <ac:chgData name="Leonie Smith" userId="fed1330f33f5650e" providerId="LiveId" clId="{AA7CAFF4-FD70-4F5A-B582-381B1804531D}" dt="2024-01-23T02:45:07.797" v="50"/>
          <ac:picMkLst>
            <pc:docMk/>
            <pc:sldMk cId="4017137865" sldId="267"/>
            <ac:picMk id="5" creationId="{008DE0B2-BC8D-3C5A-ABE4-9DD27330C31A}"/>
          </ac:picMkLst>
        </pc:picChg>
        <pc:picChg chg="add mod">
          <ac:chgData name="Leonie Smith" userId="fed1330f33f5650e" providerId="LiveId" clId="{AA7CAFF4-FD70-4F5A-B582-381B1804531D}" dt="2024-01-23T02:45:07.797" v="50"/>
          <ac:picMkLst>
            <pc:docMk/>
            <pc:sldMk cId="4017137865" sldId="267"/>
            <ac:picMk id="6" creationId="{3154B6D7-82F6-FA20-C392-6671EFF6259B}"/>
          </ac:picMkLst>
        </pc:picChg>
        <pc:picChg chg="del">
          <ac:chgData name="Leonie Smith" userId="fed1330f33f5650e" providerId="LiveId" clId="{AA7CAFF4-FD70-4F5A-B582-381B1804531D}" dt="2024-01-23T02:44:57.661" v="49"/>
          <ac:picMkLst>
            <pc:docMk/>
            <pc:sldMk cId="4017137865" sldId="267"/>
            <ac:picMk id="8" creationId="{836B4A9B-2C08-6860-945D-79AC435B9C31}"/>
          </ac:picMkLst>
        </pc:picChg>
      </pc:sldChg>
      <pc:sldChg chg="addSp delSp modSp mod modTransition modAnim">
        <pc:chgData name="Leonie Smith" userId="fed1330f33f5650e" providerId="LiveId" clId="{AA7CAFF4-FD70-4F5A-B582-381B1804531D}" dt="2024-01-23T02:45:28.582" v="53"/>
        <pc:sldMkLst>
          <pc:docMk/>
          <pc:sldMk cId="3137811553" sldId="268"/>
        </pc:sldMkLst>
        <pc:picChg chg="add del mod ord">
          <ac:chgData name="Leonie Smith" userId="fed1330f33f5650e" providerId="LiveId" clId="{AA7CAFF4-FD70-4F5A-B582-381B1804531D}" dt="2024-01-23T02:45:28.582" v="53"/>
          <ac:picMkLst>
            <pc:docMk/>
            <pc:sldMk cId="3137811553" sldId="268"/>
            <ac:picMk id="5" creationId="{D5F2CEFB-171E-6D85-6D02-8A3DAA599229}"/>
          </ac:picMkLst>
        </pc:picChg>
        <pc:picChg chg="add mod">
          <ac:chgData name="Leonie Smith" userId="fed1330f33f5650e" providerId="LiveId" clId="{AA7CAFF4-FD70-4F5A-B582-381B1804531D}" dt="2024-01-23T02:45:28.582" v="53"/>
          <ac:picMkLst>
            <pc:docMk/>
            <pc:sldMk cId="3137811553" sldId="268"/>
            <ac:picMk id="6" creationId="{29D87D17-D554-BF68-6BCE-841FDE2E294E}"/>
          </ac:picMkLst>
        </pc:picChg>
        <pc:picChg chg="del">
          <ac:chgData name="Leonie Smith" userId="fed1330f33f5650e" providerId="LiveId" clId="{AA7CAFF4-FD70-4F5A-B582-381B1804531D}" dt="2024-01-23T02:45:12.629" v="52"/>
          <ac:picMkLst>
            <pc:docMk/>
            <pc:sldMk cId="3137811553" sldId="268"/>
            <ac:picMk id="11" creationId="{1C143471-0C2D-2BFB-61CE-53321A3C0473}"/>
          </ac:picMkLst>
        </pc:picChg>
      </pc:sldChg>
      <pc:sldChg chg="addSp delSp modSp mod modTransition modAnim">
        <pc:chgData name="Leonie Smith" userId="fed1330f33f5650e" providerId="LiveId" clId="{AA7CAFF4-FD70-4F5A-B582-381B1804531D}" dt="2024-01-23T02:45:47.056" v="56"/>
        <pc:sldMkLst>
          <pc:docMk/>
          <pc:sldMk cId="100491716" sldId="269"/>
        </pc:sldMkLst>
        <pc:picChg chg="add del mod ord">
          <ac:chgData name="Leonie Smith" userId="fed1330f33f5650e" providerId="LiveId" clId="{AA7CAFF4-FD70-4F5A-B582-381B1804531D}" dt="2024-01-23T02:45:47.056" v="56"/>
          <ac:picMkLst>
            <pc:docMk/>
            <pc:sldMk cId="100491716" sldId="269"/>
            <ac:picMk id="5" creationId="{0859849B-E262-235F-229C-1C6D58E21A81}"/>
          </ac:picMkLst>
        </pc:picChg>
        <pc:picChg chg="add mod">
          <ac:chgData name="Leonie Smith" userId="fed1330f33f5650e" providerId="LiveId" clId="{AA7CAFF4-FD70-4F5A-B582-381B1804531D}" dt="2024-01-23T02:45:47.056" v="56"/>
          <ac:picMkLst>
            <pc:docMk/>
            <pc:sldMk cId="100491716" sldId="269"/>
            <ac:picMk id="6" creationId="{011DBAD5-DD40-A82F-7419-C740C46C6DAD}"/>
          </ac:picMkLst>
        </pc:picChg>
        <pc:picChg chg="del">
          <ac:chgData name="Leonie Smith" userId="fed1330f33f5650e" providerId="LiveId" clId="{AA7CAFF4-FD70-4F5A-B582-381B1804531D}" dt="2024-01-23T02:45:32.742" v="55"/>
          <ac:picMkLst>
            <pc:docMk/>
            <pc:sldMk cId="100491716" sldId="269"/>
            <ac:picMk id="11" creationId="{033F16FE-375A-6523-A7CD-46FDB29A4A94}"/>
          </ac:picMkLst>
        </pc:picChg>
      </pc:sldChg>
      <pc:sldChg chg="addSp delSp modSp mod modTransition modAnim">
        <pc:chgData name="Leonie Smith" userId="fed1330f33f5650e" providerId="LiveId" clId="{AA7CAFF4-FD70-4F5A-B582-381B1804531D}" dt="2024-01-23T02:44:33.417" v="44"/>
        <pc:sldMkLst>
          <pc:docMk/>
          <pc:sldMk cId="368756414" sldId="281"/>
        </pc:sldMkLst>
        <pc:picChg chg="add del mod">
          <ac:chgData name="Leonie Smith" userId="fed1330f33f5650e" providerId="LiveId" clId="{AA7CAFF4-FD70-4F5A-B582-381B1804531D}" dt="2024-01-23T02:44:33.417" v="44"/>
          <ac:picMkLst>
            <pc:docMk/>
            <pc:sldMk cId="368756414" sldId="281"/>
            <ac:picMk id="5" creationId="{D3963F33-67E5-8D98-759C-A3B9E71F1738}"/>
          </ac:picMkLst>
        </pc:picChg>
        <pc:picChg chg="add mod">
          <ac:chgData name="Leonie Smith" userId="fed1330f33f5650e" providerId="LiveId" clId="{AA7CAFF4-FD70-4F5A-B582-381B1804531D}" dt="2024-01-23T02:44:33.417" v="44"/>
          <ac:picMkLst>
            <pc:docMk/>
            <pc:sldMk cId="368756414" sldId="281"/>
            <ac:picMk id="6" creationId="{3B64407E-9F82-14B5-9F70-DBFC335FDD03}"/>
          </ac:picMkLst>
        </pc:picChg>
        <pc:picChg chg="del">
          <ac:chgData name="Leonie Smith" userId="fed1330f33f5650e" providerId="LiveId" clId="{AA7CAFF4-FD70-4F5A-B582-381B1804531D}" dt="2024-01-23T02:44:22.427" v="43"/>
          <ac:picMkLst>
            <pc:docMk/>
            <pc:sldMk cId="368756414" sldId="281"/>
            <ac:picMk id="9" creationId="{F21B2536-79A6-1066-0C7D-B8B303BCD22B}"/>
          </ac:picMkLst>
        </pc:picChg>
      </pc:sldChg>
    </pc:docChg>
  </pc:docChgLst>
  <pc:docChgLst>
    <pc:chgData name="Leonie Smith" userId="fed1330f33f5650e" providerId="LiveId" clId="{661A993F-FDC6-415A-99A1-0C6BFC8258B7}"/>
    <pc:docChg chg="custSel addSld modSld">
      <pc:chgData name="Leonie Smith" userId="fed1330f33f5650e" providerId="LiveId" clId="{661A993F-FDC6-415A-99A1-0C6BFC8258B7}" dt="2023-04-24T03:53:34.737" v="75" actId="5793"/>
      <pc:docMkLst>
        <pc:docMk/>
      </pc:docMkLst>
      <pc:sldChg chg="addSp modSp modNotesTx">
        <pc:chgData name="Leonie Smith" userId="fed1330f33f5650e" providerId="LiveId" clId="{661A993F-FDC6-415A-99A1-0C6BFC8258B7}" dt="2023-04-24T03:53:34.737" v="75" actId="5793"/>
        <pc:sldMkLst>
          <pc:docMk/>
          <pc:sldMk cId="1499918570" sldId="257"/>
        </pc:sldMkLst>
        <pc:picChg chg="add mod">
          <ac:chgData name="Leonie Smith" userId="fed1330f33f5650e" providerId="LiveId" clId="{661A993F-FDC6-415A-99A1-0C6BFC8258B7}" dt="2023-04-14T04:55:38.333" v="0"/>
          <ac:picMkLst>
            <pc:docMk/>
            <pc:sldMk cId="1499918570" sldId="257"/>
            <ac:picMk id="9" creationId="{CD6CA8E5-E87A-C0CB-8A0D-952A52744347}"/>
          </ac:picMkLst>
        </pc:picChg>
      </pc:sldChg>
      <pc:sldChg chg="addSp modSp">
        <pc:chgData name="Leonie Smith" userId="fed1330f33f5650e" providerId="LiveId" clId="{661A993F-FDC6-415A-99A1-0C6BFC8258B7}" dt="2023-04-14T04:56:13.819" v="1"/>
        <pc:sldMkLst>
          <pc:docMk/>
          <pc:sldMk cId="454763615" sldId="259"/>
        </pc:sldMkLst>
        <pc:picChg chg="add mod">
          <ac:chgData name="Leonie Smith" userId="fed1330f33f5650e" providerId="LiveId" clId="{661A993F-FDC6-415A-99A1-0C6BFC8258B7}" dt="2023-04-14T04:56:13.819" v="1"/>
          <ac:picMkLst>
            <pc:docMk/>
            <pc:sldMk cId="454763615" sldId="259"/>
            <ac:picMk id="7" creationId="{6CD853FB-F9B5-3388-CBA7-69FDB396678A}"/>
          </ac:picMkLst>
        </pc:picChg>
      </pc:sldChg>
      <pc:sldChg chg="addSp modSp">
        <pc:chgData name="Leonie Smith" userId="fed1330f33f5650e" providerId="LiveId" clId="{661A993F-FDC6-415A-99A1-0C6BFC8258B7}" dt="2023-04-14T04:58:23.138" v="2"/>
        <pc:sldMkLst>
          <pc:docMk/>
          <pc:sldMk cId="2346136586" sldId="260"/>
        </pc:sldMkLst>
        <pc:picChg chg="add mod">
          <ac:chgData name="Leonie Smith" userId="fed1330f33f5650e" providerId="LiveId" clId="{661A993F-FDC6-415A-99A1-0C6BFC8258B7}" dt="2023-04-14T04:58:23.138" v="2"/>
          <ac:picMkLst>
            <pc:docMk/>
            <pc:sldMk cId="2346136586" sldId="260"/>
            <ac:picMk id="7" creationId="{14093120-0D73-84B3-9270-895CE9AF5BBF}"/>
          </ac:picMkLst>
        </pc:picChg>
      </pc:sldChg>
      <pc:sldChg chg="addSp delSp modSp mod modTransition modAnim">
        <pc:chgData name="Leonie Smith" userId="fed1330f33f5650e" providerId="LiveId" clId="{661A993F-FDC6-415A-99A1-0C6BFC8258B7}" dt="2023-04-14T05:00:32.095" v="9"/>
        <pc:sldMkLst>
          <pc:docMk/>
          <pc:sldMk cId="4037329247" sldId="261"/>
        </pc:sldMkLst>
        <pc:picChg chg="add del mod">
          <ac:chgData name="Leonie Smith" userId="fed1330f33f5650e" providerId="LiveId" clId="{661A993F-FDC6-415A-99A1-0C6BFC8258B7}" dt="2023-04-14T05:00:05.829" v="5"/>
          <ac:picMkLst>
            <pc:docMk/>
            <pc:sldMk cId="4037329247" sldId="261"/>
            <ac:picMk id="7" creationId="{3EEC3234-6278-66E5-8496-DB572ABF049A}"/>
          </ac:picMkLst>
        </pc:picChg>
        <pc:picChg chg="add del mod">
          <ac:chgData name="Leonie Smith" userId="fed1330f33f5650e" providerId="LiveId" clId="{661A993F-FDC6-415A-99A1-0C6BFC8258B7}" dt="2023-04-14T05:00:13.495" v="6"/>
          <ac:picMkLst>
            <pc:docMk/>
            <pc:sldMk cId="4037329247" sldId="261"/>
            <ac:picMk id="10" creationId="{192E4DB8-E90B-C0B7-9F51-4F5F4A7BFA1E}"/>
          </ac:picMkLst>
        </pc:picChg>
        <pc:picChg chg="add del mod">
          <ac:chgData name="Leonie Smith" userId="fed1330f33f5650e" providerId="LiveId" clId="{661A993F-FDC6-415A-99A1-0C6BFC8258B7}" dt="2023-04-14T05:00:16.771" v="8"/>
          <ac:picMkLst>
            <pc:docMk/>
            <pc:sldMk cId="4037329247" sldId="261"/>
            <ac:picMk id="11" creationId="{651A8A87-09B2-C025-9C28-2D4A48976FB3}"/>
          </ac:picMkLst>
        </pc:picChg>
        <pc:picChg chg="add del mod ord">
          <ac:chgData name="Leonie Smith" userId="fed1330f33f5650e" providerId="LiveId" clId="{661A993F-FDC6-415A-99A1-0C6BFC8258B7}" dt="2023-04-14T05:00:32.095" v="9"/>
          <ac:picMkLst>
            <pc:docMk/>
            <pc:sldMk cId="4037329247" sldId="261"/>
            <ac:picMk id="14" creationId="{2E03F1AF-3449-D36B-6566-B6FBCCDE4AFD}"/>
          </ac:picMkLst>
        </pc:picChg>
        <pc:picChg chg="add mod">
          <ac:chgData name="Leonie Smith" userId="fed1330f33f5650e" providerId="LiveId" clId="{661A993F-FDC6-415A-99A1-0C6BFC8258B7}" dt="2023-04-14T05:00:32.095" v="9"/>
          <ac:picMkLst>
            <pc:docMk/>
            <pc:sldMk cId="4037329247" sldId="261"/>
            <ac:picMk id="15" creationId="{03D5807F-C327-6D44-9525-FB2057B3D3B9}"/>
          </ac:picMkLst>
        </pc:picChg>
      </pc:sldChg>
      <pc:sldChg chg="addSp delSp modSp mod modTransition modAnim">
        <pc:chgData name="Leonie Smith" userId="fed1330f33f5650e" providerId="LiveId" clId="{661A993F-FDC6-415A-99A1-0C6BFC8258B7}" dt="2023-04-14T05:05:15.004" v="16"/>
        <pc:sldMkLst>
          <pc:docMk/>
          <pc:sldMk cId="1909638311" sldId="262"/>
        </pc:sldMkLst>
        <pc:picChg chg="add del mod">
          <ac:chgData name="Leonie Smith" userId="fed1330f33f5650e" providerId="LiveId" clId="{661A993F-FDC6-415A-99A1-0C6BFC8258B7}" dt="2023-04-14T05:04:46.609" v="12"/>
          <ac:picMkLst>
            <pc:docMk/>
            <pc:sldMk cId="1909638311" sldId="262"/>
            <ac:picMk id="8" creationId="{82D64CB5-47BB-2060-F54D-F364C8272E83}"/>
          </ac:picMkLst>
        </pc:picChg>
        <pc:picChg chg="add del mod">
          <ac:chgData name="Leonie Smith" userId="fed1330f33f5650e" providerId="LiveId" clId="{661A993F-FDC6-415A-99A1-0C6BFC8258B7}" dt="2023-04-14T05:04:51.898" v="13"/>
          <ac:picMkLst>
            <pc:docMk/>
            <pc:sldMk cId="1909638311" sldId="262"/>
            <ac:picMk id="12" creationId="{99FA4F5E-1D9B-C45C-8BBA-E12CA086A934}"/>
          </ac:picMkLst>
        </pc:picChg>
        <pc:picChg chg="add del mod">
          <ac:chgData name="Leonie Smith" userId="fed1330f33f5650e" providerId="LiveId" clId="{661A993F-FDC6-415A-99A1-0C6BFC8258B7}" dt="2023-04-14T05:04:57.024" v="15"/>
          <ac:picMkLst>
            <pc:docMk/>
            <pc:sldMk cId="1909638311" sldId="262"/>
            <ac:picMk id="13" creationId="{C27486FC-2C9A-A584-A781-F5632754C6A1}"/>
          </ac:picMkLst>
        </pc:picChg>
        <pc:picChg chg="add del mod ord">
          <ac:chgData name="Leonie Smith" userId="fed1330f33f5650e" providerId="LiveId" clId="{661A993F-FDC6-415A-99A1-0C6BFC8258B7}" dt="2023-04-14T05:05:15.004" v="16"/>
          <ac:picMkLst>
            <pc:docMk/>
            <pc:sldMk cId="1909638311" sldId="262"/>
            <ac:picMk id="16" creationId="{602F30DA-FD87-E94F-5814-C06A68717488}"/>
          </ac:picMkLst>
        </pc:picChg>
        <pc:picChg chg="add mod">
          <ac:chgData name="Leonie Smith" userId="fed1330f33f5650e" providerId="LiveId" clId="{661A993F-FDC6-415A-99A1-0C6BFC8258B7}" dt="2023-04-14T05:05:15.004" v="16"/>
          <ac:picMkLst>
            <pc:docMk/>
            <pc:sldMk cId="1909638311" sldId="262"/>
            <ac:picMk id="17" creationId="{81912985-FC5D-C5F6-0246-FC588D829A8E}"/>
          </ac:picMkLst>
        </pc:picChg>
      </pc:sldChg>
      <pc:sldChg chg="addSp delSp modSp mod modTransition modAnim">
        <pc:chgData name="Leonie Smith" userId="fed1330f33f5650e" providerId="LiveId" clId="{661A993F-FDC6-415A-99A1-0C6BFC8258B7}" dt="2023-04-14T05:08:00.471" v="20"/>
        <pc:sldMkLst>
          <pc:docMk/>
          <pc:sldMk cId="641208035" sldId="263"/>
        </pc:sldMkLst>
        <pc:picChg chg="add del mod">
          <ac:chgData name="Leonie Smith" userId="fed1330f33f5650e" providerId="LiveId" clId="{661A993F-FDC6-415A-99A1-0C6BFC8258B7}" dt="2023-04-14T05:07:45.250" v="19"/>
          <ac:picMkLst>
            <pc:docMk/>
            <pc:sldMk cId="641208035" sldId="263"/>
            <ac:picMk id="8" creationId="{1C50BFD8-F533-E9EF-68A0-2C2F5EA7F968}"/>
          </ac:picMkLst>
        </pc:picChg>
        <pc:picChg chg="add del mod">
          <ac:chgData name="Leonie Smith" userId="fed1330f33f5650e" providerId="LiveId" clId="{661A993F-FDC6-415A-99A1-0C6BFC8258B7}" dt="2023-04-14T05:08:00.471" v="20"/>
          <ac:picMkLst>
            <pc:docMk/>
            <pc:sldMk cId="641208035" sldId="263"/>
            <ac:picMk id="11" creationId="{EC82E357-6AF7-5CF2-C561-2F487803C234}"/>
          </ac:picMkLst>
        </pc:picChg>
        <pc:picChg chg="add mod">
          <ac:chgData name="Leonie Smith" userId="fed1330f33f5650e" providerId="LiveId" clId="{661A993F-FDC6-415A-99A1-0C6BFC8258B7}" dt="2023-04-14T05:08:00.471" v="20"/>
          <ac:picMkLst>
            <pc:docMk/>
            <pc:sldMk cId="641208035" sldId="263"/>
            <ac:picMk id="12" creationId="{DC2B5131-B56B-C8DF-04AB-D9A49DE93180}"/>
          </ac:picMkLst>
        </pc:picChg>
      </pc:sldChg>
      <pc:sldChg chg="addSp delSp modSp mod modTransition modAnim">
        <pc:chgData name="Leonie Smith" userId="fed1330f33f5650e" providerId="LiveId" clId="{661A993F-FDC6-415A-99A1-0C6BFC8258B7}" dt="2023-04-14T05:12:56.536" v="39"/>
        <pc:sldMkLst>
          <pc:docMk/>
          <pc:sldMk cId="4044745628" sldId="264"/>
        </pc:sldMkLst>
        <pc:picChg chg="add del mod">
          <ac:chgData name="Leonie Smith" userId="fed1330f33f5650e" providerId="LiveId" clId="{661A993F-FDC6-415A-99A1-0C6BFC8258B7}" dt="2023-04-14T05:09:18.638" v="23"/>
          <ac:picMkLst>
            <pc:docMk/>
            <pc:sldMk cId="4044745628" sldId="264"/>
            <ac:picMk id="7" creationId="{0E5D64CA-98A8-2910-FD74-8737EDEE2C86}"/>
          </ac:picMkLst>
        </pc:picChg>
        <pc:picChg chg="add del mod">
          <ac:chgData name="Leonie Smith" userId="fed1330f33f5650e" providerId="LiveId" clId="{661A993F-FDC6-415A-99A1-0C6BFC8258B7}" dt="2023-04-14T05:09:33.618" v="24"/>
          <ac:picMkLst>
            <pc:docMk/>
            <pc:sldMk cId="4044745628" sldId="264"/>
            <ac:picMk id="10" creationId="{24EEA01A-5740-69BC-80F8-D0F68BD16141}"/>
          </ac:picMkLst>
        </pc:picChg>
        <pc:picChg chg="add del mod">
          <ac:chgData name="Leonie Smith" userId="fed1330f33f5650e" providerId="LiveId" clId="{661A993F-FDC6-415A-99A1-0C6BFC8258B7}" dt="2023-04-14T05:10:46.599" v="26"/>
          <ac:picMkLst>
            <pc:docMk/>
            <pc:sldMk cId="4044745628" sldId="264"/>
            <ac:picMk id="11" creationId="{1AD07E06-E841-FA15-6D1F-337C5262CAFA}"/>
          </ac:picMkLst>
        </pc:picChg>
        <pc:picChg chg="add del mod ord">
          <ac:chgData name="Leonie Smith" userId="fed1330f33f5650e" providerId="LiveId" clId="{661A993F-FDC6-415A-99A1-0C6BFC8258B7}" dt="2023-04-14T05:10:56.305" v="27"/>
          <ac:picMkLst>
            <pc:docMk/>
            <pc:sldMk cId="4044745628" sldId="264"/>
            <ac:picMk id="14" creationId="{AB4E3846-8C3B-8761-31CB-886A920859DF}"/>
          </ac:picMkLst>
        </pc:picChg>
        <pc:picChg chg="add del mod">
          <ac:chgData name="Leonie Smith" userId="fed1330f33f5650e" providerId="LiveId" clId="{661A993F-FDC6-415A-99A1-0C6BFC8258B7}" dt="2023-04-14T05:11:39.569" v="29"/>
          <ac:picMkLst>
            <pc:docMk/>
            <pc:sldMk cId="4044745628" sldId="264"/>
            <ac:picMk id="15" creationId="{2CCB24CE-5555-B98C-E32A-7ED664CFB34C}"/>
          </ac:picMkLst>
        </pc:picChg>
        <pc:picChg chg="add del mod ord">
          <ac:chgData name="Leonie Smith" userId="fed1330f33f5650e" providerId="LiveId" clId="{661A993F-FDC6-415A-99A1-0C6BFC8258B7}" dt="2023-04-14T05:11:52.156" v="30"/>
          <ac:picMkLst>
            <pc:docMk/>
            <pc:sldMk cId="4044745628" sldId="264"/>
            <ac:picMk id="18" creationId="{8944D190-306C-A432-7C85-A47E797304DB}"/>
          </ac:picMkLst>
        </pc:picChg>
        <pc:picChg chg="add del mod">
          <ac:chgData name="Leonie Smith" userId="fed1330f33f5650e" providerId="LiveId" clId="{661A993F-FDC6-415A-99A1-0C6BFC8258B7}" dt="2023-04-14T05:11:59.439" v="32"/>
          <ac:picMkLst>
            <pc:docMk/>
            <pc:sldMk cId="4044745628" sldId="264"/>
            <ac:picMk id="19" creationId="{78BCAB57-680E-664E-E9C1-80106BE6AC9C}"/>
          </ac:picMkLst>
        </pc:picChg>
        <pc:picChg chg="add del mod ord">
          <ac:chgData name="Leonie Smith" userId="fed1330f33f5650e" providerId="LiveId" clId="{661A993F-FDC6-415A-99A1-0C6BFC8258B7}" dt="2023-04-14T05:12:08.511" v="33"/>
          <ac:picMkLst>
            <pc:docMk/>
            <pc:sldMk cId="4044745628" sldId="264"/>
            <ac:picMk id="22" creationId="{FA2E2A9C-CCB1-1A08-5FFB-BA4CC94C63AE}"/>
          </ac:picMkLst>
        </pc:picChg>
        <pc:picChg chg="add del mod">
          <ac:chgData name="Leonie Smith" userId="fed1330f33f5650e" providerId="LiveId" clId="{661A993F-FDC6-415A-99A1-0C6BFC8258B7}" dt="2023-04-14T05:12:33.995" v="35"/>
          <ac:picMkLst>
            <pc:docMk/>
            <pc:sldMk cId="4044745628" sldId="264"/>
            <ac:picMk id="23" creationId="{B5127AAD-999C-FA87-CF8E-C8BFD615CF05}"/>
          </ac:picMkLst>
        </pc:picChg>
        <pc:picChg chg="add del mod ord">
          <ac:chgData name="Leonie Smith" userId="fed1330f33f5650e" providerId="LiveId" clId="{661A993F-FDC6-415A-99A1-0C6BFC8258B7}" dt="2023-04-14T05:12:40.941" v="36"/>
          <ac:picMkLst>
            <pc:docMk/>
            <pc:sldMk cId="4044745628" sldId="264"/>
            <ac:picMk id="26" creationId="{8E7A99D7-6AC9-3092-535D-01220CEE8A97}"/>
          </ac:picMkLst>
        </pc:picChg>
        <pc:picChg chg="add del mod">
          <ac:chgData name="Leonie Smith" userId="fed1330f33f5650e" providerId="LiveId" clId="{661A993F-FDC6-415A-99A1-0C6BFC8258B7}" dt="2023-04-14T05:12:42.952" v="38"/>
          <ac:picMkLst>
            <pc:docMk/>
            <pc:sldMk cId="4044745628" sldId="264"/>
            <ac:picMk id="27" creationId="{45CD703C-035A-86A6-DB3B-C2D5BE2B4206}"/>
          </ac:picMkLst>
        </pc:picChg>
        <pc:picChg chg="add del mod ord">
          <ac:chgData name="Leonie Smith" userId="fed1330f33f5650e" providerId="LiveId" clId="{661A993F-FDC6-415A-99A1-0C6BFC8258B7}" dt="2023-04-14T05:12:56.536" v="39"/>
          <ac:picMkLst>
            <pc:docMk/>
            <pc:sldMk cId="4044745628" sldId="264"/>
            <ac:picMk id="30" creationId="{F115B164-0A85-0D4D-6A44-5EDC0E1CB8A3}"/>
          </ac:picMkLst>
        </pc:picChg>
        <pc:picChg chg="add mod">
          <ac:chgData name="Leonie Smith" userId="fed1330f33f5650e" providerId="LiveId" clId="{661A993F-FDC6-415A-99A1-0C6BFC8258B7}" dt="2023-04-14T05:12:56.536" v="39"/>
          <ac:picMkLst>
            <pc:docMk/>
            <pc:sldMk cId="4044745628" sldId="264"/>
            <ac:picMk id="31" creationId="{F9FD1EC4-9530-7B82-4D09-2D24A6C21DA4}"/>
          </ac:picMkLst>
        </pc:picChg>
      </pc:sldChg>
      <pc:sldChg chg="addSp delSp modSp mod modTransition modAnim">
        <pc:chgData name="Leonie Smith" userId="fed1330f33f5650e" providerId="LiveId" clId="{661A993F-FDC6-415A-99A1-0C6BFC8258B7}" dt="2023-04-14T05:17:17.624" v="51"/>
        <pc:sldMkLst>
          <pc:docMk/>
          <pc:sldMk cId="978260341" sldId="265"/>
        </pc:sldMkLst>
        <pc:spChg chg="mod">
          <ac:chgData name="Leonie Smith" userId="fed1330f33f5650e" providerId="LiveId" clId="{661A993F-FDC6-415A-99A1-0C6BFC8258B7}" dt="2023-04-14T05:14:50.168" v="42" actId="21"/>
          <ac:spMkLst>
            <pc:docMk/>
            <pc:sldMk cId="978260341" sldId="265"/>
            <ac:spMk id="3" creationId="{A58184BD-88F1-BA02-40C1-D8403D0EEC0D}"/>
          </ac:spMkLst>
        </pc:spChg>
        <pc:spChg chg="mod">
          <ac:chgData name="Leonie Smith" userId="fed1330f33f5650e" providerId="LiveId" clId="{661A993F-FDC6-415A-99A1-0C6BFC8258B7}" dt="2023-04-14T05:14:47.295" v="41" actId="21"/>
          <ac:spMkLst>
            <pc:docMk/>
            <pc:sldMk cId="978260341" sldId="265"/>
            <ac:spMk id="4" creationId="{EE2AC625-9141-A801-F431-DD5F79396320}"/>
          </ac:spMkLst>
        </pc:spChg>
        <pc:picChg chg="add del mod">
          <ac:chgData name="Leonie Smith" userId="fed1330f33f5650e" providerId="LiveId" clId="{661A993F-FDC6-415A-99A1-0C6BFC8258B7}" dt="2023-04-14T05:16:13.949" v="47"/>
          <ac:picMkLst>
            <pc:docMk/>
            <pc:sldMk cId="978260341" sldId="265"/>
            <ac:picMk id="9" creationId="{814853AA-DD28-AE8F-8E19-A286F2339705}"/>
          </ac:picMkLst>
        </pc:picChg>
        <pc:picChg chg="add del mod">
          <ac:chgData name="Leonie Smith" userId="fed1330f33f5650e" providerId="LiveId" clId="{661A993F-FDC6-415A-99A1-0C6BFC8258B7}" dt="2023-04-14T05:16:31.061" v="48"/>
          <ac:picMkLst>
            <pc:docMk/>
            <pc:sldMk cId="978260341" sldId="265"/>
            <ac:picMk id="12" creationId="{F6272FBF-72BE-7057-B6E4-4E1D31D83646}"/>
          </ac:picMkLst>
        </pc:picChg>
        <pc:picChg chg="add del mod">
          <ac:chgData name="Leonie Smith" userId="fed1330f33f5650e" providerId="LiveId" clId="{661A993F-FDC6-415A-99A1-0C6BFC8258B7}" dt="2023-04-14T05:17:00.969" v="50"/>
          <ac:picMkLst>
            <pc:docMk/>
            <pc:sldMk cId="978260341" sldId="265"/>
            <ac:picMk id="13" creationId="{61479E38-3F96-1915-672F-41D9C7A0B89D}"/>
          </ac:picMkLst>
        </pc:picChg>
        <pc:picChg chg="add del mod ord">
          <ac:chgData name="Leonie Smith" userId="fed1330f33f5650e" providerId="LiveId" clId="{661A993F-FDC6-415A-99A1-0C6BFC8258B7}" dt="2023-04-14T05:17:17.624" v="51"/>
          <ac:picMkLst>
            <pc:docMk/>
            <pc:sldMk cId="978260341" sldId="265"/>
            <ac:picMk id="16" creationId="{10940A49-F413-8780-0EBB-295953DF7B50}"/>
          </ac:picMkLst>
        </pc:picChg>
        <pc:picChg chg="add mod">
          <ac:chgData name="Leonie Smith" userId="fed1330f33f5650e" providerId="LiveId" clId="{661A993F-FDC6-415A-99A1-0C6BFC8258B7}" dt="2023-04-14T05:17:17.624" v="51"/>
          <ac:picMkLst>
            <pc:docMk/>
            <pc:sldMk cId="978260341" sldId="265"/>
            <ac:picMk id="17" creationId="{8CFF1C4D-6AC6-0BB0-71FF-665B541801CC}"/>
          </ac:picMkLst>
        </pc:picChg>
      </pc:sldChg>
      <pc:sldChg chg="addSp delSp modSp mod modTransition modAnim">
        <pc:chgData name="Leonie Smith" userId="fed1330f33f5650e" providerId="LiveId" clId="{661A993F-FDC6-415A-99A1-0C6BFC8258B7}" dt="2023-04-14T05:20:53.262" v="62"/>
        <pc:sldMkLst>
          <pc:docMk/>
          <pc:sldMk cId="3575870363" sldId="266"/>
        </pc:sldMkLst>
        <pc:picChg chg="add del mod">
          <ac:chgData name="Leonie Smith" userId="fed1330f33f5650e" providerId="LiveId" clId="{661A993F-FDC6-415A-99A1-0C6BFC8258B7}" dt="2023-04-14T05:20:19.497" v="55"/>
          <ac:picMkLst>
            <pc:docMk/>
            <pc:sldMk cId="3575870363" sldId="266"/>
            <ac:picMk id="8" creationId="{7BA866F2-6396-F93F-AA22-39AC9D1F580B}"/>
          </ac:picMkLst>
        </pc:picChg>
        <pc:picChg chg="add del mod">
          <ac:chgData name="Leonie Smith" userId="fed1330f33f5650e" providerId="LiveId" clId="{661A993F-FDC6-415A-99A1-0C6BFC8258B7}" dt="2023-04-14T05:20:25.670" v="56"/>
          <ac:picMkLst>
            <pc:docMk/>
            <pc:sldMk cId="3575870363" sldId="266"/>
            <ac:picMk id="11" creationId="{83CDDF5A-F553-7632-009D-92702B1C4A51}"/>
          </ac:picMkLst>
        </pc:picChg>
        <pc:picChg chg="add del mod">
          <ac:chgData name="Leonie Smith" userId="fed1330f33f5650e" providerId="LiveId" clId="{661A993F-FDC6-415A-99A1-0C6BFC8258B7}" dt="2023-04-14T05:20:27.619" v="58"/>
          <ac:picMkLst>
            <pc:docMk/>
            <pc:sldMk cId="3575870363" sldId="266"/>
            <ac:picMk id="12" creationId="{F389713C-7981-8781-14F9-FE2A358958B2}"/>
          </ac:picMkLst>
        </pc:picChg>
        <pc:picChg chg="add del mod ord">
          <ac:chgData name="Leonie Smith" userId="fed1330f33f5650e" providerId="LiveId" clId="{661A993F-FDC6-415A-99A1-0C6BFC8258B7}" dt="2023-04-14T05:20:33.628" v="59"/>
          <ac:picMkLst>
            <pc:docMk/>
            <pc:sldMk cId="3575870363" sldId="266"/>
            <ac:picMk id="15" creationId="{EAE4954D-CD85-F376-1257-3B115B08DE78}"/>
          </ac:picMkLst>
        </pc:picChg>
        <pc:picChg chg="add del mod">
          <ac:chgData name="Leonie Smith" userId="fed1330f33f5650e" providerId="LiveId" clId="{661A993F-FDC6-415A-99A1-0C6BFC8258B7}" dt="2023-04-14T05:20:36.322" v="61"/>
          <ac:picMkLst>
            <pc:docMk/>
            <pc:sldMk cId="3575870363" sldId="266"/>
            <ac:picMk id="16" creationId="{FCCB63C6-49CA-40C4-E3DE-85F8496BB9E5}"/>
          </ac:picMkLst>
        </pc:picChg>
        <pc:picChg chg="add del mod ord">
          <ac:chgData name="Leonie Smith" userId="fed1330f33f5650e" providerId="LiveId" clId="{661A993F-FDC6-415A-99A1-0C6BFC8258B7}" dt="2023-04-14T05:20:53.262" v="62"/>
          <ac:picMkLst>
            <pc:docMk/>
            <pc:sldMk cId="3575870363" sldId="266"/>
            <ac:picMk id="19" creationId="{ADF0A9C7-0FD3-AEAF-D91F-1267C18321E4}"/>
          </ac:picMkLst>
        </pc:picChg>
        <pc:picChg chg="add mod">
          <ac:chgData name="Leonie Smith" userId="fed1330f33f5650e" providerId="LiveId" clId="{661A993F-FDC6-415A-99A1-0C6BFC8258B7}" dt="2023-04-14T05:20:53.262" v="62"/>
          <ac:picMkLst>
            <pc:docMk/>
            <pc:sldMk cId="3575870363" sldId="266"/>
            <ac:picMk id="20" creationId="{273E2BA4-2F3F-EFB1-0E98-FF76EA9232F0}"/>
          </ac:picMkLst>
        </pc:picChg>
      </pc:sldChg>
      <pc:sldChg chg="addSp modSp">
        <pc:chgData name="Leonie Smith" userId="fed1330f33f5650e" providerId="LiveId" clId="{661A993F-FDC6-415A-99A1-0C6BFC8258B7}" dt="2023-04-14T05:21:59.134" v="63"/>
        <pc:sldMkLst>
          <pc:docMk/>
          <pc:sldMk cId="4017137865" sldId="267"/>
        </pc:sldMkLst>
        <pc:picChg chg="add mod">
          <ac:chgData name="Leonie Smith" userId="fed1330f33f5650e" providerId="LiveId" clId="{661A993F-FDC6-415A-99A1-0C6BFC8258B7}" dt="2023-04-14T05:21:59.134" v="63"/>
          <ac:picMkLst>
            <pc:docMk/>
            <pc:sldMk cId="4017137865" sldId="267"/>
            <ac:picMk id="8" creationId="{836B4A9B-2C08-6860-945D-79AC435B9C31}"/>
          </ac:picMkLst>
        </pc:picChg>
      </pc:sldChg>
      <pc:sldChg chg="addSp delSp modSp mod modTransition modAnim">
        <pc:chgData name="Leonie Smith" userId="fed1330f33f5650e" providerId="LiveId" clId="{661A993F-FDC6-415A-99A1-0C6BFC8258B7}" dt="2023-04-14T05:23:26.877" v="67"/>
        <pc:sldMkLst>
          <pc:docMk/>
          <pc:sldMk cId="3137811553" sldId="268"/>
        </pc:sldMkLst>
        <pc:picChg chg="add del mod">
          <ac:chgData name="Leonie Smith" userId="fed1330f33f5650e" providerId="LiveId" clId="{661A993F-FDC6-415A-99A1-0C6BFC8258B7}" dt="2023-04-14T05:23:13.751" v="66"/>
          <ac:picMkLst>
            <pc:docMk/>
            <pc:sldMk cId="3137811553" sldId="268"/>
            <ac:picMk id="7" creationId="{2223B6ED-DC2E-A805-D0E8-D91072721E8A}"/>
          </ac:picMkLst>
        </pc:picChg>
        <pc:picChg chg="add del mod">
          <ac:chgData name="Leonie Smith" userId="fed1330f33f5650e" providerId="LiveId" clId="{661A993F-FDC6-415A-99A1-0C6BFC8258B7}" dt="2023-04-14T05:23:26.877" v="67"/>
          <ac:picMkLst>
            <pc:docMk/>
            <pc:sldMk cId="3137811553" sldId="268"/>
            <ac:picMk id="10" creationId="{4613F674-5BC0-909C-C3B7-65AA411352A4}"/>
          </ac:picMkLst>
        </pc:picChg>
        <pc:picChg chg="add mod">
          <ac:chgData name="Leonie Smith" userId="fed1330f33f5650e" providerId="LiveId" clId="{661A993F-FDC6-415A-99A1-0C6BFC8258B7}" dt="2023-04-14T05:23:26.877" v="67"/>
          <ac:picMkLst>
            <pc:docMk/>
            <pc:sldMk cId="3137811553" sldId="268"/>
            <ac:picMk id="11" creationId="{1C143471-0C2D-2BFB-61CE-53321A3C0473}"/>
          </ac:picMkLst>
        </pc:picChg>
      </pc:sldChg>
      <pc:sldChg chg="addSp delSp modSp mod modTransition modAnim">
        <pc:chgData name="Leonie Smith" userId="fed1330f33f5650e" providerId="LiveId" clId="{661A993F-FDC6-415A-99A1-0C6BFC8258B7}" dt="2023-04-14T05:26:22.287" v="71"/>
        <pc:sldMkLst>
          <pc:docMk/>
          <pc:sldMk cId="100491716" sldId="269"/>
        </pc:sldMkLst>
        <pc:picChg chg="add del mod">
          <ac:chgData name="Leonie Smith" userId="fed1330f33f5650e" providerId="LiveId" clId="{661A993F-FDC6-415A-99A1-0C6BFC8258B7}" dt="2023-04-14T05:26:08.979" v="70"/>
          <ac:picMkLst>
            <pc:docMk/>
            <pc:sldMk cId="100491716" sldId="269"/>
            <ac:picMk id="7" creationId="{BB2F6AE4-48B2-1866-427C-1F106EC1CB4D}"/>
          </ac:picMkLst>
        </pc:picChg>
        <pc:picChg chg="add del mod">
          <ac:chgData name="Leonie Smith" userId="fed1330f33f5650e" providerId="LiveId" clId="{661A993F-FDC6-415A-99A1-0C6BFC8258B7}" dt="2023-04-14T05:26:22.287" v="71"/>
          <ac:picMkLst>
            <pc:docMk/>
            <pc:sldMk cId="100491716" sldId="269"/>
            <ac:picMk id="10" creationId="{78AF71D3-6677-33A1-00AD-678716297EFD}"/>
          </ac:picMkLst>
        </pc:picChg>
        <pc:picChg chg="add mod">
          <ac:chgData name="Leonie Smith" userId="fed1330f33f5650e" providerId="LiveId" clId="{661A993F-FDC6-415A-99A1-0C6BFC8258B7}" dt="2023-04-14T05:26:22.287" v="71"/>
          <ac:picMkLst>
            <pc:docMk/>
            <pc:sldMk cId="100491716" sldId="269"/>
            <ac:picMk id="11" creationId="{033F16FE-375A-6523-A7CD-46FDB29A4A94}"/>
          </ac:picMkLst>
        </pc:picChg>
      </pc:sldChg>
      <pc:sldChg chg="addSp modSp add mod">
        <pc:chgData name="Leonie Smith" userId="fed1330f33f5650e" providerId="LiveId" clId="{661A993F-FDC6-415A-99A1-0C6BFC8258B7}" dt="2023-04-14T05:18:55.498" v="52"/>
        <pc:sldMkLst>
          <pc:docMk/>
          <pc:sldMk cId="368756414" sldId="281"/>
        </pc:sldMkLst>
        <pc:spChg chg="mod">
          <ac:chgData name="Leonie Smith" userId="fed1330f33f5650e" providerId="LiveId" clId="{661A993F-FDC6-415A-99A1-0C6BFC8258B7}" dt="2023-04-14T05:15:00.744" v="44" actId="21"/>
          <ac:spMkLst>
            <pc:docMk/>
            <pc:sldMk cId="368756414" sldId="281"/>
            <ac:spMk id="3" creationId="{A58184BD-88F1-BA02-40C1-D8403D0EEC0D}"/>
          </ac:spMkLst>
        </pc:spChg>
        <pc:spChg chg="mod">
          <ac:chgData name="Leonie Smith" userId="fed1330f33f5650e" providerId="LiveId" clId="{661A993F-FDC6-415A-99A1-0C6BFC8258B7}" dt="2023-04-14T05:14:56.348" v="43" actId="21"/>
          <ac:spMkLst>
            <pc:docMk/>
            <pc:sldMk cId="368756414" sldId="281"/>
            <ac:spMk id="4" creationId="{EE2AC625-9141-A801-F431-DD5F79396320}"/>
          </ac:spMkLst>
        </pc:spChg>
        <pc:picChg chg="add mod">
          <ac:chgData name="Leonie Smith" userId="fed1330f33f5650e" providerId="LiveId" clId="{661A993F-FDC6-415A-99A1-0C6BFC8258B7}" dt="2023-04-14T05:18:55.498" v="52"/>
          <ac:picMkLst>
            <pc:docMk/>
            <pc:sldMk cId="368756414" sldId="281"/>
            <ac:picMk id="9" creationId="{F21B2536-79A6-1066-0C7D-B8B303BCD22B}"/>
          </ac:picMkLst>
        </pc:picChg>
      </pc:sldChg>
    </pc:docChg>
  </pc:docChgLst>
  <pc:docChgLst>
    <pc:chgData name="Leonie Smith" userId="fed1330f33f5650e" providerId="LiveId" clId="{AA4B6264-2B39-4CA9-A511-C0DC091C097E}"/>
    <pc:docChg chg="custSel addSld modSld">
      <pc:chgData name="Leonie Smith" userId="fed1330f33f5650e" providerId="LiveId" clId="{AA4B6264-2B39-4CA9-A511-C0DC091C097E}" dt="2023-07-07T05:01:55.896" v="9"/>
      <pc:docMkLst>
        <pc:docMk/>
      </pc:docMkLst>
      <pc:sldChg chg="addSp delSp modSp mod">
        <pc:chgData name="Leonie Smith" userId="fed1330f33f5650e" providerId="LiveId" clId="{AA4B6264-2B39-4CA9-A511-C0DC091C097E}" dt="2023-07-07T05:01:55.896" v="9"/>
        <pc:sldMkLst>
          <pc:docMk/>
          <pc:sldMk cId="2390376940" sldId="276"/>
        </pc:sldMkLst>
        <pc:spChg chg="add mod">
          <ac:chgData name="Leonie Smith" userId="fed1330f33f5650e" providerId="LiveId" clId="{AA4B6264-2B39-4CA9-A511-C0DC091C097E}" dt="2023-07-07T05:01:55.896" v="9"/>
          <ac:spMkLst>
            <pc:docMk/>
            <pc:sldMk cId="2390376940" sldId="276"/>
            <ac:spMk id="8" creationId="{D78C04D9-8882-B9B4-13B6-1DFE762D2C8E}"/>
          </ac:spMkLst>
        </pc:spChg>
        <pc:picChg chg="del">
          <ac:chgData name="Leonie Smith" userId="fed1330f33f5650e" providerId="LiveId" clId="{AA4B6264-2B39-4CA9-A511-C0DC091C097E}" dt="2023-07-07T05:00:46.066" v="2" actId="21"/>
          <ac:picMkLst>
            <pc:docMk/>
            <pc:sldMk cId="2390376940" sldId="276"/>
            <ac:picMk id="3" creationId="{4F69CE7E-34A2-BDDD-2EDA-AC64B7865D06}"/>
          </ac:picMkLst>
        </pc:picChg>
        <pc:picChg chg="add del mod">
          <ac:chgData name="Leonie Smith" userId="fed1330f33f5650e" providerId="LiveId" clId="{AA4B6264-2B39-4CA9-A511-C0DC091C097E}" dt="2023-07-07T05:01:37.938" v="6" actId="21"/>
          <ac:picMkLst>
            <pc:docMk/>
            <pc:sldMk cId="2390376940" sldId="276"/>
            <ac:picMk id="5" creationId="{1E2480FD-1012-1332-0C88-C3988BDC079C}"/>
          </ac:picMkLst>
        </pc:picChg>
        <pc:picChg chg="add mod">
          <ac:chgData name="Leonie Smith" userId="fed1330f33f5650e" providerId="LiveId" clId="{AA4B6264-2B39-4CA9-A511-C0DC091C097E}" dt="2023-07-07T05:01:44.448" v="8" actId="14100"/>
          <ac:picMkLst>
            <pc:docMk/>
            <pc:sldMk cId="2390376940" sldId="276"/>
            <ac:picMk id="7" creationId="{FB88F06D-8273-BE8A-B297-78E2E6BB0A34}"/>
          </ac:picMkLst>
        </pc:picChg>
      </pc:sldChg>
      <pc:sldChg chg="add">
        <pc:chgData name="Leonie Smith" userId="fed1330f33f5650e" providerId="LiveId" clId="{AA4B6264-2B39-4CA9-A511-C0DC091C097E}" dt="2023-07-07T04:58:54.124" v="0"/>
        <pc:sldMkLst>
          <pc:docMk/>
          <pc:sldMk cId="2879568996" sldId="282"/>
        </pc:sldMkLst>
      </pc:sldChg>
    </pc:docChg>
  </pc:docChgLst>
  <pc:docChgLst>
    <pc:chgData name="Alfred Smith" userId="3c60a3631c0db8ad" providerId="LiveId" clId="{E33E494D-D287-4B82-AFAC-F6543C0965BC}"/>
    <pc:docChg chg="custSel modSld">
      <pc:chgData name="Alfred Smith" userId="3c60a3631c0db8ad" providerId="LiveId" clId="{E33E494D-D287-4B82-AFAC-F6543C0965BC}" dt="2024-07-25T13:28:43.501" v="32"/>
      <pc:docMkLst>
        <pc:docMk/>
      </pc:docMkLst>
      <pc:sldChg chg="modSp mod">
        <pc:chgData name="Alfred Smith" userId="3c60a3631c0db8ad" providerId="LiveId" clId="{E33E494D-D287-4B82-AFAC-F6543C0965BC}" dt="2024-07-25T13:12:39.314" v="3" actId="27636"/>
        <pc:sldMkLst>
          <pc:docMk/>
          <pc:sldMk cId="1499918570" sldId="257"/>
        </pc:sldMkLst>
        <pc:spChg chg="mod">
          <ac:chgData name="Alfred Smith" userId="3c60a3631c0db8ad" providerId="LiveId" clId="{E33E494D-D287-4B82-AFAC-F6543C0965BC}" dt="2024-07-25T13:12:39.314" v="3" actId="27636"/>
          <ac:spMkLst>
            <pc:docMk/>
            <pc:sldMk cId="1499918570" sldId="257"/>
            <ac:spMk id="3" creationId="{0228937D-0D81-2DA1-1C55-FD99B23FE1AE}"/>
          </ac:spMkLst>
        </pc:spChg>
      </pc:sldChg>
      <pc:sldChg chg="modSp mod">
        <pc:chgData name="Alfred Smith" userId="3c60a3631c0db8ad" providerId="LiveId" clId="{E33E494D-D287-4B82-AFAC-F6543C0965BC}" dt="2024-07-25T13:25:11.471" v="7"/>
        <pc:sldMkLst>
          <pc:docMk/>
          <pc:sldMk cId="2346136586" sldId="260"/>
        </pc:sldMkLst>
        <pc:spChg chg="mod">
          <ac:chgData name="Alfred Smith" userId="3c60a3631c0db8ad" providerId="LiveId" clId="{E33E494D-D287-4B82-AFAC-F6543C0965BC}" dt="2024-07-25T13:25:11.471" v="7"/>
          <ac:spMkLst>
            <pc:docMk/>
            <pc:sldMk cId="2346136586" sldId="260"/>
            <ac:spMk id="4" creationId="{EE2AC625-9141-A801-F431-DD5F79396320}"/>
          </ac:spMkLst>
        </pc:spChg>
      </pc:sldChg>
      <pc:sldChg chg="modSp mod">
        <pc:chgData name="Alfred Smith" userId="3c60a3631c0db8ad" providerId="LiveId" clId="{E33E494D-D287-4B82-AFAC-F6543C0965BC}" dt="2024-07-25T13:25:26.915" v="9"/>
        <pc:sldMkLst>
          <pc:docMk/>
          <pc:sldMk cId="4037329247" sldId="261"/>
        </pc:sldMkLst>
        <pc:spChg chg="mod">
          <ac:chgData name="Alfred Smith" userId="3c60a3631c0db8ad" providerId="LiveId" clId="{E33E494D-D287-4B82-AFAC-F6543C0965BC}" dt="2024-07-25T13:25:26.915" v="9"/>
          <ac:spMkLst>
            <pc:docMk/>
            <pc:sldMk cId="4037329247" sldId="261"/>
            <ac:spMk id="4" creationId="{EE2AC625-9141-A801-F431-DD5F79396320}"/>
          </ac:spMkLst>
        </pc:spChg>
      </pc:sldChg>
      <pc:sldChg chg="modSp mod">
        <pc:chgData name="Alfred Smith" userId="3c60a3631c0db8ad" providerId="LiveId" clId="{E33E494D-D287-4B82-AFAC-F6543C0965BC}" dt="2024-07-25T13:25:41.710" v="11"/>
        <pc:sldMkLst>
          <pc:docMk/>
          <pc:sldMk cId="1909638311" sldId="262"/>
        </pc:sldMkLst>
        <pc:spChg chg="mod">
          <ac:chgData name="Alfred Smith" userId="3c60a3631c0db8ad" providerId="LiveId" clId="{E33E494D-D287-4B82-AFAC-F6543C0965BC}" dt="2024-07-25T13:25:41.710" v="11"/>
          <ac:spMkLst>
            <pc:docMk/>
            <pc:sldMk cId="1909638311" sldId="262"/>
            <ac:spMk id="4" creationId="{EE2AC625-9141-A801-F431-DD5F79396320}"/>
          </ac:spMkLst>
        </pc:spChg>
      </pc:sldChg>
      <pc:sldChg chg="modSp mod">
        <pc:chgData name="Alfred Smith" userId="3c60a3631c0db8ad" providerId="LiveId" clId="{E33E494D-D287-4B82-AFAC-F6543C0965BC}" dt="2024-07-25T13:26:01.597" v="14" actId="404"/>
        <pc:sldMkLst>
          <pc:docMk/>
          <pc:sldMk cId="641208035" sldId="263"/>
        </pc:sldMkLst>
        <pc:spChg chg="mod">
          <ac:chgData name="Alfred Smith" userId="3c60a3631c0db8ad" providerId="LiveId" clId="{E33E494D-D287-4B82-AFAC-F6543C0965BC}" dt="2024-07-25T13:26:01.597" v="14" actId="404"/>
          <ac:spMkLst>
            <pc:docMk/>
            <pc:sldMk cId="641208035" sldId="263"/>
            <ac:spMk id="4" creationId="{EE2AC625-9141-A801-F431-DD5F79396320}"/>
          </ac:spMkLst>
        </pc:spChg>
      </pc:sldChg>
      <pc:sldChg chg="modSp mod">
        <pc:chgData name="Alfred Smith" userId="3c60a3631c0db8ad" providerId="LiveId" clId="{E33E494D-D287-4B82-AFAC-F6543C0965BC}" dt="2024-07-25T13:26:17.198" v="16"/>
        <pc:sldMkLst>
          <pc:docMk/>
          <pc:sldMk cId="4044745628" sldId="264"/>
        </pc:sldMkLst>
        <pc:spChg chg="mod">
          <ac:chgData name="Alfred Smith" userId="3c60a3631c0db8ad" providerId="LiveId" clId="{E33E494D-D287-4B82-AFAC-F6543C0965BC}" dt="2024-07-25T13:26:17.198" v="16"/>
          <ac:spMkLst>
            <pc:docMk/>
            <pc:sldMk cId="4044745628" sldId="264"/>
            <ac:spMk id="4" creationId="{EE2AC625-9141-A801-F431-DD5F79396320}"/>
          </ac:spMkLst>
        </pc:spChg>
      </pc:sldChg>
      <pc:sldChg chg="modSp mod">
        <pc:chgData name="Alfred Smith" userId="3c60a3631c0db8ad" providerId="LiveId" clId="{E33E494D-D287-4B82-AFAC-F6543C0965BC}" dt="2024-07-25T13:27:14.145" v="22" actId="5793"/>
        <pc:sldMkLst>
          <pc:docMk/>
          <pc:sldMk cId="978260341" sldId="265"/>
        </pc:sldMkLst>
        <pc:spChg chg="mod">
          <ac:chgData name="Alfred Smith" userId="3c60a3631c0db8ad" providerId="LiveId" clId="{E33E494D-D287-4B82-AFAC-F6543C0965BC}" dt="2024-07-25T13:27:14.145" v="22" actId="5793"/>
          <ac:spMkLst>
            <pc:docMk/>
            <pc:sldMk cId="978260341" sldId="265"/>
            <ac:spMk id="4" creationId="{EE2AC625-9141-A801-F431-DD5F79396320}"/>
          </ac:spMkLst>
        </pc:spChg>
      </pc:sldChg>
      <pc:sldChg chg="modSp mod">
        <pc:chgData name="Alfred Smith" userId="3c60a3631c0db8ad" providerId="LiveId" clId="{E33E494D-D287-4B82-AFAC-F6543C0965BC}" dt="2024-07-25T13:27:56.966" v="24"/>
        <pc:sldMkLst>
          <pc:docMk/>
          <pc:sldMk cId="3575870363" sldId="266"/>
        </pc:sldMkLst>
        <pc:spChg chg="mod">
          <ac:chgData name="Alfred Smith" userId="3c60a3631c0db8ad" providerId="LiveId" clId="{E33E494D-D287-4B82-AFAC-F6543C0965BC}" dt="2024-07-25T13:27:56.966" v="24"/>
          <ac:spMkLst>
            <pc:docMk/>
            <pc:sldMk cId="3575870363" sldId="266"/>
            <ac:spMk id="4" creationId="{EE2AC625-9141-A801-F431-DD5F79396320}"/>
          </ac:spMkLst>
        </pc:spChg>
      </pc:sldChg>
      <pc:sldChg chg="modSp mod">
        <pc:chgData name="Alfred Smith" userId="3c60a3631c0db8ad" providerId="LiveId" clId="{E33E494D-D287-4B82-AFAC-F6543C0965BC}" dt="2024-07-25T13:28:14.263" v="27"/>
        <pc:sldMkLst>
          <pc:docMk/>
          <pc:sldMk cId="4017137865" sldId="267"/>
        </pc:sldMkLst>
        <pc:spChg chg="mod">
          <ac:chgData name="Alfred Smith" userId="3c60a3631c0db8ad" providerId="LiveId" clId="{E33E494D-D287-4B82-AFAC-F6543C0965BC}" dt="2024-07-25T13:28:14.263" v="27"/>
          <ac:spMkLst>
            <pc:docMk/>
            <pc:sldMk cId="4017137865" sldId="267"/>
            <ac:spMk id="4" creationId="{EE2AC625-9141-A801-F431-DD5F79396320}"/>
          </ac:spMkLst>
        </pc:spChg>
      </pc:sldChg>
      <pc:sldChg chg="modSp mod">
        <pc:chgData name="Alfred Smith" userId="3c60a3631c0db8ad" providerId="LiveId" clId="{E33E494D-D287-4B82-AFAC-F6543C0965BC}" dt="2024-07-25T13:28:29.932" v="29"/>
        <pc:sldMkLst>
          <pc:docMk/>
          <pc:sldMk cId="3137811553" sldId="268"/>
        </pc:sldMkLst>
        <pc:spChg chg="mod">
          <ac:chgData name="Alfred Smith" userId="3c60a3631c0db8ad" providerId="LiveId" clId="{E33E494D-D287-4B82-AFAC-F6543C0965BC}" dt="2024-07-25T13:28:29.932" v="29"/>
          <ac:spMkLst>
            <pc:docMk/>
            <pc:sldMk cId="3137811553" sldId="268"/>
            <ac:spMk id="4" creationId="{EE2AC625-9141-A801-F431-DD5F79396320}"/>
          </ac:spMkLst>
        </pc:spChg>
      </pc:sldChg>
      <pc:sldChg chg="modSp mod">
        <pc:chgData name="Alfred Smith" userId="3c60a3631c0db8ad" providerId="LiveId" clId="{E33E494D-D287-4B82-AFAC-F6543C0965BC}" dt="2024-07-25T13:28:43.501" v="32"/>
        <pc:sldMkLst>
          <pc:docMk/>
          <pc:sldMk cId="100491716" sldId="269"/>
        </pc:sldMkLst>
        <pc:spChg chg="mod">
          <ac:chgData name="Alfred Smith" userId="3c60a3631c0db8ad" providerId="LiveId" clId="{E33E494D-D287-4B82-AFAC-F6543C0965BC}" dt="2024-07-25T13:28:43.501" v="32"/>
          <ac:spMkLst>
            <pc:docMk/>
            <pc:sldMk cId="100491716" sldId="269"/>
            <ac:spMk id="4" creationId="{EE2AC625-9141-A801-F431-DD5F79396320}"/>
          </ac:spMkLst>
        </pc:spChg>
      </pc:sldChg>
      <pc:sldChg chg="addSp modSp mod">
        <pc:chgData name="Alfred Smith" userId="3c60a3631c0db8ad" providerId="LiveId" clId="{E33E494D-D287-4B82-AFAC-F6543C0965BC}" dt="2024-07-25T13:13:02.347" v="5" actId="1076"/>
        <pc:sldMkLst>
          <pc:docMk/>
          <pc:sldMk cId="4120481681" sldId="270"/>
        </pc:sldMkLst>
        <pc:spChg chg="add mod">
          <ac:chgData name="Alfred Smith" userId="3c60a3631c0db8ad" providerId="LiveId" clId="{E33E494D-D287-4B82-AFAC-F6543C0965BC}" dt="2024-07-25T13:13:02.347" v="5" actId="1076"/>
          <ac:spMkLst>
            <pc:docMk/>
            <pc:sldMk cId="4120481681" sldId="270"/>
            <ac:spMk id="4" creationId="{407F020A-E80F-F4EE-F9A7-BFE7DE93B17A}"/>
          </ac:spMkLst>
        </pc:spChg>
      </pc:sldChg>
      <pc:sldChg chg="modSp mod">
        <pc:chgData name="Alfred Smith" userId="3c60a3631c0db8ad" providerId="LiveId" clId="{E33E494D-D287-4B82-AFAC-F6543C0965BC}" dt="2024-07-25T13:27:04.251" v="19"/>
        <pc:sldMkLst>
          <pc:docMk/>
          <pc:sldMk cId="368756414" sldId="281"/>
        </pc:sldMkLst>
        <pc:spChg chg="mod">
          <ac:chgData name="Alfred Smith" userId="3c60a3631c0db8ad" providerId="LiveId" clId="{E33E494D-D287-4B82-AFAC-F6543C0965BC}" dt="2024-07-25T13:27:04.251" v="19"/>
          <ac:spMkLst>
            <pc:docMk/>
            <pc:sldMk cId="368756414" sldId="281"/>
            <ac:spMk id="4" creationId="{EE2AC625-9141-A801-F431-DD5F7939632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25-07-2024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Checked Kham</a:t>
            </a:r>
          </a:p>
          <a:p>
            <a:pPr algn="l"/>
            <a:r>
              <a:rPr lang="en-US" sz="1200" b="1" i="0" u="none" strike="noStrike" baseline="0" dirty="0">
                <a:latin typeface="TimesNewRomanPS-BoldMT"/>
              </a:rPr>
              <a:t>53 Paul’s 2nd Journey, Part 2</a:t>
            </a:r>
          </a:p>
          <a:p>
            <a:pPr algn="l"/>
            <a:r>
              <a:rPr lang="en-US" sz="1200" b="0" i="0" u="none" strike="noStrike" baseline="0" dirty="0">
                <a:latin typeface="TimesNewRomanPSMT"/>
              </a:rPr>
              <a:t>1. Chased out of Thessalonica – Acts 17:1-10 (Left and Center Top)</a:t>
            </a:r>
          </a:p>
          <a:p>
            <a:pPr algn="l"/>
            <a:r>
              <a:rPr lang="en-US" sz="1200" b="0" i="0" u="none" strike="noStrike" baseline="0" dirty="0">
                <a:latin typeface="TimesNewRomanPSMT"/>
              </a:rPr>
              <a:t>2. Driven out of Berea – Acts 17:10-14 (Right Top)</a:t>
            </a:r>
          </a:p>
          <a:p>
            <a:pPr algn="l"/>
            <a:r>
              <a:rPr lang="en-US" sz="1200" b="0" i="0" u="none" strike="noStrike" baseline="0" dirty="0">
                <a:latin typeface="TimesNewRomanPSMT"/>
              </a:rPr>
              <a:t>3. Paul in Athens – Acts 17:15-34 (Right Center)</a:t>
            </a:r>
          </a:p>
          <a:p>
            <a:pPr algn="l"/>
            <a:r>
              <a:rPr lang="en-US" sz="1200" b="0" i="0" u="none" strike="noStrike" baseline="0" dirty="0">
                <a:latin typeface="TimesNewRomanPSMT"/>
              </a:rPr>
              <a:t>4. Paul making tents – Acts 18:1-5 (Right Bottom)</a:t>
            </a:r>
          </a:p>
          <a:p>
            <a:pPr algn="l"/>
            <a:r>
              <a:rPr lang="en-US" sz="1200" b="0" i="0" u="none" strike="noStrike" baseline="0" dirty="0">
                <a:latin typeface="TimesNewRomanPSMT"/>
              </a:rPr>
              <a:t>5. Leaving the Jews and going to the Gentiles – Acts 18:6-11 (Center Bottom)</a:t>
            </a:r>
          </a:p>
          <a:p>
            <a:pPr algn="l"/>
            <a:r>
              <a:rPr lang="en-US" sz="1200" b="0" i="0" u="none" strike="noStrike" baseline="0" dirty="0">
                <a:latin typeface="TimesNewRomanPSMT"/>
              </a:rPr>
              <a:t>6. The Jews bring Paul to the Judgment seat – Acts 18:12-17 (Left Bottom)</a:t>
            </a:r>
          </a:p>
          <a:p>
            <a:pPr algn="l"/>
            <a:r>
              <a:rPr lang="en-US" sz="1200" b="0" i="0" u="none" strike="noStrike" baseline="0" dirty="0">
                <a:latin typeface="TimesNewRomanPSMT"/>
              </a:rPr>
              <a:t>7. Paul In Ephesus – Acts 18:18-22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53-4</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92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IN" dirty="0"/>
          </a:p>
        </p:txBody>
      </p:sp>
      <p:pic>
        <p:nvPicPr>
          <p:cNvPr id="6" name="Audio 5">
            <a:hlinkClick r:id="" action="ppaction://media"/>
            <a:extLst>
              <a:ext uri="{FF2B5EF4-FFF2-40B4-BE49-F238E27FC236}">
                <a16:creationId xmlns:a16="http://schemas.microsoft.com/office/drawing/2014/main" id="{E6C94ED9-FA46-19D3-7551-6E475940BC2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358"/>
    </mc:Choice>
    <mc:Fallback xmlns="">
      <p:transition spd="slow" advTm="4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665F69-23E9-C979-BF9C-EA560D960301}"/>
              </a:ext>
            </a:extLst>
          </p:cNvPr>
          <p:cNvPicPr>
            <a:picLocks noChangeAspect="1"/>
          </p:cNvPicPr>
          <p:nvPr/>
        </p:nvPicPr>
        <p:blipFill>
          <a:blip r:embed="rId2"/>
          <a:stretch>
            <a:fillRect/>
          </a:stretch>
        </p:blipFill>
        <p:spPr>
          <a:xfrm>
            <a:off x="0" y="0"/>
            <a:ext cx="12192000" cy="6959150"/>
          </a:xfrm>
          <a:prstGeom prst="rect">
            <a:avLst/>
          </a:prstGeom>
        </p:spPr>
      </p:pic>
      <p:sp>
        <p:nvSpPr>
          <p:cNvPr id="4" name="TextBox 3">
            <a:extLst>
              <a:ext uri="{FF2B5EF4-FFF2-40B4-BE49-F238E27FC236}">
                <a16:creationId xmlns:a16="http://schemas.microsoft.com/office/drawing/2014/main" id="{C8431637-8EC7-48DE-7005-C3CBBEC8889A}"/>
              </a:ext>
            </a:extLst>
          </p:cNvPr>
          <p:cNvSpPr txBox="1"/>
          <p:nvPr/>
        </p:nvSpPr>
        <p:spPr>
          <a:xfrm>
            <a:off x="371622" y="5896779"/>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18:14</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15</a:t>
            </a:r>
            <a:r>
              <a:rPr lang="bo-CN" sz="6000" dirty="0">
                <a:solidFill>
                  <a:srgbClr val="121212"/>
                </a:solidFill>
                <a:latin typeface="Arial" panose="020B0604020202020204" pitchFamily="34" charset="0"/>
              </a:rPr>
              <a:t>འོན་ཀྱང་ཁྱོད་ཚོའི་རྩོད་གཞི་ཆོས་ཁྲིམས་ཀྱི་སྐོར་དང་མིང༌། ཚིག་བཅས་ཡིན་པས་ཁྱོད་རང་ཚོས་ཐག་གཅོད་བྱོས་ཤིག ང་ནི་དོན་དེའི་ཁྲིམས་དཔོན་དུ་འགྱུར་མི་འདོད་”ཅེས་ཟེར་ནས། </a:t>
            </a:r>
            <a:r>
              <a:rPr lang="bo-CN" sz="6000" dirty="0">
                <a:solidFill>
                  <a:srgbClr val="777A7B"/>
                </a:solidFill>
                <a:latin typeface="Arial" panose="020B0604020202020204" pitchFamily="34" charset="0"/>
              </a:rPr>
              <a:t>16</a:t>
            </a:r>
            <a:r>
              <a:rPr lang="bo-CN" sz="6000" dirty="0">
                <a:solidFill>
                  <a:srgbClr val="121212"/>
                </a:solidFill>
                <a:latin typeface="Arial" panose="020B0604020202020204" pitchFamily="34" charset="0"/>
              </a:rPr>
              <a:t>ཁོས་ཁོ་ཚོ་ཁྲིམས་ར་ནས་ཕར་བསྐྲད།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15But since it is a dispute about words and names and your own law, settle it yourselves. I refuse to be a judge of such things.” 16And he drove them away from the judgment seat.</a:t>
            </a:r>
            <a:endParaRPr lang="en-IN" sz="4400" dirty="0"/>
          </a:p>
        </p:txBody>
      </p:sp>
      <p:pic>
        <p:nvPicPr>
          <p:cNvPr id="10" name="Audio 9">
            <a:hlinkClick r:id="" action="ppaction://media"/>
            <a:extLst>
              <a:ext uri="{FF2B5EF4-FFF2-40B4-BE49-F238E27FC236}">
                <a16:creationId xmlns:a16="http://schemas.microsoft.com/office/drawing/2014/main" id="{1FC5533A-B507-982A-F5CA-6849FD76FCB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6541"/>
    </mc:Choice>
    <mc:Fallback xmlns="">
      <p:transition spd="slow" advTm="16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5DAF66-272F-A6F0-91F8-A4660424B805}"/>
              </a:ext>
            </a:extLst>
          </p:cNvPr>
          <p:cNvPicPr>
            <a:picLocks noChangeAspect="1"/>
          </p:cNvPicPr>
          <p:nvPr/>
        </p:nvPicPr>
        <p:blipFill>
          <a:blip r:embed="rId2"/>
          <a:stretch>
            <a:fillRect/>
          </a:stretch>
        </p:blipFill>
        <p:spPr>
          <a:xfrm>
            <a:off x="-1" y="0"/>
            <a:ext cx="12660923" cy="6858000"/>
          </a:xfrm>
          <a:prstGeom prst="rect">
            <a:avLst/>
          </a:prstGeom>
        </p:spPr>
      </p:pic>
      <p:sp>
        <p:nvSpPr>
          <p:cNvPr id="3" name="TextBox 2">
            <a:extLst>
              <a:ext uri="{FF2B5EF4-FFF2-40B4-BE49-F238E27FC236}">
                <a16:creationId xmlns:a16="http://schemas.microsoft.com/office/drawing/2014/main" id="{3CF3CFF8-B62D-6030-13E5-169B51B99A91}"/>
              </a:ext>
            </a:extLst>
          </p:cNvPr>
          <p:cNvSpPr txBox="1"/>
          <p:nvPr/>
        </p:nvSpPr>
        <p:spPr>
          <a:xfrm>
            <a:off x="269711" y="559683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18:15,16</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17</a:t>
            </a:r>
            <a:r>
              <a:rPr lang="bo-CN" sz="7200" dirty="0">
                <a:solidFill>
                  <a:srgbClr val="121212"/>
                </a:solidFill>
                <a:latin typeface="Arial" panose="020B0604020202020204" pitchFamily="34" charset="0"/>
              </a:rPr>
              <a:t>དེ་ནས་ཁོ་ཚོ་ཚང་མས་འདུ་ཁང་གི་འགོ་ཁྲིད་སོ་ཐེ་ནཱེ་བཙན་བཟུང་བྱས་ནས་ཁྲིམས་རའི་མདུན་དུ་བརྡུངས་ན་ཡང༌། ག་ལི་ཡཱོ་ཡིས་བྱ་བ་དེ་ལ་ཁ་ཡ་མ་བྱས།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17At this, the crowd seized Sosthenes the synagogue leader and beat him in front of the judgment seat. But none of this was of concern to Gallio.</a:t>
            </a:r>
            <a:endParaRPr lang="en-IN" dirty="0"/>
          </a:p>
        </p:txBody>
      </p:sp>
      <p:pic>
        <p:nvPicPr>
          <p:cNvPr id="14" name="Audio 13">
            <a:hlinkClick r:id="" action="ppaction://media"/>
            <a:extLst>
              <a:ext uri="{FF2B5EF4-FFF2-40B4-BE49-F238E27FC236}">
                <a16:creationId xmlns:a16="http://schemas.microsoft.com/office/drawing/2014/main" id="{3630858F-99E3-3F4A-C9C6-44DD4329E05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1510"/>
    </mc:Choice>
    <mc:Fallback xmlns="">
      <p:transition spd="slow" advTm="11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1D1DC7-B47C-781F-6603-ABC23BFE72B3}"/>
              </a:ext>
            </a:extLst>
          </p:cNvPr>
          <p:cNvPicPr>
            <a:picLocks noChangeAspect="1"/>
          </p:cNvPicPr>
          <p:nvPr/>
        </p:nvPicPr>
        <p:blipFill>
          <a:blip r:embed="rId2"/>
          <a:stretch>
            <a:fillRect/>
          </a:stretch>
        </p:blipFill>
        <p:spPr>
          <a:xfrm>
            <a:off x="0" y="-134767"/>
            <a:ext cx="12192000" cy="6992767"/>
          </a:xfrm>
          <a:prstGeom prst="rect">
            <a:avLst/>
          </a:prstGeom>
        </p:spPr>
      </p:pic>
      <p:sp>
        <p:nvSpPr>
          <p:cNvPr id="6" name="TextBox 5">
            <a:extLst>
              <a:ext uri="{FF2B5EF4-FFF2-40B4-BE49-F238E27FC236}">
                <a16:creationId xmlns:a16="http://schemas.microsoft.com/office/drawing/2014/main" id="{0B69299E-B703-0D9B-9679-A4411C709AB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18:17</a:t>
            </a: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18</a:t>
            </a:r>
            <a:r>
              <a:rPr lang="bo-CN" sz="5400" dirty="0">
                <a:solidFill>
                  <a:srgbClr val="121212"/>
                </a:solidFill>
                <a:latin typeface="Arial" panose="020B0604020202020204" pitchFamily="34" charset="0"/>
              </a:rPr>
              <a:t>ས་ཆ་དེར་པའུ་ལུ་ཉིན་མང་པོ་གནས་པའི་རྗེས་སུ་སྤུན་ཟླ་རྣམས་དང་ཁ་བྲལ་ཏེ་ཕུར་སི་ལཱ་དང་ཨ་ཀུ་ལཱ་མཉམ་དུ་གྲུ་གཟིངས་ལ་བཞུགས་ནས་སི་རི་ཡཱ་ཡུལ་དུ་ཕེ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18Paul remained in Corinth for quite some time before saying goodbye to the brothers. He had his head shaved in </a:t>
            </a:r>
            <a:r>
              <a:rPr lang="en-US" sz="4000" dirty="0" err="1">
                <a:solidFill>
                  <a:srgbClr val="777A7B"/>
                </a:solidFill>
                <a:latin typeface="Arial" panose="020B0604020202020204" pitchFamily="34" charset="0"/>
              </a:rPr>
              <a:t>Cenchrea</a:t>
            </a:r>
            <a:r>
              <a:rPr lang="en-US" sz="4000" dirty="0">
                <a:solidFill>
                  <a:srgbClr val="777A7B"/>
                </a:solidFill>
                <a:latin typeface="Arial" panose="020B0604020202020204" pitchFamily="34" charset="0"/>
              </a:rPr>
              <a:t> to keep a vow he had made, and then he sailed for Syria, accompanied by Priscilla and Aquila…</a:t>
            </a:r>
            <a:endParaRPr lang="en-IN" dirty="0"/>
          </a:p>
        </p:txBody>
      </p:sp>
      <p:pic>
        <p:nvPicPr>
          <p:cNvPr id="6" name="Audio 5">
            <a:hlinkClick r:id="" action="ppaction://media"/>
            <a:extLst>
              <a:ext uri="{FF2B5EF4-FFF2-40B4-BE49-F238E27FC236}">
                <a16:creationId xmlns:a16="http://schemas.microsoft.com/office/drawing/2014/main" id="{2850FF95-64B1-5396-359D-27DFBF54334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2259"/>
    </mc:Choice>
    <mc:Fallback xmlns="">
      <p:transition spd="slow" advTm="12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69CE7E-34A2-BDDD-2EDA-AC64B7865D06}"/>
              </a:ext>
            </a:extLst>
          </p:cNvPr>
          <p:cNvPicPr>
            <a:picLocks noChangeAspect="1"/>
          </p:cNvPicPr>
          <p:nvPr/>
        </p:nvPicPr>
        <p:blipFill>
          <a:blip r:embed="rId2"/>
          <a:stretch>
            <a:fillRect/>
          </a:stretch>
        </p:blipFill>
        <p:spPr>
          <a:xfrm>
            <a:off x="-1" y="1"/>
            <a:ext cx="12434487" cy="6858000"/>
          </a:xfrm>
          <a:prstGeom prst="rect">
            <a:avLst/>
          </a:prstGeom>
        </p:spPr>
      </p:pic>
      <p:sp>
        <p:nvSpPr>
          <p:cNvPr id="4" name="TextBox 3">
            <a:extLst>
              <a:ext uri="{FF2B5EF4-FFF2-40B4-BE49-F238E27FC236}">
                <a16:creationId xmlns:a16="http://schemas.microsoft.com/office/drawing/2014/main" id="{B72B06A1-BBF3-086E-8FF4-E30847335EA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18:18</a:t>
            </a:r>
          </a:p>
        </p:txBody>
      </p:sp>
    </p:spTree>
    <p:extLst>
      <p:ext uri="{BB962C8B-B14F-4D97-AF65-F5344CB8AC3E}">
        <p14:creationId xmlns:p14="http://schemas.microsoft.com/office/powerpoint/2010/main" val="28795689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121212"/>
                </a:solidFill>
                <a:latin typeface="Arial" panose="020B0604020202020204" pitchFamily="34" charset="0"/>
              </a:rPr>
              <a:t>པའུ་ལུ་ཀེན་གྲེ་གྲུ་ཁར་ཕེབས་ནས་དེར་སྔར་བཞག་པའི་དམ་བཅའ་བཞིན་ཁོང་གི་དབུ་སྐྲ་བྲེགས།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121212"/>
                </a:solidFill>
                <a:latin typeface="Arial" panose="020B0604020202020204" pitchFamily="34" charset="0"/>
              </a:rPr>
              <a:t>and then he sailed for Syria, accompanied by Priscilla and Aquila.</a:t>
            </a:r>
            <a:endParaRPr lang="en-IN" dirty="0"/>
          </a:p>
        </p:txBody>
      </p:sp>
      <p:pic>
        <p:nvPicPr>
          <p:cNvPr id="6" name="Audio 5">
            <a:hlinkClick r:id="" action="ppaction://media"/>
            <a:extLst>
              <a:ext uri="{FF2B5EF4-FFF2-40B4-BE49-F238E27FC236}">
                <a16:creationId xmlns:a16="http://schemas.microsoft.com/office/drawing/2014/main" id="{3B64407E-9F82-14B5-9F70-DBFC335FDD0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8756414"/>
      </p:ext>
    </p:extLst>
  </p:cSld>
  <p:clrMapOvr>
    <a:masterClrMapping/>
  </p:clrMapOvr>
  <mc:AlternateContent xmlns:mc="http://schemas.openxmlformats.org/markup-compatibility/2006" xmlns:p14="http://schemas.microsoft.com/office/powerpoint/2010/main">
    <mc:Choice Requires="p14">
      <p:transition spd="slow" p14:dur="2000" advTm="7669"/>
    </mc:Choice>
    <mc:Fallback xmlns="">
      <p:transition spd="slow" advTm="7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2B06A1-BBF3-086E-8FF4-E30847335EA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18:18</a:t>
            </a:r>
          </a:p>
        </p:txBody>
      </p:sp>
      <p:pic>
        <p:nvPicPr>
          <p:cNvPr id="7" name="Picture 6">
            <a:extLst>
              <a:ext uri="{FF2B5EF4-FFF2-40B4-BE49-F238E27FC236}">
                <a16:creationId xmlns:a16="http://schemas.microsoft.com/office/drawing/2014/main" id="{FB88F06D-8273-BE8A-B297-78E2E6BB0A34}"/>
              </a:ext>
            </a:extLst>
          </p:cNvPr>
          <p:cNvPicPr>
            <a:picLocks noChangeAspect="1"/>
          </p:cNvPicPr>
          <p:nvPr/>
        </p:nvPicPr>
        <p:blipFill>
          <a:blip r:embed="rId2"/>
          <a:stretch>
            <a:fillRect/>
          </a:stretch>
        </p:blipFill>
        <p:spPr>
          <a:xfrm>
            <a:off x="0" y="-78827"/>
            <a:ext cx="12192000" cy="6936828"/>
          </a:xfrm>
          <a:prstGeom prst="rect">
            <a:avLst/>
          </a:prstGeom>
        </p:spPr>
      </p:pic>
      <p:sp>
        <p:nvSpPr>
          <p:cNvPr id="8" name="TextBox 7">
            <a:extLst>
              <a:ext uri="{FF2B5EF4-FFF2-40B4-BE49-F238E27FC236}">
                <a16:creationId xmlns:a16="http://schemas.microsoft.com/office/drawing/2014/main" id="{D78C04D9-8882-B9B4-13B6-1DFE762D2C8E}"/>
              </a:ext>
            </a:extLst>
          </p:cNvPr>
          <p:cNvSpPr txBox="1"/>
          <p:nvPr/>
        </p:nvSpPr>
        <p:spPr>
          <a:xfrm>
            <a:off x="382354" y="3953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18:18</a:t>
            </a:r>
          </a:p>
        </p:txBody>
      </p:sp>
    </p:spTree>
    <p:extLst>
      <p:ext uri="{BB962C8B-B14F-4D97-AF65-F5344CB8AC3E}">
        <p14:creationId xmlns:p14="http://schemas.microsoft.com/office/powerpoint/2010/main" val="2390376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19</a:t>
            </a:r>
            <a:r>
              <a:rPr lang="bo-CN" sz="6600" dirty="0">
                <a:solidFill>
                  <a:srgbClr val="121212"/>
                </a:solidFill>
                <a:latin typeface="Arial" panose="020B0604020202020204" pitchFamily="34" charset="0"/>
              </a:rPr>
              <a:t>ཨེ་ཕེ་སུ་གྲོང་ཁྱེར་དུ་སླེབས་ནས་པའུ་ལུ་ཁོ་གཉིས་དེར་བཞག ཁོང་ཉིད་ཡ་ཧུ་དཱ་པའི་འདུ་ཁང་ལ་འཛུལ་ཏེ་ཡ་ཧུ་དཱ་པ་རྣམས་དང་རྩོད་གླེང་བྱས་པ་དང༌།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19When they reached Ephesus, Paul parted ways with Priscilla and Aquila. He himself went into the synagogue there and reasoned with the Jews.</a:t>
            </a:r>
            <a:endParaRPr lang="en-IN" dirty="0"/>
          </a:p>
        </p:txBody>
      </p:sp>
      <p:pic>
        <p:nvPicPr>
          <p:cNvPr id="6" name="Audio 5">
            <a:hlinkClick r:id="" action="ppaction://media"/>
            <a:extLst>
              <a:ext uri="{FF2B5EF4-FFF2-40B4-BE49-F238E27FC236}">
                <a16:creationId xmlns:a16="http://schemas.microsoft.com/office/drawing/2014/main" id="{B71412C4-3D3A-E20B-A7B5-C0F50483102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0570"/>
    </mc:Choice>
    <mc:Fallback xmlns="">
      <p:transition spd="slow" advTm="10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6F6B7E-5A76-BD26-88F9-57332E254031}"/>
              </a:ext>
            </a:extLst>
          </p:cNvPr>
          <p:cNvPicPr>
            <a:picLocks noChangeAspect="1"/>
          </p:cNvPicPr>
          <p:nvPr/>
        </p:nvPicPr>
        <p:blipFill>
          <a:blip r:embed="rId2"/>
          <a:stretch>
            <a:fillRect/>
          </a:stretch>
        </p:blipFill>
        <p:spPr>
          <a:xfrm>
            <a:off x="0" y="-9896"/>
            <a:ext cx="12192000" cy="6867896"/>
          </a:xfrm>
          <a:prstGeom prst="rect">
            <a:avLst/>
          </a:prstGeom>
        </p:spPr>
      </p:pic>
      <p:sp>
        <p:nvSpPr>
          <p:cNvPr id="4" name="TextBox 3">
            <a:extLst>
              <a:ext uri="{FF2B5EF4-FFF2-40B4-BE49-F238E27FC236}">
                <a16:creationId xmlns:a16="http://schemas.microsoft.com/office/drawing/2014/main" id="{19E9E002-AEAA-BCA6-9D57-610FC2ADAB08}"/>
              </a:ext>
            </a:extLst>
          </p:cNvPr>
          <p:cNvSpPr txBox="1"/>
          <p:nvPr/>
        </p:nvSpPr>
        <p:spPr>
          <a:xfrm>
            <a:off x="2743202" y="-9896"/>
            <a:ext cx="7673007" cy="2726592"/>
          </a:xfrm>
          <a:prstGeom prst="rect">
            <a:avLst/>
          </a:prstGeom>
          <a:noFill/>
        </p:spPr>
        <p:txBody>
          <a:bodyPr wrap="square" rtlCol="0">
            <a:noAutofit/>
          </a:bodyPr>
          <a:lstStyle/>
          <a:p>
            <a:pPr algn="ctr"/>
            <a:r>
              <a:rPr lang="bo-CN" sz="8000" b="1" i="0" cap="all" dirty="0">
                <a:solidFill>
                  <a:schemeClr val="bg1"/>
                </a:solidFill>
                <a:effectLst/>
                <a:latin typeface="ArialMT"/>
              </a:rPr>
              <a:t>མཛད་པ། 18</a:t>
            </a:r>
          </a:p>
          <a:p>
            <a:r>
              <a:rPr lang="en-IN" sz="8000" b="1" dirty="0">
                <a:solidFill>
                  <a:schemeClr val="bg1"/>
                </a:solidFill>
              </a:rPr>
              <a:t> </a:t>
            </a:r>
            <a:r>
              <a:rPr lang="bo-CN" sz="8000" b="1" dirty="0">
                <a:solidFill>
                  <a:schemeClr val="bg1"/>
                </a:solidFill>
                <a:latin typeface="Arial" panose="020B0604020202020204" pitchFamily="34" charset="0"/>
              </a:rPr>
              <a:t>པའུ་ལུ་ལ་ཁྲིམས་རར་འཁྲིད་དེ་པ།</a:t>
            </a:r>
            <a:endParaRPr lang="en-IN" sz="8000" b="1"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1E5F62-8A15-5B6D-ED9D-42378AB2B489}"/>
              </a:ext>
            </a:extLst>
          </p:cNvPr>
          <p:cNvPicPr>
            <a:picLocks noChangeAspect="1"/>
          </p:cNvPicPr>
          <p:nvPr/>
        </p:nvPicPr>
        <p:blipFill>
          <a:blip r:embed="rId2"/>
          <a:stretch>
            <a:fillRect/>
          </a:stretch>
        </p:blipFill>
        <p:spPr>
          <a:xfrm>
            <a:off x="-742121" y="-310309"/>
            <a:ext cx="12934122" cy="7168309"/>
          </a:xfrm>
          <a:prstGeom prst="rect">
            <a:avLst/>
          </a:prstGeom>
        </p:spPr>
      </p:pic>
      <p:sp>
        <p:nvSpPr>
          <p:cNvPr id="4" name="TextBox 3">
            <a:extLst>
              <a:ext uri="{FF2B5EF4-FFF2-40B4-BE49-F238E27FC236}">
                <a16:creationId xmlns:a16="http://schemas.microsoft.com/office/drawing/2014/main" id="{FCE9C7D3-C4F9-FFE5-8558-9E2EB3BAC16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18:19</a:t>
            </a:r>
          </a:p>
        </p:txBody>
      </p:sp>
    </p:spTree>
    <p:extLst>
      <p:ext uri="{BB962C8B-B14F-4D97-AF65-F5344CB8AC3E}">
        <p14:creationId xmlns:p14="http://schemas.microsoft.com/office/powerpoint/2010/main" val="4265919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20</a:t>
            </a:r>
            <a:r>
              <a:rPr lang="bo-CN" sz="8000" dirty="0">
                <a:solidFill>
                  <a:srgbClr val="121212"/>
                </a:solidFill>
                <a:latin typeface="Arial" panose="020B0604020202020204" pitchFamily="34" charset="0"/>
              </a:rPr>
              <a:t>ཁོ་ཚོས་ཡུན་རིང་པོ་ཞིག་དེར་སྡོད་པར་ཞུས་ཀྱང་ཁོང་གིས་ཞལ་མ་བཞེས་ཏེ།</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20When they asked him to stay for a while longer, he declined.</a:t>
            </a:r>
            <a:endParaRPr lang="en-IN" dirty="0"/>
          </a:p>
        </p:txBody>
      </p:sp>
      <p:pic>
        <p:nvPicPr>
          <p:cNvPr id="6" name="Audio 5">
            <a:hlinkClick r:id="" action="ppaction://media"/>
            <a:extLst>
              <a:ext uri="{FF2B5EF4-FFF2-40B4-BE49-F238E27FC236}">
                <a16:creationId xmlns:a16="http://schemas.microsoft.com/office/drawing/2014/main" id="{3154B6D7-82F6-FA20-C392-6671EFF6259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6812"/>
    </mc:Choice>
    <mc:Fallback xmlns="">
      <p:transition spd="slow" advTm="6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287369-4C6C-542A-39B6-F4244E13098B}"/>
              </a:ext>
            </a:extLst>
          </p:cNvPr>
          <p:cNvPicPr>
            <a:picLocks noChangeAspect="1"/>
          </p:cNvPicPr>
          <p:nvPr/>
        </p:nvPicPr>
        <p:blipFill>
          <a:blip r:embed="rId2"/>
          <a:stretch>
            <a:fillRect/>
          </a:stretch>
        </p:blipFill>
        <p:spPr>
          <a:xfrm>
            <a:off x="-1" y="1"/>
            <a:ext cx="12575263" cy="6858000"/>
          </a:xfrm>
          <a:prstGeom prst="rect">
            <a:avLst/>
          </a:prstGeom>
        </p:spPr>
      </p:pic>
      <p:sp>
        <p:nvSpPr>
          <p:cNvPr id="4" name="TextBox 3">
            <a:extLst>
              <a:ext uri="{FF2B5EF4-FFF2-40B4-BE49-F238E27FC236}">
                <a16:creationId xmlns:a16="http://schemas.microsoft.com/office/drawing/2014/main" id="{E8AA5E5D-F534-BF51-EEFF-D39923A48DE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18:20</a:t>
            </a:r>
          </a:p>
        </p:txBody>
      </p:sp>
    </p:spTree>
    <p:extLst>
      <p:ext uri="{BB962C8B-B14F-4D97-AF65-F5344CB8AC3E}">
        <p14:creationId xmlns:p14="http://schemas.microsoft.com/office/powerpoint/2010/main" val="210266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21</a:t>
            </a:r>
            <a:r>
              <a:rPr lang="bo-CN" sz="6600" dirty="0">
                <a:solidFill>
                  <a:srgbClr val="121212"/>
                </a:solidFill>
                <a:latin typeface="Arial" panose="020B0604020202020204" pitchFamily="34" charset="0"/>
              </a:rPr>
              <a:t>ཁོ་ཚོ་དང་ཁ་བྲལ་ནས་ཁོང་གིས་“དཀོན་མཆོག་གི་དགོངས་པ་ཡིན་ན་ང་ཕྱིར་ལོག་པར་བྱ་”ཞེས་གསུངས་པའི་རྗེས་སུ་གྲུ་གཟིངས་ལ་བཞུགས་ནས་ཨེ་ཕེ་སུ་གྲོང་ཁྱེར་ནས་ཕར་ཕེ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21But as he left, he said, “I will come back  to you if God is willing.” And he set sail from Ephesus.</a:t>
            </a:r>
            <a:endParaRPr lang="en-IN" dirty="0"/>
          </a:p>
        </p:txBody>
      </p:sp>
      <p:pic>
        <p:nvPicPr>
          <p:cNvPr id="6" name="Audio 5">
            <a:hlinkClick r:id="" action="ppaction://media"/>
            <a:extLst>
              <a:ext uri="{FF2B5EF4-FFF2-40B4-BE49-F238E27FC236}">
                <a16:creationId xmlns:a16="http://schemas.microsoft.com/office/drawing/2014/main" id="{29D87D17-D554-BF68-6BCE-841FDE2E294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2626"/>
    </mc:Choice>
    <mc:Fallback xmlns="">
      <p:transition spd="slow" advTm="12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FADE03-4F88-7FF0-1621-5CBD999E021B}"/>
              </a:ext>
            </a:extLst>
          </p:cNvPr>
          <p:cNvPicPr>
            <a:picLocks noChangeAspect="1"/>
          </p:cNvPicPr>
          <p:nvPr/>
        </p:nvPicPr>
        <p:blipFill>
          <a:blip r:embed="rId2"/>
          <a:stretch>
            <a:fillRect/>
          </a:stretch>
        </p:blipFill>
        <p:spPr>
          <a:xfrm>
            <a:off x="-480811" y="1"/>
            <a:ext cx="12672811" cy="6858000"/>
          </a:xfrm>
          <a:prstGeom prst="rect">
            <a:avLst/>
          </a:prstGeom>
        </p:spPr>
      </p:pic>
      <p:sp>
        <p:nvSpPr>
          <p:cNvPr id="4" name="TextBox 3">
            <a:extLst>
              <a:ext uri="{FF2B5EF4-FFF2-40B4-BE49-F238E27FC236}">
                <a16:creationId xmlns:a16="http://schemas.microsoft.com/office/drawing/2014/main" id="{C0948452-12C2-3AF3-33BD-AAB5E52A11E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18:21</a:t>
            </a:r>
          </a:p>
        </p:txBody>
      </p:sp>
    </p:spTree>
    <p:extLst>
      <p:ext uri="{BB962C8B-B14F-4D97-AF65-F5344CB8AC3E}">
        <p14:creationId xmlns:p14="http://schemas.microsoft.com/office/powerpoint/2010/main" val="888433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22</a:t>
            </a:r>
            <a:r>
              <a:rPr lang="bo-CN" sz="6600" dirty="0">
                <a:solidFill>
                  <a:srgbClr val="121212"/>
                </a:solidFill>
                <a:latin typeface="Arial" panose="020B0604020202020204" pitchFamily="34" charset="0"/>
              </a:rPr>
              <a:t>སེ་སར་རེ་ཡཱ་གྲོང་ཁྱེར་དུ་སླེབས་པའི་རྗེས་སུ་ཡེ་རུ་ཤ་ལེམ་གྱི་ཆོས་ཚོགས་ལ་འཚམས་འདྲི་ཞུ་བར་ཡར་སོང༌། དེ་ནས་ཁོང་ཨན་ཏི་ཡོག་ཡཱ་གྲོང་ཁྱེར་དུ་མར་ཕེབས།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22When Paul had landed at Caesarea, he went up and greeted the church at Jerusalem. Then he went down to Antioch.</a:t>
            </a:r>
            <a:endParaRPr lang="en-IN" dirty="0"/>
          </a:p>
        </p:txBody>
      </p:sp>
      <p:pic>
        <p:nvPicPr>
          <p:cNvPr id="6" name="Audio 5">
            <a:hlinkClick r:id="" action="ppaction://media"/>
            <a:extLst>
              <a:ext uri="{FF2B5EF4-FFF2-40B4-BE49-F238E27FC236}">
                <a16:creationId xmlns:a16="http://schemas.microsoft.com/office/drawing/2014/main" id="{011DBAD5-DD40-A82F-7419-C740C46C6DA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1000"/>
    </mc:Choice>
    <mc:Fallback xmlns="">
      <p:transition spd="slow" advTm="1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735F6F-0650-2267-2E6B-B08E8354D925}"/>
              </a:ext>
            </a:extLst>
          </p:cNvPr>
          <p:cNvPicPr>
            <a:picLocks noChangeAspect="1"/>
          </p:cNvPicPr>
          <p:nvPr/>
        </p:nvPicPr>
        <p:blipFill>
          <a:blip r:embed="rId2"/>
          <a:stretch>
            <a:fillRect/>
          </a:stretch>
        </p:blipFill>
        <p:spPr>
          <a:xfrm>
            <a:off x="0" y="-9896"/>
            <a:ext cx="12192000" cy="6867896"/>
          </a:xfrm>
          <a:prstGeom prst="rect">
            <a:avLst/>
          </a:prstGeom>
        </p:spPr>
      </p:pic>
      <p:sp>
        <p:nvSpPr>
          <p:cNvPr id="3" name="TextBox 2">
            <a:extLst>
              <a:ext uri="{FF2B5EF4-FFF2-40B4-BE49-F238E27FC236}">
                <a16:creationId xmlns:a16="http://schemas.microsoft.com/office/drawing/2014/main" id="{D145F3A1-444C-A73F-98BE-70B73C2E3FF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18:22</a:t>
            </a:r>
          </a:p>
        </p:txBody>
      </p:sp>
    </p:spTree>
    <p:extLst>
      <p:ext uri="{BB962C8B-B14F-4D97-AF65-F5344CB8AC3E}">
        <p14:creationId xmlns:p14="http://schemas.microsoft.com/office/powerpoint/2010/main" val="791300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bo-CN" sz="8000" b="1" i="0" cap="all" dirty="0">
                <a:solidFill>
                  <a:srgbClr val="121212"/>
                </a:solidFill>
                <a:effectLst/>
                <a:latin typeface="ArialMT"/>
              </a:rPr>
              <a:t>མཛད་པ། 18</a:t>
            </a:r>
          </a:p>
          <a:p>
            <a:r>
              <a:rPr lang="en-IN" sz="8000" b="1" dirty="0"/>
              <a:t> </a:t>
            </a:r>
            <a:r>
              <a:rPr lang="bo-CN" sz="8000" b="1" dirty="0">
                <a:solidFill>
                  <a:srgbClr val="121212"/>
                </a:solidFill>
                <a:latin typeface="Arial" panose="020B0604020202020204" pitchFamily="34" charset="0"/>
              </a:rPr>
              <a:t>པའུ་ལུ་ལ་ཁྲིམས་རར་འཁྲིད་དེ་པ།</a:t>
            </a:r>
            <a:endParaRPr lang="en-IN" sz="8000" b="1"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The Jews bring Paul to the Judgment seat – Acts 18:12-22</a:t>
            </a:r>
            <a:endParaRPr lang="en-IN" sz="6000" dirty="0"/>
          </a:p>
        </p:txBody>
      </p:sp>
      <p:pic>
        <p:nvPicPr>
          <p:cNvPr id="11" name="Audio 10">
            <a:hlinkClick r:id="" action="ppaction://media"/>
            <a:extLst>
              <a:ext uri="{FF2B5EF4-FFF2-40B4-BE49-F238E27FC236}">
                <a16:creationId xmlns:a16="http://schemas.microsoft.com/office/drawing/2014/main" id="{CA0F8063-708A-8E65-3474-2EEDE82CEBE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636"/>
    </mc:Choice>
    <mc:Fallback xmlns="">
      <p:transition spd="slow" advTm="3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F209BA-33A3-4A0C-08EC-0EE5FF4750BF}"/>
              </a:ext>
            </a:extLst>
          </p:cNvPr>
          <p:cNvPicPr>
            <a:picLocks noChangeAspect="1"/>
          </p:cNvPicPr>
          <p:nvPr/>
        </p:nvPicPr>
        <p:blipFill>
          <a:blip r:embed="rId2"/>
          <a:stretch>
            <a:fillRect/>
          </a:stretch>
        </p:blipFill>
        <p:spPr>
          <a:xfrm>
            <a:off x="0" y="-9896"/>
            <a:ext cx="12192000" cy="6867896"/>
          </a:xfrm>
          <a:prstGeom prst="rect">
            <a:avLst/>
          </a:prstGeom>
        </p:spPr>
      </p:pic>
      <p:sp>
        <p:nvSpPr>
          <p:cNvPr id="3" name="TextBox 2">
            <a:extLst>
              <a:ext uri="{FF2B5EF4-FFF2-40B4-BE49-F238E27FC236}">
                <a16:creationId xmlns:a16="http://schemas.microsoft.com/office/drawing/2014/main" id="{8067005D-36E9-8647-98B2-BAC9D016F278}"/>
              </a:ext>
            </a:extLst>
          </p:cNvPr>
          <p:cNvSpPr txBox="1"/>
          <p:nvPr/>
        </p:nvSpPr>
        <p:spPr>
          <a:xfrm>
            <a:off x="2743202" y="-9896"/>
            <a:ext cx="7673007" cy="2726592"/>
          </a:xfrm>
          <a:prstGeom prst="rect">
            <a:avLst/>
          </a:prstGeom>
          <a:noFill/>
        </p:spPr>
        <p:txBody>
          <a:bodyPr wrap="square" rtlCol="0">
            <a:noAutofit/>
          </a:bodyPr>
          <a:lstStyle/>
          <a:p>
            <a:pPr algn="ctr"/>
            <a:r>
              <a:rPr lang="bo-CN" sz="8000" b="1" i="0" cap="all" dirty="0">
                <a:solidFill>
                  <a:schemeClr val="bg1"/>
                </a:solidFill>
                <a:effectLst/>
                <a:latin typeface="ArialMT"/>
              </a:rPr>
              <a:t>མཛད་པ། 18</a:t>
            </a:r>
          </a:p>
          <a:p>
            <a:r>
              <a:rPr lang="en-IN" sz="8000" b="1" dirty="0">
                <a:solidFill>
                  <a:schemeClr val="bg1"/>
                </a:solidFill>
              </a:rPr>
              <a:t> </a:t>
            </a:r>
            <a:r>
              <a:rPr lang="bo-CN" sz="8000" b="1" dirty="0">
                <a:solidFill>
                  <a:schemeClr val="bg1"/>
                </a:solidFill>
                <a:latin typeface="Arial" panose="020B0604020202020204" pitchFamily="34" charset="0"/>
              </a:rPr>
              <a:t>པའུ་ལུ་ལ་ཁྲིམས་རར་འཁྲིད་དེ་པ།</a:t>
            </a:r>
            <a:endParaRPr lang="en-IN" sz="8000" b="1" dirty="0">
              <a:solidFill>
                <a:schemeClr val="bg1"/>
              </a:solidFill>
            </a:endParaRPr>
          </a:p>
        </p:txBody>
      </p:sp>
      <p:sp>
        <p:nvSpPr>
          <p:cNvPr id="4" name="TextBox 2">
            <a:extLst>
              <a:ext uri="{FF2B5EF4-FFF2-40B4-BE49-F238E27FC236}">
                <a16:creationId xmlns:a16="http://schemas.microsoft.com/office/drawing/2014/main" id="{407F020A-E80F-F4EE-F9A7-BFE7DE93B17A}"/>
              </a:ext>
            </a:extLst>
          </p:cNvPr>
          <p:cNvSpPr txBox="1"/>
          <p:nvPr/>
        </p:nvSpPr>
        <p:spPr>
          <a:xfrm>
            <a:off x="455930" y="610647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12</a:t>
            </a:r>
            <a:r>
              <a:rPr lang="bo-CN" sz="6600" dirty="0">
                <a:solidFill>
                  <a:srgbClr val="121212"/>
                </a:solidFill>
                <a:latin typeface="Arial" panose="020B0604020202020204" pitchFamily="34" charset="0"/>
              </a:rPr>
              <a:t>ཡང་ག་ལི་ཡཱོ་ཞེས་བྱ་བ་ཨ་ཀ་ཡཱ་ཡུལ་གྱི་སྤྱི་ཁྱབ་ཡིན་པའི་དུས་སུ་ཡ་ཧུ་དཱ་པ་རྣམས་ཀྱིས་གཅིག་མཐུན་གྱིས་པའུ་ལུ་ལ་ངོ་རྒོལ་བྱས་ནས་ཁྲིམས་རར་འཁྲིད་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12While Gallio was proconsul of Achaia, the Jews coordinated an attack on Paul and brought him before the judgment seat.</a:t>
            </a:r>
            <a:endParaRPr lang="en-IN" dirty="0"/>
          </a:p>
        </p:txBody>
      </p:sp>
      <p:pic>
        <p:nvPicPr>
          <p:cNvPr id="11" name="Audio 10">
            <a:hlinkClick r:id="" action="ppaction://media"/>
            <a:extLst>
              <a:ext uri="{FF2B5EF4-FFF2-40B4-BE49-F238E27FC236}">
                <a16:creationId xmlns:a16="http://schemas.microsoft.com/office/drawing/2014/main" id="{72193695-838D-591B-1043-2DEF850A867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0858"/>
    </mc:Choice>
    <mc:Fallback xmlns="">
      <p:transition spd="slow" advTm="10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A836B6-5D44-FE2E-860C-453518508110}"/>
              </a:ext>
            </a:extLst>
          </p:cNvPr>
          <p:cNvPicPr>
            <a:picLocks noChangeAspect="1"/>
          </p:cNvPicPr>
          <p:nvPr/>
        </p:nvPicPr>
        <p:blipFill>
          <a:blip r:embed="rId2"/>
          <a:stretch>
            <a:fillRect/>
          </a:stretch>
        </p:blipFill>
        <p:spPr>
          <a:xfrm>
            <a:off x="-1" y="0"/>
            <a:ext cx="12660923" cy="6858000"/>
          </a:xfrm>
          <a:prstGeom prst="rect">
            <a:avLst/>
          </a:prstGeom>
        </p:spPr>
      </p:pic>
      <p:sp>
        <p:nvSpPr>
          <p:cNvPr id="4" name="TextBox 3">
            <a:extLst>
              <a:ext uri="{FF2B5EF4-FFF2-40B4-BE49-F238E27FC236}">
                <a16:creationId xmlns:a16="http://schemas.microsoft.com/office/drawing/2014/main" id="{A678CAB2-6D7D-4C31-2D55-69AF8CE9DC51}"/>
              </a:ext>
            </a:extLst>
          </p:cNvPr>
          <p:cNvSpPr txBox="1"/>
          <p:nvPr/>
        </p:nvSpPr>
        <p:spPr>
          <a:xfrm>
            <a:off x="269711" y="561008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18:12</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13</a:t>
            </a:r>
            <a:r>
              <a:rPr lang="bo-CN" sz="7200" dirty="0">
                <a:solidFill>
                  <a:srgbClr val="121212"/>
                </a:solidFill>
                <a:latin typeface="Arial" panose="020B0604020202020204" pitchFamily="34" charset="0"/>
              </a:rPr>
              <a:t>“མི་འདིས་མི་རྣམས་ལ་དཀོན་མཆོག་ལ་ཁྲིམས་དང་འགལ་བའི་བསྙེན་བཀུར་གྱི་བྱ་ཐབས་སྐྱོང་དགོས་པའི་ངན་བསྐུལ་བྱེད་”ཅེས་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13“This man is persuading the people to worship God in ways contrary to the law,” they said.</a:t>
            </a:r>
            <a:endParaRPr lang="en-IN" dirty="0"/>
          </a:p>
        </p:txBody>
      </p:sp>
      <p:pic>
        <p:nvPicPr>
          <p:cNvPr id="10" name="Audio 9">
            <a:hlinkClick r:id="" action="ppaction://media"/>
            <a:extLst>
              <a:ext uri="{FF2B5EF4-FFF2-40B4-BE49-F238E27FC236}">
                <a16:creationId xmlns:a16="http://schemas.microsoft.com/office/drawing/2014/main" id="{34461FC2-E69F-ABCA-1262-6ECFD87AF3C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9778"/>
    </mc:Choice>
    <mc:Fallback xmlns="">
      <p:transition spd="slow" advTm="9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3321A7-64E1-BFF9-ED11-FE13BE4FC1B2}"/>
              </a:ext>
            </a:extLst>
          </p:cNvPr>
          <p:cNvPicPr>
            <a:picLocks noChangeAspect="1"/>
          </p:cNvPicPr>
          <p:nvPr/>
        </p:nvPicPr>
        <p:blipFill>
          <a:blip r:embed="rId2"/>
          <a:stretch>
            <a:fillRect/>
          </a:stretch>
        </p:blipFill>
        <p:spPr>
          <a:xfrm>
            <a:off x="-154545" y="-3313"/>
            <a:ext cx="13419971" cy="6858000"/>
          </a:xfrm>
          <a:prstGeom prst="rect">
            <a:avLst/>
          </a:prstGeom>
        </p:spPr>
      </p:pic>
      <p:sp>
        <p:nvSpPr>
          <p:cNvPr id="4" name="TextBox 3">
            <a:extLst>
              <a:ext uri="{FF2B5EF4-FFF2-40B4-BE49-F238E27FC236}">
                <a16:creationId xmlns:a16="http://schemas.microsoft.com/office/drawing/2014/main" id="{A1C8F6CB-9953-F029-FF5C-AB1FE457DB9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18:13</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14</a:t>
            </a:r>
            <a:r>
              <a:rPr lang="bo-CN" sz="6000" dirty="0">
                <a:solidFill>
                  <a:srgbClr val="121212"/>
                </a:solidFill>
                <a:latin typeface="Arial" panose="020B0604020202020204" pitchFamily="34" charset="0"/>
              </a:rPr>
              <a:t>པའུ་ལུས་གསུང་གྲབས་ཡོད་དུས་ག་ལི་ཡཱོ་ཡིས་ཡ་ཧུ་དཱ་པ་རྣམས་ལ་“ཡ་ཧུ་དཱ་པ་ཁྱོད་རྣམས། གལ་ཏེ་དོན་དེ་ཉེས་པའམ་ནག་ཉེས་ཆེན་པོ་ཤིག་ཡིན་ན་ངས་ཁྱོད་ཚོར་བཟོད་པ་དེ་རིགས་སོ།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14But just as Paul was about to speak, Gallio told the Jews, “If this matter involved a wrongdoing or vicious crime, O Jews, it would be reasonable for me to hear your complaint.</a:t>
            </a:r>
            <a:endParaRPr lang="en-IN" dirty="0"/>
          </a:p>
        </p:txBody>
      </p:sp>
      <p:pic>
        <p:nvPicPr>
          <p:cNvPr id="6" name="Audio 5">
            <a:hlinkClick r:id="" action="ppaction://media"/>
            <a:extLst>
              <a:ext uri="{FF2B5EF4-FFF2-40B4-BE49-F238E27FC236}">
                <a16:creationId xmlns:a16="http://schemas.microsoft.com/office/drawing/2014/main" id="{D49EAFE2-F2AB-C9E4-25C1-64D6FAAB578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5151"/>
    </mc:Choice>
    <mc:Fallback xmlns="">
      <p:transition spd="slow" advTm="15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2738</TotalTime>
  <Words>1057</Words>
  <Application>Microsoft Office PowerPoint</Application>
  <PresentationFormat>Widescreen</PresentationFormat>
  <Paragraphs>59</Paragraphs>
  <Slides>26</Slides>
  <Notes>1</Notes>
  <HiddenSlides>0</HiddenSlides>
  <MMClips>13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Aptos</vt:lpstr>
      <vt:lpstr>Arial</vt:lpstr>
      <vt:lpstr>ArialMT</vt:lpstr>
      <vt:lpstr>Calibri</vt:lpstr>
      <vt:lpstr>Calibri Light</vt:lpstr>
      <vt:lpstr>Microsoft Himalaya</vt:lpstr>
      <vt:lpstr>TimesNewRomanPS-BoldMT</vt:lpstr>
      <vt:lpstr>TimesNewRomanPSMT</vt:lpstr>
      <vt:lpstr>Office Theme</vt:lpstr>
      <vt:lpstr>53-4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2024-07-25T13:28:47Z</dcterms:modified>
</cp:coreProperties>
</file>