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63" r:id="rId12"/>
    <p:sldId id="265" r:id="rId13"/>
    <p:sldId id="296" r:id="rId14"/>
    <p:sldId id="275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8B51-BFA1-41BE-A9AE-2A71FF90BCA2}" v="2" dt="2025-05-06T09:27:49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0782" autoAdjust="0"/>
  </p:normalViewPr>
  <p:slideViewPr>
    <p:cSldViewPr snapToGrid="0">
      <p:cViewPr varScale="1">
        <p:scale>
          <a:sx n="30" d="100"/>
          <a:sy n="30" d="100"/>
        </p:scale>
        <p:origin x="19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44C60D1B-85D0-4581-B820-FFF9BBD8DDBB}"/>
    <pc:docChg chg="custSel modSld">
      <pc:chgData name="Leonie Smith" userId="fed1330f33f5650e" providerId="LiveId" clId="{44C60D1B-85D0-4581-B820-FFF9BBD8DDBB}" dt="2023-02-22T04:43:12.689" v="31" actId="20577"/>
      <pc:docMkLst>
        <pc:docMk/>
      </pc:docMkLst>
      <pc:sldChg chg="addSp modSp mod">
        <pc:chgData name="Leonie Smith" userId="fed1330f33f5650e" providerId="LiveId" clId="{44C60D1B-85D0-4581-B820-FFF9BBD8DDBB}" dt="2023-02-22T04:41:44.425" v="11" actId="14100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44C60D1B-85D0-4581-B820-FFF9BBD8DDBB}" dt="2023-02-22T04:42:48.644" v="27" actId="21"/>
        <pc:sldMkLst>
          <pc:docMk/>
          <pc:sldMk cId="978260341" sldId="265"/>
        </pc:sldMkLst>
      </pc:sldChg>
      <pc:sldChg chg="addSp modSp">
        <pc:chgData name="Leonie Smith" userId="fed1330f33f5650e" providerId="LiveId" clId="{44C60D1B-85D0-4581-B820-FFF9BBD8DDBB}" dt="2023-02-22T04:41:54.220" v="12"/>
        <pc:sldMkLst>
          <pc:docMk/>
          <pc:sldMk cId="4120481681" sldId="270"/>
        </pc:sldMkLst>
      </pc:sldChg>
      <pc:sldChg chg="addSp modSp mod">
        <pc:chgData name="Leonie Smith" userId="fed1330f33f5650e" providerId="LiveId" clId="{44C60D1B-85D0-4581-B820-FFF9BBD8DDBB}" dt="2023-02-22T04:42:07.498" v="16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44C60D1B-85D0-4581-B820-FFF9BBD8DDBB}" dt="2023-02-22T04:42:01.626" v="14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44C60D1B-85D0-4581-B820-FFF9BBD8DDBB}" dt="2023-02-22T04:42:13.299" v="18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44C60D1B-85D0-4581-B820-FFF9BBD8DDBB}" dt="2023-02-22T04:43:12.689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44C60D1B-85D0-4581-B820-FFF9BBD8DDBB}" dt="2023-02-22T04:43:05.110" v="29" actId="20577"/>
        <pc:sldMkLst>
          <pc:docMk/>
          <pc:sldMk cId="2996969115" sldId="275"/>
        </pc:sldMkLst>
      </pc:sldChg>
    </pc:docChg>
  </pc:docChgLst>
  <pc:docChgLst>
    <pc:chgData name="Alfred Smith" userId="3c60a3631c0db8ad" providerId="LiveId" clId="{19958B51-BFA1-41BE-A9AE-2A71FF90BCA2}"/>
    <pc:docChg chg="custSel modSld">
      <pc:chgData name="Alfred Smith" userId="3c60a3631c0db8ad" providerId="LiveId" clId="{19958B51-BFA1-41BE-A9AE-2A71FF90BCA2}" dt="2025-05-06T09:27:49.331" v="3"/>
      <pc:docMkLst>
        <pc:docMk/>
      </pc:docMkLst>
      <pc:sldChg chg="addSp delSp modSp mod">
        <pc:chgData name="Alfred Smith" userId="3c60a3631c0db8ad" providerId="LiveId" clId="{19958B51-BFA1-41BE-A9AE-2A71FF90BCA2}" dt="2025-05-06T09:27:05.690" v="2"/>
        <pc:sldMkLst>
          <pc:docMk/>
          <pc:sldMk cId="1499918570" sldId="257"/>
        </pc:sldMkLst>
        <pc:spChg chg="del">
          <ac:chgData name="Alfred Smith" userId="3c60a3631c0db8ad" providerId="LiveId" clId="{19958B51-BFA1-41BE-A9AE-2A71FF90BCA2}" dt="2025-05-06T09:27:00.144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19958B51-BFA1-41BE-A9AE-2A71FF90BCA2}" dt="2025-05-06T09:27:05.133" v="1" actId="478"/>
          <ac:spMkLst>
            <pc:docMk/>
            <pc:sldMk cId="1499918570" sldId="257"/>
            <ac:spMk id="5" creationId="{8A8BF01C-61B5-0F77-B05D-E5F0C4E9D438}"/>
          </ac:spMkLst>
        </pc:spChg>
        <pc:spChg chg="add mod">
          <ac:chgData name="Alfred Smith" userId="3c60a3631c0db8ad" providerId="LiveId" clId="{19958B51-BFA1-41BE-A9AE-2A71FF90BCA2}" dt="2025-05-06T09:27:05.690" v="2"/>
          <ac:spMkLst>
            <pc:docMk/>
            <pc:sldMk cId="1499918570" sldId="257"/>
            <ac:spMk id="7" creationId="{12B4FE68-0B78-6F80-7D29-CF774F400E25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3788111665" sldId="258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3788111665" sldId="258"/>
            <ac:spMk id="2" creationId="{A523346F-5EF5-F5B3-0A71-7CCF8D8F7FF5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54763615" sldId="259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54763615" sldId="259"/>
            <ac:spMk id="3" creationId="{A58184BD-88F1-BA02-40C1-D8403D0EEC0D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978260341" sldId="265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978260341" sldId="265"/>
            <ac:spMk id="6" creationId="{745CD3AE-12B3-1471-AF4F-D6F2F196608E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120481681" sldId="270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120481681" sldId="270"/>
            <ac:spMk id="4" creationId="{D80F2352-BD43-4624-E217-F3DFBE6C4C81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939110669" sldId="271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939110669" sldId="271"/>
            <ac:spMk id="4" creationId="{AA3EB568-8DD0-A990-4DA1-35F8A5367F9A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024569785" sldId="272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024569785" sldId="272"/>
            <ac:spMk id="4" creationId="{B046DD6A-6355-3D9D-8FFC-EE22F218E4A9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87179600" sldId="273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87179600" sldId="273"/>
            <ac:spMk id="4" creationId="{925A0259-3255-C245-6F7B-A69F5D2D34DF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2168401200" sldId="274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2168401200" sldId="274"/>
            <ac:spMk id="3" creationId="{3D142D26-3D60-29A1-0F7E-0FD38135F55D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2996969115" sldId="275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2996969115" sldId="275"/>
            <ac:spMk id="4" creationId="{12C1CCD4-457D-4816-0E5B-9DE4FFE1790D}"/>
          </ac:spMkLst>
        </pc:spChg>
      </pc:sldChg>
    </pc:docChg>
  </pc:docChgLst>
  <pc:docChgLst>
    <pc:chgData name="Leonie Smith" userId="fed1330f33f5650e" providerId="LiveId" clId="{35D883CB-8A04-490F-B350-54F1154545BD}"/>
    <pc:docChg chg="modSld">
      <pc:chgData name="Leonie Smith" userId="fed1330f33f5650e" providerId="LiveId" clId="{35D883CB-8A04-490F-B350-54F1154545BD}" dt="2024-01-23T04:58:44.518" v="33" actId="20577"/>
      <pc:docMkLst>
        <pc:docMk/>
      </pc:docMkLst>
      <pc:sldChg chg="addSp delSp modSp mod modTransition modAnim modNotesTx">
        <pc:chgData name="Leonie Smith" userId="fed1330f33f5650e" providerId="LiveId" clId="{35D883CB-8A04-490F-B350-54F1154545BD}" dt="2024-01-23T04:58:44.518" v="33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35D883CB-8A04-490F-B350-54F1154545BD}" dt="2024-01-23T02:46:48.963" v="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35D883CB-8A04-490F-B350-54F1154545BD}" dt="2024-01-23T02:47:23.793" v="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35D883CB-8A04-490F-B350-54F1154545BD}" dt="2024-01-23T02:47:42.555" v="11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35D883CB-8A04-490F-B350-54F1154545BD}" dt="2024-01-23T02:48:11.565" v="14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35D883CB-8A04-490F-B350-54F1154545BD}" dt="2024-01-23T02:48:39.048" v="17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35D883CB-8A04-490F-B350-54F1154545BD}" dt="2024-01-23T02:49:13.231" v="23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35D883CB-8A04-490F-B350-54F1154545BD}" dt="2024-01-23T02:48:53.298" v="20"/>
        <pc:sldMkLst>
          <pc:docMk/>
          <pc:sldMk cId="2252713888" sldId="296"/>
        </pc:sldMkLst>
      </pc:sldChg>
    </pc:docChg>
  </pc:docChgLst>
  <pc:docChgLst>
    <pc:chgData name="Alfred Smith" userId="3c60a3631c0db8ad" providerId="LiveId" clId="{29FFA23C-2088-402E-8C57-7E4E9CD70796}"/>
    <pc:docChg chg="undo custSel modSld">
      <pc:chgData name="Alfred Smith" userId="3c60a3631c0db8ad" providerId="LiveId" clId="{29FFA23C-2088-402E-8C57-7E4E9CD70796}" dt="2024-07-25T13:56:15.123" v="25"/>
      <pc:docMkLst>
        <pc:docMk/>
      </pc:docMkLst>
      <pc:sldChg chg="modSp mod">
        <pc:chgData name="Alfred Smith" userId="3c60a3631c0db8ad" providerId="LiveId" clId="{29FFA23C-2088-402E-8C57-7E4E9CD70796}" dt="2024-07-25T13:31:24.938" v="6" actId="27636"/>
        <pc:sldMkLst>
          <pc:docMk/>
          <pc:sldMk cId="1499918570" sldId="257"/>
        </pc:sldMkLst>
      </pc:sldChg>
      <pc:sldChg chg="modSp mod">
        <pc:chgData name="Alfred Smith" userId="3c60a3631c0db8ad" providerId="LiveId" clId="{29FFA23C-2088-402E-8C57-7E4E9CD70796}" dt="2024-07-25T13:54:54.813" v="11"/>
        <pc:sldMkLst>
          <pc:docMk/>
          <pc:sldMk cId="2346136586" sldId="260"/>
        </pc:sldMkLst>
      </pc:sldChg>
      <pc:sldChg chg="modSp mod">
        <pc:chgData name="Alfred Smith" userId="3c60a3631c0db8ad" providerId="LiveId" clId="{29FFA23C-2088-402E-8C57-7E4E9CD70796}" dt="2024-07-25T13:55:10.912" v="13"/>
        <pc:sldMkLst>
          <pc:docMk/>
          <pc:sldMk cId="4037329247" sldId="261"/>
        </pc:sldMkLst>
      </pc:sldChg>
      <pc:sldChg chg="modSp mod">
        <pc:chgData name="Alfred Smith" userId="3c60a3631c0db8ad" providerId="LiveId" clId="{29FFA23C-2088-402E-8C57-7E4E9CD70796}" dt="2024-07-25T13:55:24.215" v="15"/>
        <pc:sldMkLst>
          <pc:docMk/>
          <pc:sldMk cId="1909638311" sldId="262"/>
        </pc:sldMkLst>
      </pc:sldChg>
      <pc:sldChg chg="modSp mod">
        <pc:chgData name="Alfred Smith" userId="3c60a3631c0db8ad" providerId="LiveId" clId="{29FFA23C-2088-402E-8C57-7E4E9CD70796}" dt="2024-07-25T13:55:45.324" v="21" actId="5793"/>
        <pc:sldMkLst>
          <pc:docMk/>
          <pc:sldMk cId="641208035" sldId="263"/>
        </pc:sldMkLst>
      </pc:sldChg>
      <pc:sldChg chg="modSp mod">
        <pc:chgData name="Alfred Smith" userId="3c60a3631c0db8ad" providerId="LiveId" clId="{29FFA23C-2088-402E-8C57-7E4E9CD70796}" dt="2024-07-25T13:56:15.123" v="25"/>
        <pc:sldMkLst>
          <pc:docMk/>
          <pc:sldMk cId="4044745628" sldId="264"/>
        </pc:sldMkLst>
      </pc:sldChg>
      <pc:sldChg chg="addSp modSp">
        <pc:chgData name="Alfred Smith" userId="3c60a3631c0db8ad" providerId="LiveId" clId="{29FFA23C-2088-402E-8C57-7E4E9CD70796}" dt="2024-07-25T13:54:22.261" v="7"/>
        <pc:sldMkLst>
          <pc:docMk/>
          <pc:sldMk cId="4120481681" sldId="270"/>
        </pc:sldMkLst>
      </pc:sldChg>
      <pc:sldChg chg="modSp mod">
        <pc:chgData name="Alfred Smith" userId="3c60a3631c0db8ad" providerId="LiveId" clId="{29FFA23C-2088-402E-8C57-7E4E9CD70796}" dt="2024-07-25T13:55:59.329" v="22"/>
        <pc:sldMkLst>
          <pc:docMk/>
          <pc:sldMk cId="2252713888" sldId="296"/>
        </pc:sldMkLst>
      </pc:sldChg>
    </pc:docChg>
  </pc:docChgLst>
  <pc:docChgLst>
    <pc:chgData name="Leonie Smith" userId="fed1330f33f5650e" providerId="LiveId" clId="{4658E3E0-3957-4377-BB04-5A2C89102CF5}"/>
    <pc:docChg chg="custSel modSld">
      <pc:chgData name="Leonie Smith" userId="fed1330f33f5650e" providerId="LiveId" clId="{4658E3E0-3957-4377-BB04-5A2C89102CF5}" dt="2023-04-25T03:42:23.848" v="74" actId="5793"/>
      <pc:docMkLst>
        <pc:docMk/>
      </pc:docMkLst>
      <pc:sldChg chg="addSp modSp modNotesTx">
        <pc:chgData name="Leonie Smith" userId="fed1330f33f5650e" providerId="LiveId" clId="{4658E3E0-3957-4377-BB04-5A2C89102CF5}" dt="2023-04-25T03:42:23.848" v="74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4658E3E0-3957-4377-BB04-5A2C89102CF5}" dt="2023-04-24T03:59:33.007" v="22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4658E3E0-3957-4377-BB04-5A2C89102CF5}" dt="2023-04-24T04:03:25.748" v="3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4658E3E0-3957-4377-BB04-5A2C89102CF5}" dt="2023-04-24T04:08:25.221" v="42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4658E3E0-3957-4377-BB04-5A2C89102CF5}" dt="2023-04-24T04:12:59.217" v="52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4658E3E0-3957-4377-BB04-5A2C89102CF5}" dt="2023-04-24T04:27:27.793" v="70"/>
        <pc:sldMkLst>
          <pc:docMk/>
          <pc:sldMk cId="641208035" sldId="263"/>
        </pc:sldMkLst>
      </pc:sldChg>
      <pc:sldChg chg="addSp modSp">
        <pc:chgData name="Leonie Smith" userId="fed1330f33f5650e" providerId="LiveId" clId="{4658E3E0-3957-4377-BB04-5A2C89102CF5}" dt="2023-04-24T04:24:44.447" v="67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4658E3E0-3957-4377-BB04-5A2C89102CF5}" dt="2023-04-24T04:23:45.713" v="66"/>
        <pc:sldMkLst>
          <pc:docMk/>
          <pc:sldMk cId="2252713888" sldId="296"/>
        </pc:sldMkLst>
      </pc:sldChg>
    </pc:docChg>
  </pc:docChgLst>
  <pc:docChgLst>
    <pc:chgData name="Leonie Smith" userId="fed1330f33f5650e" providerId="LiveId" clId="{17882565-4173-4532-99DE-4510E10A70E0}"/>
    <pc:docChg chg="custSel modSld">
      <pc:chgData name="Leonie Smith" userId="fed1330f33f5650e" providerId="LiveId" clId="{17882565-4173-4532-99DE-4510E10A70E0}" dt="2023-07-07T05:11:16.973" v="3" actId="21"/>
      <pc:docMkLst>
        <pc:docMk/>
      </pc:docMkLst>
      <pc:sldChg chg="addSp delSp modSp mod">
        <pc:chgData name="Leonie Smith" userId="fed1330f33f5650e" providerId="LiveId" clId="{17882565-4173-4532-99DE-4510E10A70E0}" dt="2023-07-07T05:11:16.973" v="3" actId="21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17882565-4173-4532-99DE-4510E10A70E0}" dt="2023-07-07T05:11:12.228" v="2" actId="21"/>
        <pc:sldMkLst>
          <pc:docMk/>
          <pc:sldMk cId="4120481681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8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7 sons of </a:t>
            </a:r>
            <a:r>
              <a:rPr lang="en-US" sz="1800" b="0" i="0" u="none" strike="noStrike" baseline="0" dirty="0" err="1">
                <a:latin typeface="TimesNewRomanPSMT"/>
              </a:rPr>
              <a:t>Sceva</a:t>
            </a:r>
            <a:r>
              <a:rPr lang="en-US" sz="18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Agabus’ prophecy – Acts 21:8-15 (Left Bottom)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54-1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C0CB06-3D12-A080-0729-3EC0515B1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4FE68-0B78-6F80-7D29-CF774F40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93A-0572-8B87-B94C-5527BD0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2721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A0259-3255-C245-6F7B-A69F5D2D34D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18:26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27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ཨ་པོ་ལོ་སི་ཨ་ཀ་ཡཱ་ཡུལ་ལ་འགྲོ་བར་འདོད་སྐབས་སྤུན་ཟླ་རྣམས་ཀྱིས་ཁོ་བསྐུལ་ནས་ཡུལ་དེའི་ཉེ་གནས་རྣམས་ལ་ཁོ་བསུ་དགོས་ཞེས་པའི་འཕྲིན་ཡིག་བྲི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0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27When Apollos resolved to cross over to Achaia, the brothers encouraged him and wrote to the disciples there to welcome him…</a:t>
            </a:r>
            <a:endParaRPr lang="en-IN" sz="4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380248-B684-3FD5-B9E3-8918682F4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8"/>
    </mc:Choice>
    <mc:Fallback xmlns="">
      <p:transition spd="slow" advTm="1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9A52FF67-349A-C3A5-9FD4-EC321AF4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CD3AE-12B3-1471-AF4F-D6F2F196608E}"/>
              </a:ext>
            </a:extLst>
          </p:cNvPr>
          <p:cNvSpPr txBox="1"/>
          <p:nvPr/>
        </p:nvSpPr>
        <p:spPr>
          <a:xfrm>
            <a:off x="9144000" y="22794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དེར་སླེབས་ནས་ཐུགས་རྗེའི་སྒོ་ནས་དད་པར་གྱུར་བ་རྣམས་ལ་ཁོས་རོགས་རམ་མང་པོ་བྱས།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On his arrival, he was a great help to those who by grace had believed. 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C1F46AD-2A42-6959-DBB2-FD5F2EDA0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7"/>
    </mc:Choice>
    <mc:Fallback xmlns="">
      <p:transition spd="slow" advTm="7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BD4AA-8DB3-2854-836D-BCD5E97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9"/>
            <a:ext cx="12192000" cy="7610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1CCD4-457D-4816-0E5B-9DE4FFE1790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28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གང་ཡིན་ཞེ་ན། ཁོས་མི་དམངས་ཀྱི་མདུན་དུ་ཡ་ཧུ་དཱ་པ་རྣམས་ལ་ནན་གྱིས་རྩོད་པར་བྱས་ཏེ་དེ་རྣམས་བཀག་ནས། གསུང་རབ་ལས་ཡེ་ཤུ་ནི་མཱ་ཤི་ཀ་ཡིན་པར་གསལ་པོར་བསྟན་ནོ། 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>
                <a:solidFill>
                  <a:srgbClr val="777A7B"/>
                </a:solidFill>
                <a:latin typeface="Arial" panose="020B0604020202020204" pitchFamily="34" charset="0"/>
              </a:rPr>
              <a:t>28For he powerfully refuted the Jews in public debate, proving from the Scriptures that Jesus is the Christ.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D083FE-67AD-074F-2F19-7B377DCED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8"/>
    </mc:Choice>
    <mc:Fallback xmlns="">
      <p:transition spd="slow" advTm="1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E481-5ECD-6EB9-F15C-AA75FE9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42D26-3D60-29A1-0F7E-0FD38135F55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18:28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C2C9-256D-3EEF-02C2-02DE7028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365760"/>
            <a:ext cx="12844177" cy="7223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3346F-5EF5-F5B3-0A71-7CCF8D8F7FF5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མཛད་པ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མཛད་པ 18</a:t>
            </a:r>
            <a:endParaRPr lang="en-IN" sz="8000" b="1" cap="all" dirty="0">
              <a:solidFill>
                <a:srgbClr val="121212"/>
              </a:solidFill>
              <a:latin typeface="ArialMT"/>
            </a:endParaRP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345671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60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6000" b="0" i="0" u="none" strike="noStrike" baseline="0" dirty="0">
                <a:latin typeface="TimesNewRomanPSMT"/>
              </a:rPr>
              <a:t>Apollos – Acts 18:24-28</a:t>
            </a:r>
            <a:endParaRPr lang="en-IN" sz="6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0A7BCA-2307-FCB9-9019-4F62C9401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"/>
    </mc:Choice>
    <mc:Fallback xmlns="">
      <p:transition spd="slow" advTm="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764C4-9B31-E048-2AB8-5AA201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F2352-BD43-4624-E217-F3DFBE6C4C81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མཛད་པ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76576-D3A0-387C-76A5-12A3FEEA2C9B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24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འི་དུས་སུ་ཨ་ལིག་ཟན་དྲི་ཡཱ་གྲོང་ཁྱེར་དུ་སྐྱེས་པའི་ཡ་ཧུ་དཱ་པ་ཨ་པོ་ལོ་སི་ཞེས་བྱ་བ་སྨྲ་མཁས་ཅན་དང་གསུང་རབ་ལ་མཁས་པ་ཞིག་ཨེ་ཕེ་སུ་གྲོང་ཁྱེར་དུ་སླེབས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24Meanwhile a Jew named Apollos, a native of Alexandria, came to Ephesus. He was an eloquent man, well versed in the Scriptures.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762662C-7B5F-4EAC-EA0B-BBD0C66C9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0"/>
    </mc:Choice>
    <mc:Fallback xmlns="">
      <p:transition spd="slow" advTm="1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2578-755B-D0A9-5CB0-878CDD43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DD6A-6355-3D9D-8FFC-EE22F218E4A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25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ཁོས་གཙོ་བོ་ཡེ་ཤུའི་ལམ་ལ་བསླབས་ཤིང༌། བརྩོན་སེམས་ཀྱིས་ཡེ་ཤུའི་སྐོར་ཡང་དག་པར་གསུངས་ཏེ་ཆོས་བསྟན་ཡང༌། ཡོ་ཧ་ནན་གྱི་ཁྲུས་གསོལ་འབའ་ཞིག་ཤེས།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25He had been instructed in the way of the Lord and was fervent in spirit. He spoke and taught accurately about Jesus, though he knew only the baptism of John. 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E6FFA89-119A-99FE-F772-759692928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9"/>
    </mc:Choice>
    <mc:Fallback xmlns="">
      <p:transition spd="slow" advTm="1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6AB7-320D-F2DC-EC45-681A453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67" y="0"/>
            <a:ext cx="124563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EB568-8DD0-A990-4DA1-35F8A5367F9A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མཛད་པ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18:25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26</a:t>
            </a:r>
            <a:r>
              <a:rPr lang="bo-CN" sz="6000" dirty="0">
                <a:solidFill>
                  <a:srgbClr val="121212"/>
                </a:solidFill>
                <a:latin typeface="Arial" panose="020B0604020202020204" pitchFamily="34" charset="0"/>
              </a:rPr>
              <a:t>ཡ་ཧུ་དཱ་པའི་འདུ་ཁང་ལ་ཁོས་བློ་སྟོབས་ཆེན་པོས་ཆོས་བསྟན་པར་བརྩམས། འོན་ཀྱང་ཕུར་སི་ལཱ་དང་ཨ་ཀུ་ལཱ་གཉིས་ཀྱིས་ཁོའི་བསྟན་པ་ཐོས་སྐབས་ཟུར་དུ་འཁྲིད་ནས་ཁོ་ལ་དཀོན་མཆོག་གི་ལམ་ནི་དེ་ལས་ཡང་དག་པར་བསྟན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26And he began to speak boldly in the synagogue. When Priscilla and Aquila heard him, they took him in and explained to him the way of God more accurately.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110B52F-B97F-74C3-25B6-605A332E6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1"/>
    </mc:Choice>
    <mc:Fallback xmlns="">
      <p:transition spd="slow" advTm="1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697</Words>
  <Application>Microsoft Office PowerPoint</Application>
  <PresentationFormat>Widescreen</PresentationFormat>
  <Paragraphs>46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2025-05-06T09:27:58Z</dcterms:modified>
</cp:coreProperties>
</file>