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70" r:id="rId5"/>
    <p:sldId id="260" r:id="rId6"/>
    <p:sldId id="272" r:id="rId7"/>
    <p:sldId id="261" r:id="rId8"/>
    <p:sldId id="271" r:id="rId9"/>
    <p:sldId id="262" r:id="rId10"/>
    <p:sldId id="273" r:id="rId11"/>
    <p:sldId id="263" r:id="rId12"/>
    <p:sldId id="265" r:id="rId13"/>
    <p:sldId id="296" r:id="rId14"/>
    <p:sldId id="275" r:id="rId15"/>
    <p:sldId id="264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93F068-EECD-4F0E-A0FE-564AAEEE7CFD}" v="1" dt="2025-05-29T05:51:22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80782" autoAdjust="0"/>
  </p:normalViewPr>
  <p:slideViewPr>
    <p:cSldViewPr snapToGrid="0">
      <p:cViewPr varScale="1">
        <p:scale>
          <a:sx n="48" d="100"/>
          <a:sy n="48" d="100"/>
        </p:scale>
        <p:origin x="62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35D883CB-8A04-490F-B350-54F1154545BD}"/>
    <pc:docChg chg="modSld">
      <pc:chgData name="Leonie Smith" userId="fed1330f33f5650e" providerId="LiveId" clId="{35D883CB-8A04-490F-B350-54F1154545BD}" dt="2024-01-23T04:58:44.518" v="33" actId="20577"/>
      <pc:docMkLst>
        <pc:docMk/>
      </pc:docMkLst>
      <pc:sldChg chg="addSp delSp modSp mod modTransition modAnim modNotesTx">
        <pc:chgData name="Leonie Smith" userId="fed1330f33f5650e" providerId="LiveId" clId="{35D883CB-8A04-490F-B350-54F1154545BD}" dt="2024-01-23T04:58:44.518" v="33" actId="20577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35D883CB-8A04-490F-B350-54F1154545BD}" dt="2024-01-23T02:46:48.963" v="5"/>
        <pc:sldMkLst>
          <pc:docMk/>
          <pc:sldMk cId="454763615" sldId="259"/>
        </pc:sldMkLst>
      </pc:sldChg>
      <pc:sldChg chg="addSp delSp modSp mod modTransition modAnim">
        <pc:chgData name="Leonie Smith" userId="fed1330f33f5650e" providerId="LiveId" clId="{35D883CB-8A04-490F-B350-54F1154545BD}" dt="2024-01-23T02:47:23.793" v="8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35D883CB-8A04-490F-B350-54F1154545BD}" dt="2024-01-23T02:47:42.555" v="11"/>
        <pc:sldMkLst>
          <pc:docMk/>
          <pc:sldMk cId="4037329247" sldId="261"/>
        </pc:sldMkLst>
      </pc:sldChg>
      <pc:sldChg chg="addSp delSp modSp mod modTransition modAnim">
        <pc:chgData name="Leonie Smith" userId="fed1330f33f5650e" providerId="LiveId" clId="{35D883CB-8A04-490F-B350-54F1154545BD}" dt="2024-01-23T02:48:11.565" v="14"/>
        <pc:sldMkLst>
          <pc:docMk/>
          <pc:sldMk cId="1909638311" sldId="262"/>
        </pc:sldMkLst>
      </pc:sldChg>
      <pc:sldChg chg="addSp delSp modSp mod modTransition modAnim">
        <pc:chgData name="Leonie Smith" userId="fed1330f33f5650e" providerId="LiveId" clId="{35D883CB-8A04-490F-B350-54F1154545BD}" dt="2024-01-23T02:48:39.048" v="17"/>
        <pc:sldMkLst>
          <pc:docMk/>
          <pc:sldMk cId="641208035" sldId="263"/>
        </pc:sldMkLst>
      </pc:sldChg>
      <pc:sldChg chg="addSp delSp modSp mod modTransition modAnim">
        <pc:chgData name="Leonie Smith" userId="fed1330f33f5650e" providerId="LiveId" clId="{35D883CB-8A04-490F-B350-54F1154545BD}" dt="2024-01-23T02:49:13.231" v="23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35D883CB-8A04-490F-B350-54F1154545BD}" dt="2024-01-23T02:48:53.298" v="20"/>
        <pc:sldMkLst>
          <pc:docMk/>
          <pc:sldMk cId="2252713888" sldId="296"/>
        </pc:sldMkLst>
      </pc:sldChg>
    </pc:docChg>
  </pc:docChgLst>
  <pc:docChgLst>
    <pc:chgData name="Alfred Smith" userId="3c60a3631c0db8ad" providerId="LiveId" clId="{19958B51-BFA1-41BE-A9AE-2A71FF90BCA2}"/>
    <pc:docChg chg="custSel modSld">
      <pc:chgData name="Alfred Smith" userId="3c60a3631c0db8ad" providerId="LiveId" clId="{19958B51-BFA1-41BE-A9AE-2A71FF90BCA2}" dt="2025-05-06T09:27:49.331" v="3"/>
      <pc:docMkLst>
        <pc:docMk/>
      </pc:docMkLst>
      <pc:sldChg chg="addSp delSp modSp mod">
        <pc:chgData name="Alfred Smith" userId="3c60a3631c0db8ad" providerId="LiveId" clId="{19958B51-BFA1-41BE-A9AE-2A71FF90BCA2}" dt="2025-05-06T09:27:05.690" v="2"/>
        <pc:sldMkLst>
          <pc:docMk/>
          <pc:sldMk cId="1499918570" sldId="257"/>
        </pc:sldMkLst>
        <pc:spChg chg="add mod">
          <ac:chgData name="Alfred Smith" userId="3c60a3631c0db8ad" providerId="LiveId" clId="{19958B51-BFA1-41BE-A9AE-2A71FF90BCA2}" dt="2025-05-06T09:27:05.690" v="2"/>
          <ac:spMkLst>
            <pc:docMk/>
            <pc:sldMk cId="1499918570" sldId="257"/>
            <ac:spMk id="7" creationId="{12B4FE68-0B78-6F80-7D29-CF774F400E25}"/>
          </ac:spMkLst>
        </pc:spChg>
      </pc:sldChg>
      <pc:sldChg chg="modSp">
        <pc:chgData name="Alfred Smith" userId="3c60a3631c0db8ad" providerId="LiveId" clId="{19958B51-BFA1-41BE-A9AE-2A71FF90BCA2}" dt="2025-05-06T09:27:49.331" v="3"/>
        <pc:sldMkLst>
          <pc:docMk/>
          <pc:sldMk cId="3788111665" sldId="258"/>
        </pc:sldMkLst>
        <pc:spChg chg="mod">
          <ac:chgData name="Alfred Smith" userId="3c60a3631c0db8ad" providerId="LiveId" clId="{19958B51-BFA1-41BE-A9AE-2A71FF90BCA2}" dt="2025-05-06T09:27:49.331" v="3"/>
          <ac:spMkLst>
            <pc:docMk/>
            <pc:sldMk cId="3788111665" sldId="258"/>
            <ac:spMk id="2" creationId="{A523346F-5EF5-F5B3-0A71-7CCF8D8F7FF5}"/>
          </ac:spMkLst>
        </pc:spChg>
      </pc:sldChg>
      <pc:sldChg chg="modSp">
        <pc:chgData name="Alfred Smith" userId="3c60a3631c0db8ad" providerId="LiveId" clId="{19958B51-BFA1-41BE-A9AE-2A71FF90BCA2}" dt="2025-05-06T09:27:49.331" v="3"/>
        <pc:sldMkLst>
          <pc:docMk/>
          <pc:sldMk cId="454763615" sldId="259"/>
        </pc:sldMkLst>
        <pc:spChg chg="mod">
          <ac:chgData name="Alfred Smith" userId="3c60a3631c0db8ad" providerId="LiveId" clId="{19958B51-BFA1-41BE-A9AE-2A71FF90BCA2}" dt="2025-05-06T09:27:49.331" v="3"/>
          <ac:spMkLst>
            <pc:docMk/>
            <pc:sldMk cId="454763615" sldId="259"/>
            <ac:spMk id="3" creationId="{A58184BD-88F1-BA02-40C1-D8403D0EEC0D}"/>
          </ac:spMkLst>
        </pc:spChg>
      </pc:sldChg>
      <pc:sldChg chg="modSp">
        <pc:chgData name="Alfred Smith" userId="3c60a3631c0db8ad" providerId="LiveId" clId="{19958B51-BFA1-41BE-A9AE-2A71FF90BCA2}" dt="2025-05-06T09:27:49.331" v="3"/>
        <pc:sldMkLst>
          <pc:docMk/>
          <pc:sldMk cId="978260341" sldId="265"/>
        </pc:sldMkLst>
        <pc:spChg chg="mod">
          <ac:chgData name="Alfred Smith" userId="3c60a3631c0db8ad" providerId="LiveId" clId="{19958B51-BFA1-41BE-A9AE-2A71FF90BCA2}" dt="2025-05-06T09:27:49.331" v="3"/>
          <ac:spMkLst>
            <pc:docMk/>
            <pc:sldMk cId="978260341" sldId="265"/>
            <ac:spMk id="6" creationId="{745CD3AE-12B3-1471-AF4F-D6F2F196608E}"/>
          </ac:spMkLst>
        </pc:spChg>
      </pc:sldChg>
      <pc:sldChg chg="modSp">
        <pc:chgData name="Alfred Smith" userId="3c60a3631c0db8ad" providerId="LiveId" clId="{19958B51-BFA1-41BE-A9AE-2A71FF90BCA2}" dt="2025-05-06T09:27:49.331" v="3"/>
        <pc:sldMkLst>
          <pc:docMk/>
          <pc:sldMk cId="4120481681" sldId="270"/>
        </pc:sldMkLst>
        <pc:spChg chg="mod">
          <ac:chgData name="Alfred Smith" userId="3c60a3631c0db8ad" providerId="LiveId" clId="{19958B51-BFA1-41BE-A9AE-2A71FF90BCA2}" dt="2025-05-06T09:27:49.331" v="3"/>
          <ac:spMkLst>
            <pc:docMk/>
            <pc:sldMk cId="4120481681" sldId="270"/>
            <ac:spMk id="4" creationId="{D80F2352-BD43-4624-E217-F3DFBE6C4C81}"/>
          </ac:spMkLst>
        </pc:spChg>
      </pc:sldChg>
      <pc:sldChg chg="modSp">
        <pc:chgData name="Alfred Smith" userId="3c60a3631c0db8ad" providerId="LiveId" clId="{19958B51-BFA1-41BE-A9AE-2A71FF90BCA2}" dt="2025-05-06T09:27:49.331" v="3"/>
        <pc:sldMkLst>
          <pc:docMk/>
          <pc:sldMk cId="939110669" sldId="271"/>
        </pc:sldMkLst>
        <pc:spChg chg="mod">
          <ac:chgData name="Alfred Smith" userId="3c60a3631c0db8ad" providerId="LiveId" clId="{19958B51-BFA1-41BE-A9AE-2A71FF90BCA2}" dt="2025-05-06T09:27:49.331" v="3"/>
          <ac:spMkLst>
            <pc:docMk/>
            <pc:sldMk cId="939110669" sldId="271"/>
            <ac:spMk id="4" creationId="{AA3EB568-8DD0-A990-4DA1-35F8A5367F9A}"/>
          </ac:spMkLst>
        </pc:spChg>
      </pc:sldChg>
      <pc:sldChg chg="modSp">
        <pc:chgData name="Alfred Smith" userId="3c60a3631c0db8ad" providerId="LiveId" clId="{19958B51-BFA1-41BE-A9AE-2A71FF90BCA2}" dt="2025-05-06T09:27:49.331" v="3"/>
        <pc:sldMkLst>
          <pc:docMk/>
          <pc:sldMk cId="4024569785" sldId="272"/>
        </pc:sldMkLst>
        <pc:spChg chg="mod">
          <ac:chgData name="Alfred Smith" userId="3c60a3631c0db8ad" providerId="LiveId" clId="{19958B51-BFA1-41BE-A9AE-2A71FF90BCA2}" dt="2025-05-06T09:27:49.331" v="3"/>
          <ac:spMkLst>
            <pc:docMk/>
            <pc:sldMk cId="4024569785" sldId="272"/>
            <ac:spMk id="4" creationId="{B046DD6A-6355-3D9D-8FFC-EE22F218E4A9}"/>
          </ac:spMkLst>
        </pc:spChg>
      </pc:sldChg>
      <pc:sldChg chg="modSp">
        <pc:chgData name="Alfred Smith" userId="3c60a3631c0db8ad" providerId="LiveId" clId="{19958B51-BFA1-41BE-A9AE-2A71FF90BCA2}" dt="2025-05-06T09:27:49.331" v="3"/>
        <pc:sldMkLst>
          <pc:docMk/>
          <pc:sldMk cId="487179600" sldId="273"/>
        </pc:sldMkLst>
        <pc:spChg chg="mod">
          <ac:chgData name="Alfred Smith" userId="3c60a3631c0db8ad" providerId="LiveId" clId="{19958B51-BFA1-41BE-A9AE-2A71FF90BCA2}" dt="2025-05-06T09:27:49.331" v="3"/>
          <ac:spMkLst>
            <pc:docMk/>
            <pc:sldMk cId="487179600" sldId="273"/>
            <ac:spMk id="4" creationId="{925A0259-3255-C245-6F7B-A69F5D2D34DF}"/>
          </ac:spMkLst>
        </pc:spChg>
      </pc:sldChg>
      <pc:sldChg chg="modSp">
        <pc:chgData name="Alfred Smith" userId="3c60a3631c0db8ad" providerId="LiveId" clId="{19958B51-BFA1-41BE-A9AE-2A71FF90BCA2}" dt="2025-05-06T09:27:49.331" v="3"/>
        <pc:sldMkLst>
          <pc:docMk/>
          <pc:sldMk cId="2168401200" sldId="274"/>
        </pc:sldMkLst>
        <pc:spChg chg="mod">
          <ac:chgData name="Alfred Smith" userId="3c60a3631c0db8ad" providerId="LiveId" clId="{19958B51-BFA1-41BE-A9AE-2A71FF90BCA2}" dt="2025-05-06T09:27:49.331" v="3"/>
          <ac:spMkLst>
            <pc:docMk/>
            <pc:sldMk cId="2168401200" sldId="274"/>
            <ac:spMk id="3" creationId="{3D142D26-3D60-29A1-0F7E-0FD38135F55D}"/>
          </ac:spMkLst>
        </pc:spChg>
      </pc:sldChg>
      <pc:sldChg chg="modSp">
        <pc:chgData name="Alfred Smith" userId="3c60a3631c0db8ad" providerId="LiveId" clId="{19958B51-BFA1-41BE-A9AE-2A71FF90BCA2}" dt="2025-05-06T09:27:49.331" v="3"/>
        <pc:sldMkLst>
          <pc:docMk/>
          <pc:sldMk cId="2996969115" sldId="275"/>
        </pc:sldMkLst>
        <pc:spChg chg="mod">
          <ac:chgData name="Alfred Smith" userId="3c60a3631c0db8ad" providerId="LiveId" clId="{19958B51-BFA1-41BE-A9AE-2A71FF90BCA2}" dt="2025-05-06T09:27:49.331" v="3"/>
          <ac:spMkLst>
            <pc:docMk/>
            <pc:sldMk cId="2996969115" sldId="275"/>
            <ac:spMk id="4" creationId="{12C1CCD4-457D-4816-0E5B-9DE4FFE1790D}"/>
          </ac:spMkLst>
        </pc:spChg>
      </pc:sldChg>
    </pc:docChg>
  </pc:docChgLst>
  <pc:docChgLst>
    <pc:chgData name="Leonie Smith" userId="fed1330f33f5650e" providerId="LiveId" clId="{17882565-4173-4532-99DE-4510E10A70E0}"/>
    <pc:docChg chg="custSel modSld">
      <pc:chgData name="Leonie Smith" userId="fed1330f33f5650e" providerId="LiveId" clId="{17882565-4173-4532-99DE-4510E10A70E0}" dt="2023-07-07T05:11:16.973" v="3" actId="21"/>
      <pc:docMkLst>
        <pc:docMk/>
      </pc:docMkLst>
      <pc:sldChg chg="addSp delSp modSp mod">
        <pc:chgData name="Leonie Smith" userId="fed1330f33f5650e" providerId="LiveId" clId="{17882565-4173-4532-99DE-4510E10A70E0}" dt="2023-07-07T05:11:16.973" v="3" actId="21"/>
        <pc:sldMkLst>
          <pc:docMk/>
          <pc:sldMk cId="3788111665" sldId="258"/>
        </pc:sldMkLst>
      </pc:sldChg>
      <pc:sldChg chg="addSp delSp modSp mod">
        <pc:chgData name="Leonie Smith" userId="fed1330f33f5650e" providerId="LiveId" clId="{17882565-4173-4532-99DE-4510E10A70E0}" dt="2023-07-07T05:11:12.228" v="2" actId="21"/>
        <pc:sldMkLst>
          <pc:docMk/>
          <pc:sldMk cId="4120481681" sldId="270"/>
        </pc:sldMkLst>
      </pc:sldChg>
    </pc:docChg>
  </pc:docChgLst>
  <pc:docChgLst>
    <pc:chgData name="Alfred Smith" userId="3c60a3631c0db8ad" providerId="LiveId" clId="{1D93F068-EECD-4F0E-A0FE-564AAEEE7CFD}"/>
    <pc:docChg chg="undo custSel modSld">
      <pc:chgData name="Alfred Smith" userId="3c60a3631c0db8ad" providerId="LiveId" clId="{1D93F068-EECD-4F0E-A0FE-564AAEEE7CFD}" dt="2025-05-29T05:55:59.650" v="24" actId="404"/>
      <pc:docMkLst>
        <pc:docMk/>
      </pc:docMkLst>
      <pc:sldChg chg="modSp mod">
        <pc:chgData name="Alfred Smith" userId="3c60a3631c0db8ad" providerId="LiveId" clId="{1D93F068-EECD-4F0E-A0FE-564AAEEE7CFD}" dt="2025-05-29T05:50:53.427" v="1" actId="27636"/>
        <pc:sldMkLst>
          <pc:docMk/>
          <pc:sldMk cId="1499918570" sldId="257"/>
        </pc:sldMkLst>
        <pc:spChg chg="mod">
          <ac:chgData name="Alfred Smith" userId="3c60a3631c0db8ad" providerId="LiveId" clId="{1D93F068-EECD-4F0E-A0FE-564AAEEE7CFD}" dt="2025-05-29T05:50:53.427" v="1" actId="27636"/>
          <ac:spMkLst>
            <pc:docMk/>
            <pc:sldMk cId="1499918570" sldId="257"/>
            <ac:spMk id="7" creationId="{12B4FE68-0B78-6F80-7D29-CF774F400E25}"/>
          </ac:spMkLst>
        </pc:spChg>
      </pc:sldChg>
      <pc:sldChg chg="modSp">
        <pc:chgData name="Alfred Smith" userId="3c60a3631c0db8ad" providerId="LiveId" clId="{1D93F068-EECD-4F0E-A0FE-564AAEEE7CFD}" dt="2025-05-29T05:51:22.942" v="2"/>
        <pc:sldMkLst>
          <pc:docMk/>
          <pc:sldMk cId="3788111665" sldId="258"/>
        </pc:sldMkLst>
        <pc:spChg chg="mod">
          <ac:chgData name="Alfred Smith" userId="3c60a3631c0db8ad" providerId="LiveId" clId="{1D93F068-EECD-4F0E-A0FE-564AAEEE7CFD}" dt="2025-05-29T05:51:22.942" v="2"/>
          <ac:spMkLst>
            <pc:docMk/>
            <pc:sldMk cId="3788111665" sldId="258"/>
            <ac:spMk id="2" creationId="{A523346F-5EF5-F5B3-0A71-7CCF8D8F7FF5}"/>
          </ac:spMkLst>
        </pc:spChg>
      </pc:sldChg>
      <pc:sldChg chg="modSp">
        <pc:chgData name="Alfred Smith" userId="3c60a3631c0db8ad" providerId="LiveId" clId="{1D93F068-EECD-4F0E-A0FE-564AAEEE7CFD}" dt="2025-05-29T05:51:22.942" v="2"/>
        <pc:sldMkLst>
          <pc:docMk/>
          <pc:sldMk cId="454763615" sldId="259"/>
        </pc:sldMkLst>
        <pc:spChg chg="mod">
          <ac:chgData name="Alfred Smith" userId="3c60a3631c0db8ad" providerId="LiveId" clId="{1D93F068-EECD-4F0E-A0FE-564AAEEE7CFD}" dt="2025-05-29T05:51:22.942" v="2"/>
          <ac:spMkLst>
            <pc:docMk/>
            <pc:sldMk cId="454763615" sldId="259"/>
            <ac:spMk id="3" creationId="{A58184BD-88F1-BA02-40C1-D8403D0EEC0D}"/>
          </ac:spMkLst>
        </pc:spChg>
      </pc:sldChg>
      <pc:sldChg chg="modSp mod">
        <pc:chgData name="Alfred Smith" userId="3c60a3631c0db8ad" providerId="LiveId" clId="{1D93F068-EECD-4F0E-A0FE-564AAEEE7CFD}" dt="2025-05-29T05:52:18.796" v="4"/>
        <pc:sldMkLst>
          <pc:docMk/>
          <pc:sldMk cId="2346136586" sldId="260"/>
        </pc:sldMkLst>
        <pc:spChg chg="mod">
          <ac:chgData name="Alfred Smith" userId="3c60a3631c0db8ad" providerId="LiveId" clId="{1D93F068-EECD-4F0E-A0FE-564AAEEE7CFD}" dt="2025-05-29T05:52:18.796" v="4"/>
          <ac:spMkLst>
            <pc:docMk/>
            <pc:sldMk cId="2346136586" sldId="260"/>
            <ac:spMk id="3" creationId="{A58184BD-88F1-BA02-40C1-D8403D0EEC0D}"/>
          </ac:spMkLst>
        </pc:spChg>
      </pc:sldChg>
      <pc:sldChg chg="modSp mod">
        <pc:chgData name="Alfred Smith" userId="3c60a3631c0db8ad" providerId="LiveId" clId="{1D93F068-EECD-4F0E-A0FE-564AAEEE7CFD}" dt="2025-05-29T05:52:41.951" v="8" actId="404"/>
        <pc:sldMkLst>
          <pc:docMk/>
          <pc:sldMk cId="4037329247" sldId="261"/>
        </pc:sldMkLst>
        <pc:spChg chg="mod">
          <ac:chgData name="Alfred Smith" userId="3c60a3631c0db8ad" providerId="LiveId" clId="{1D93F068-EECD-4F0E-A0FE-564AAEEE7CFD}" dt="2025-05-29T05:52:41.951" v="8" actId="404"/>
          <ac:spMkLst>
            <pc:docMk/>
            <pc:sldMk cId="4037329247" sldId="261"/>
            <ac:spMk id="3" creationId="{A58184BD-88F1-BA02-40C1-D8403D0EEC0D}"/>
          </ac:spMkLst>
        </pc:spChg>
      </pc:sldChg>
      <pc:sldChg chg="addSp delSp modSp mod">
        <pc:chgData name="Alfred Smith" userId="3c60a3631c0db8ad" providerId="LiveId" clId="{1D93F068-EECD-4F0E-A0FE-564AAEEE7CFD}" dt="2025-05-29T05:53:12.078" v="13" actId="22"/>
        <pc:sldMkLst>
          <pc:docMk/>
          <pc:sldMk cId="1909638311" sldId="262"/>
        </pc:sldMkLst>
        <pc:spChg chg="mod">
          <ac:chgData name="Alfred Smith" userId="3c60a3631c0db8ad" providerId="LiveId" clId="{1D93F068-EECD-4F0E-A0FE-564AAEEE7CFD}" dt="2025-05-29T05:53:08.022" v="11" actId="404"/>
          <ac:spMkLst>
            <pc:docMk/>
            <pc:sldMk cId="1909638311" sldId="262"/>
            <ac:spMk id="3" creationId="{A58184BD-88F1-BA02-40C1-D8403D0EEC0D}"/>
          </ac:spMkLst>
        </pc:spChg>
        <pc:spChg chg="add del">
          <ac:chgData name="Alfred Smith" userId="3c60a3631c0db8ad" providerId="LiveId" clId="{1D93F068-EECD-4F0E-A0FE-564AAEEE7CFD}" dt="2025-05-29T05:53:12.078" v="13" actId="22"/>
          <ac:spMkLst>
            <pc:docMk/>
            <pc:sldMk cId="1909638311" sldId="262"/>
            <ac:spMk id="5" creationId="{091CD613-91F6-A85C-87CE-FF7CFDE6DE1B}"/>
          </ac:spMkLst>
        </pc:spChg>
      </pc:sldChg>
      <pc:sldChg chg="modSp mod">
        <pc:chgData name="Alfred Smith" userId="3c60a3631c0db8ad" providerId="LiveId" clId="{1D93F068-EECD-4F0E-A0FE-564AAEEE7CFD}" dt="2025-05-29T05:54:38.157" v="20" actId="21"/>
        <pc:sldMkLst>
          <pc:docMk/>
          <pc:sldMk cId="641208035" sldId="263"/>
        </pc:sldMkLst>
        <pc:spChg chg="mod">
          <ac:chgData name="Alfred Smith" userId="3c60a3631c0db8ad" providerId="LiveId" clId="{1D93F068-EECD-4F0E-A0FE-564AAEEE7CFD}" dt="2025-05-29T05:54:38.157" v="20" actId="21"/>
          <ac:spMkLst>
            <pc:docMk/>
            <pc:sldMk cId="641208035" sldId="263"/>
            <ac:spMk id="3" creationId="{A58184BD-88F1-BA02-40C1-D8403D0EEC0D}"/>
          </ac:spMkLst>
        </pc:spChg>
      </pc:sldChg>
      <pc:sldChg chg="modSp mod">
        <pc:chgData name="Alfred Smith" userId="3c60a3631c0db8ad" providerId="LiveId" clId="{1D93F068-EECD-4F0E-A0FE-564AAEEE7CFD}" dt="2025-05-29T05:55:59.650" v="24" actId="404"/>
        <pc:sldMkLst>
          <pc:docMk/>
          <pc:sldMk cId="4044745628" sldId="264"/>
        </pc:sldMkLst>
        <pc:spChg chg="mod">
          <ac:chgData name="Alfred Smith" userId="3c60a3631c0db8ad" providerId="LiveId" clId="{1D93F068-EECD-4F0E-A0FE-564AAEEE7CFD}" dt="2025-05-29T05:55:59.650" v="24" actId="404"/>
          <ac:spMkLst>
            <pc:docMk/>
            <pc:sldMk cId="4044745628" sldId="264"/>
            <ac:spMk id="3" creationId="{A58184BD-88F1-BA02-40C1-D8403D0EEC0D}"/>
          </ac:spMkLst>
        </pc:spChg>
      </pc:sldChg>
      <pc:sldChg chg="modSp">
        <pc:chgData name="Alfred Smith" userId="3c60a3631c0db8ad" providerId="LiveId" clId="{1D93F068-EECD-4F0E-A0FE-564AAEEE7CFD}" dt="2025-05-29T05:51:22.942" v="2"/>
        <pc:sldMkLst>
          <pc:docMk/>
          <pc:sldMk cId="978260341" sldId="265"/>
        </pc:sldMkLst>
        <pc:spChg chg="mod">
          <ac:chgData name="Alfred Smith" userId="3c60a3631c0db8ad" providerId="LiveId" clId="{1D93F068-EECD-4F0E-A0FE-564AAEEE7CFD}" dt="2025-05-29T05:51:22.942" v="2"/>
          <ac:spMkLst>
            <pc:docMk/>
            <pc:sldMk cId="978260341" sldId="265"/>
            <ac:spMk id="6" creationId="{745CD3AE-12B3-1471-AF4F-D6F2F196608E}"/>
          </ac:spMkLst>
        </pc:spChg>
      </pc:sldChg>
      <pc:sldChg chg="modSp">
        <pc:chgData name="Alfred Smith" userId="3c60a3631c0db8ad" providerId="LiveId" clId="{1D93F068-EECD-4F0E-A0FE-564AAEEE7CFD}" dt="2025-05-29T05:51:22.942" v="2"/>
        <pc:sldMkLst>
          <pc:docMk/>
          <pc:sldMk cId="4120481681" sldId="270"/>
        </pc:sldMkLst>
        <pc:spChg chg="mod">
          <ac:chgData name="Alfred Smith" userId="3c60a3631c0db8ad" providerId="LiveId" clId="{1D93F068-EECD-4F0E-A0FE-564AAEEE7CFD}" dt="2025-05-29T05:51:22.942" v="2"/>
          <ac:spMkLst>
            <pc:docMk/>
            <pc:sldMk cId="4120481681" sldId="270"/>
            <ac:spMk id="4" creationId="{D80F2352-BD43-4624-E217-F3DFBE6C4C81}"/>
          </ac:spMkLst>
        </pc:spChg>
      </pc:sldChg>
      <pc:sldChg chg="modSp">
        <pc:chgData name="Alfred Smith" userId="3c60a3631c0db8ad" providerId="LiveId" clId="{1D93F068-EECD-4F0E-A0FE-564AAEEE7CFD}" dt="2025-05-29T05:51:22.942" v="2"/>
        <pc:sldMkLst>
          <pc:docMk/>
          <pc:sldMk cId="939110669" sldId="271"/>
        </pc:sldMkLst>
        <pc:spChg chg="mod">
          <ac:chgData name="Alfred Smith" userId="3c60a3631c0db8ad" providerId="LiveId" clId="{1D93F068-EECD-4F0E-A0FE-564AAEEE7CFD}" dt="2025-05-29T05:51:22.942" v="2"/>
          <ac:spMkLst>
            <pc:docMk/>
            <pc:sldMk cId="939110669" sldId="271"/>
            <ac:spMk id="4" creationId="{AA3EB568-8DD0-A990-4DA1-35F8A5367F9A}"/>
          </ac:spMkLst>
        </pc:spChg>
      </pc:sldChg>
      <pc:sldChg chg="modSp">
        <pc:chgData name="Alfred Smith" userId="3c60a3631c0db8ad" providerId="LiveId" clId="{1D93F068-EECD-4F0E-A0FE-564AAEEE7CFD}" dt="2025-05-29T05:51:22.942" v="2"/>
        <pc:sldMkLst>
          <pc:docMk/>
          <pc:sldMk cId="4024569785" sldId="272"/>
        </pc:sldMkLst>
        <pc:spChg chg="mod">
          <ac:chgData name="Alfred Smith" userId="3c60a3631c0db8ad" providerId="LiveId" clId="{1D93F068-EECD-4F0E-A0FE-564AAEEE7CFD}" dt="2025-05-29T05:51:22.942" v="2"/>
          <ac:spMkLst>
            <pc:docMk/>
            <pc:sldMk cId="4024569785" sldId="272"/>
            <ac:spMk id="4" creationId="{B046DD6A-6355-3D9D-8FFC-EE22F218E4A9}"/>
          </ac:spMkLst>
        </pc:spChg>
      </pc:sldChg>
      <pc:sldChg chg="modSp">
        <pc:chgData name="Alfred Smith" userId="3c60a3631c0db8ad" providerId="LiveId" clId="{1D93F068-EECD-4F0E-A0FE-564AAEEE7CFD}" dt="2025-05-29T05:51:22.942" v="2"/>
        <pc:sldMkLst>
          <pc:docMk/>
          <pc:sldMk cId="487179600" sldId="273"/>
        </pc:sldMkLst>
        <pc:spChg chg="mod">
          <ac:chgData name="Alfred Smith" userId="3c60a3631c0db8ad" providerId="LiveId" clId="{1D93F068-EECD-4F0E-A0FE-564AAEEE7CFD}" dt="2025-05-29T05:51:22.942" v="2"/>
          <ac:spMkLst>
            <pc:docMk/>
            <pc:sldMk cId="487179600" sldId="273"/>
            <ac:spMk id="4" creationId="{925A0259-3255-C245-6F7B-A69F5D2D34DF}"/>
          </ac:spMkLst>
        </pc:spChg>
      </pc:sldChg>
      <pc:sldChg chg="modSp">
        <pc:chgData name="Alfred Smith" userId="3c60a3631c0db8ad" providerId="LiveId" clId="{1D93F068-EECD-4F0E-A0FE-564AAEEE7CFD}" dt="2025-05-29T05:51:22.942" v="2"/>
        <pc:sldMkLst>
          <pc:docMk/>
          <pc:sldMk cId="2168401200" sldId="274"/>
        </pc:sldMkLst>
        <pc:spChg chg="mod">
          <ac:chgData name="Alfred Smith" userId="3c60a3631c0db8ad" providerId="LiveId" clId="{1D93F068-EECD-4F0E-A0FE-564AAEEE7CFD}" dt="2025-05-29T05:51:22.942" v="2"/>
          <ac:spMkLst>
            <pc:docMk/>
            <pc:sldMk cId="2168401200" sldId="274"/>
            <ac:spMk id="3" creationId="{3D142D26-3D60-29A1-0F7E-0FD38135F55D}"/>
          </ac:spMkLst>
        </pc:spChg>
      </pc:sldChg>
      <pc:sldChg chg="modSp">
        <pc:chgData name="Alfred Smith" userId="3c60a3631c0db8ad" providerId="LiveId" clId="{1D93F068-EECD-4F0E-A0FE-564AAEEE7CFD}" dt="2025-05-29T05:51:22.942" v="2"/>
        <pc:sldMkLst>
          <pc:docMk/>
          <pc:sldMk cId="2996969115" sldId="275"/>
        </pc:sldMkLst>
        <pc:spChg chg="mod">
          <ac:chgData name="Alfred Smith" userId="3c60a3631c0db8ad" providerId="LiveId" clId="{1D93F068-EECD-4F0E-A0FE-564AAEEE7CFD}" dt="2025-05-29T05:51:22.942" v="2"/>
          <ac:spMkLst>
            <pc:docMk/>
            <pc:sldMk cId="2996969115" sldId="275"/>
            <ac:spMk id="4" creationId="{12C1CCD4-457D-4816-0E5B-9DE4FFE1790D}"/>
          </ac:spMkLst>
        </pc:spChg>
      </pc:sldChg>
      <pc:sldChg chg="modSp mod">
        <pc:chgData name="Alfred Smith" userId="3c60a3631c0db8ad" providerId="LiveId" clId="{1D93F068-EECD-4F0E-A0FE-564AAEEE7CFD}" dt="2025-05-29T05:54:44.400" v="21"/>
        <pc:sldMkLst>
          <pc:docMk/>
          <pc:sldMk cId="2252713888" sldId="296"/>
        </pc:sldMkLst>
        <pc:spChg chg="mod">
          <ac:chgData name="Alfred Smith" userId="3c60a3631c0db8ad" providerId="LiveId" clId="{1D93F068-EECD-4F0E-A0FE-564AAEEE7CFD}" dt="2025-05-29T05:54:44.400" v="21"/>
          <ac:spMkLst>
            <pc:docMk/>
            <pc:sldMk cId="2252713888" sldId="296"/>
            <ac:spMk id="3" creationId="{A58184BD-88F1-BA02-40C1-D8403D0EEC0D}"/>
          </ac:spMkLst>
        </pc:spChg>
      </pc:sldChg>
    </pc:docChg>
  </pc:docChgLst>
  <pc:docChgLst>
    <pc:chgData name="Alfred Smith" userId="3c60a3631c0db8ad" providerId="LiveId" clId="{29FFA23C-2088-402E-8C57-7E4E9CD70796}"/>
    <pc:docChg chg="undo custSel modSld">
      <pc:chgData name="Alfred Smith" userId="3c60a3631c0db8ad" providerId="LiveId" clId="{29FFA23C-2088-402E-8C57-7E4E9CD70796}" dt="2024-07-25T13:56:15.123" v="25"/>
      <pc:docMkLst>
        <pc:docMk/>
      </pc:docMkLst>
      <pc:sldChg chg="modSp mod">
        <pc:chgData name="Alfred Smith" userId="3c60a3631c0db8ad" providerId="LiveId" clId="{29FFA23C-2088-402E-8C57-7E4E9CD70796}" dt="2024-07-25T13:31:24.938" v="6" actId="27636"/>
        <pc:sldMkLst>
          <pc:docMk/>
          <pc:sldMk cId="1499918570" sldId="257"/>
        </pc:sldMkLst>
      </pc:sldChg>
      <pc:sldChg chg="modSp mod">
        <pc:chgData name="Alfred Smith" userId="3c60a3631c0db8ad" providerId="LiveId" clId="{29FFA23C-2088-402E-8C57-7E4E9CD70796}" dt="2024-07-25T13:54:54.813" v="11"/>
        <pc:sldMkLst>
          <pc:docMk/>
          <pc:sldMk cId="2346136586" sldId="260"/>
        </pc:sldMkLst>
      </pc:sldChg>
      <pc:sldChg chg="modSp mod">
        <pc:chgData name="Alfred Smith" userId="3c60a3631c0db8ad" providerId="LiveId" clId="{29FFA23C-2088-402E-8C57-7E4E9CD70796}" dt="2024-07-25T13:55:10.912" v="13"/>
        <pc:sldMkLst>
          <pc:docMk/>
          <pc:sldMk cId="4037329247" sldId="261"/>
        </pc:sldMkLst>
      </pc:sldChg>
      <pc:sldChg chg="modSp mod">
        <pc:chgData name="Alfred Smith" userId="3c60a3631c0db8ad" providerId="LiveId" clId="{29FFA23C-2088-402E-8C57-7E4E9CD70796}" dt="2024-07-25T13:55:24.215" v="15"/>
        <pc:sldMkLst>
          <pc:docMk/>
          <pc:sldMk cId="1909638311" sldId="262"/>
        </pc:sldMkLst>
      </pc:sldChg>
      <pc:sldChg chg="modSp mod">
        <pc:chgData name="Alfred Smith" userId="3c60a3631c0db8ad" providerId="LiveId" clId="{29FFA23C-2088-402E-8C57-7E4E9CD70796}" dt="2024-07-25T13:55:45.324" v="21" actId="5793"/>
        <pc:sldMkLst>
          <pc:docMk/>
          <pc:sldMk cId="641208035" sldId="263"/>
        </pc:sldMkLst>
      </pc:sldChg>
      <pc:sldChg chg="modSp mod">
        <pc:chgData name="Alfred Smith" userId="3c60a3631c0db8ad" providerId="LiveId" clId="{29FFA23C-2088-402E-8C57-7E4E9CD70796}" dt="2024-07-25T13:56:15.123" v="25"/>
        <pc:sldMkLst>
          <pc:docMk/>
          <pc:sldMk cId="4044745628" sldId="264"/>
        </pc:sldMkLst>
      </pc:sldChg>
      <pc:sldChg chg="addSp modSp">
        <pc:chgData name="Alfred Smith" userId="3c60a3631c0db8ad" providerId="LiveId" clId="{29FFA23C-2088-402E-8C57-7E4E9CD70796}" dt="2024-07-25T13:54:22.261" v="7"/>
        <pc:sldMkLst>
          <pc:docMk/>
          <pc:sldMk cId="4120481681" sldId="270"/>
        </pc:sldMkLst>
      </pc:sldChg>
      <pc:sldChg chg="modSp mod">
        <pc:chgData name="Alfred Smith" userId="3c60a3631c0db8ad" providerId="LiveId" clId="{29FFA23C-2088-402E-8C57-7E4E9CD70796}" dt="2024-07-25T13:55:59.329" v="22"/>
        <pc:sldMkLst>
          <pc:docMk/>
          <pc:sldMk cId="2252713888" sldId="296"/>
        </pc:sldMkLst>
      </pc:sldChg>
    </pc:docChg>
  </pc:docChgLst>
  <pc:docChgLst>
    <pc:chgData name="Leonie Smith" userId="fed1330f33f5650e" providerId="LiveId" clId="{4658E3E0-3957-4377-BB04-5A2C89102CF5}"/>
    <pc:docChg chg="custSel modSld">
      <pc:chgData name="Leonie Smith" userId="fed1330f33f5650e" providerId="LiveId" clId="{4658E3E0-3957-4377-BB04-5A2C89102CF5}" dt="2023-04-25T03:42:23.848" v="74" actId="5793"/>
      <pc:docMkLst>
        <pc:docMk/>
      </pc:docMkLst>
      <pc:sldChg chg="addSp modSp modNotesTx">
        <pc:chgData name="Leonie Smith" userId="fed1330f33f5650e" providerId="LiveId" clId="{4658E3E0-3957-4377-BB04-5A2C89102CF5}" dt="2023-04-25T03:42:23.848" v="74" actId="5793"/>
        <pc:sldMkLst>
          <pc:docMk/>
          <pc:sldMk cId="1499918570" sldId="257"/>
        </pc:sldMkLst>
      </pc:sldChg>
      <pc:sldChg chg="addSp delSp modSp mod modTransition modAnim">
        <pc:chgData name="Leonie Smith" userId="fed1330f33f5650e" providerId="LiveId" clId="{4658E3E0-3957-4377-BB04-5A2C89102CF5}" dt="2023-04-24T03:59:33.007" v="22"/>
        <pc:sldMkLst>
          <pc:docMk/>
          <pc:sldMk cId="454763615" sldId="259"/>
        </pc:sldMkLst>
      </pc:sldChg>
      <pc:sldChg chg="addSp delSp modSp mod modTransition modAnim">
        <pc:chgData name="Leonie Smith" userId="fed1330f33f5650e" providerId="LiveId" clId="{4658E3E0-3957-4377-BB04-5A2C89102CF5}" dt="2023-04-24T04:03:25.748" v="38"/>
        <pc:sldMkLst>
          <pc:docMk/>
          <pc:sldMk cId="2346136586" sldId="260"/>
        </pc:sldMkLst>
      </pc:sldChg>
      <pc:sldChg chg="addSp delSp modSp mod modTransition modAnim">
        <pc:chgData name="Leonie Smith" userId="fed1330f33f5650e" providerId="LiveId" clId="{4658E3E0-3957-4377-BB04-5A2C89102CF5}" dt="2023-04-24T04:08:25.221" v="42"/>
        <pc:sldMkLst>
          <pc:docMk/>
          <pc:sldMk cId="4037329247" sldId="261"/>
        </pc:sldMkLst>
      </pc:sldChg>
      <pc:sldChg chg="addSp delSp modSp mod modTransition modAnim">
        <pc:chgData name="Leonie Smith" userId="fed1330f33f5650e" providerId="LiveId" clId="{4658E3E0-3957-4377-BB04-5A2C89102CF5}" dt="2023-04-24T04:12:59.217" v="52"/>
        <pc:sldMkLst>
          <pc:docMk/>
          <pc:sldMk cId="1909638311" sldId="262"/>
        </pc:sldMkLst>
      </pc:sldChg>
      <pc:sldChg chg="addSp delSp modSp mod modTransition modAnim">
        <pc:chgData name="Leonie Smith" userId="fed1330f33f5650e" providerId="LiveId" clId="{4658E3E0-3957-4377-BB04-5A2C89102CF5}" dt="2023-04-24T04:27:27.793" v="70"/>
        <pc:sldMkLst>
          <pc:docMk/>
          <pc:sldMk cId="641208035" sldId="263"/>
        </pc:sldMkLst>
      </pc:sldChg>
      <pc:sldChg chg="addSp modSp">
        <pc:chgData name="Leonie Smith" userId="fed1330f33f5650e" providerId="LiveId" clId="{4658E3E0-3957-4377-BB04-5A2C89102CF5}" dt="2023-04-24T04:24:44.447" v="67"/>
        <pc:sldMkLst>
          <pc:docMk/>
          <pc:sldMk cId="4044745628" sldId="264"/>
        </pc:sldMkLst>
      </pc:sldChg>
      <pc:sldChg chg="addSp delSp modSp mod modTransition modAnim">
        <pc:chgData name="Leonie Smith" userId="fed1330f33f5650e" providerId="LiveId" clId="{4658E3E0-3957-4377-BB04-5A2C89102CF5}" dt="2023-04-24T04:23:45.713" v="66"/>
        <pc:sldMkLst>
          <pc:docMk/>
          <pc:sldMk cId="2252713888" sldId="296"/>
        </pc:sldMkLst>
      </pc:sldChg>
    </pc:docChg>
  </pc:docChgLst>
  <pc:docChgLst>
    <pc:chgData name="Leonie Smith" userId="fed1330f33f5650e" providerId="LiveId" clId="{44C60D1B-85D0-4581-B820-FFF9BBD8DDBB}"/>
    <pc:docChg chg="custSel modSld">
      <pc:chgData name="Leonie Smith" userId="fed1330f33f5650e" providerId="LiveId" clId="{44C60D1B-85D0-4581-B820-FFF9BBD8DDBB}" dt="2023-02-22T04:43:12.689" v="31" actId="20577"/>
      <pc:docMkLst>
        <pc:docMk/>
      </pc:docMkLst>
      <pc:sldChg chg="addSp modSp mod">
        <pc:chgData name="Leonie Smith" userId="fed1330f33f5650e" providerId="LiveId" clId="{44C60D1B-85D0-4581-B820-FFF9BBD8DDBB}" dt="2023-02-22T04:41:44.425" v="11" actId="14100"/>
        <pc:sldMkLst>
          <pc:docMk/>
          <pc:sldMk cId="3788111665" sldId="258"/>
        </pc:sldMkLst>
      </pc:sldChg>
      <pc:sldChg chg="addSp delSp modSp mod">
        <pc:chgData name="Leonie Smith" userId="fed1330f33f5650e" providerId="LiveId" clId="{44C60D1B-85D0-4581-B820-FFF9BBD8DDBB}" dt="2023-02-22T04:42:48.644" v="27" actId="21"/>
        <pc:sldMkLst>
          <pc:docMk/>
          <pc:sldMk cId="978260341" sldId="265"/>
        </pc:sldMkLst>
      </pc:sldChg>
      <pc:sldChg chg="addSp modSp">
        <pc:chgData name="Leonie Smith" userId="fed1330f33f5650e" providerId="LiveId" clId="{44C60D1B-85D0-4581-B820-FFF9BBD8DDBB}" dt="2023-02-22T04:41:54.220" v="12"/>
        <pc:sldMkLst>
          <pc:docMk/>
          <pc:sldMk cId="4120481681" sldId="270"/>
        </pc:sldMkLst>
      </pc:sldChg>
      <pc:sldChg chg="addSp modSp mod">
        <pc:chgData name="Leonie Smith" userId="fed1330f33f5650e" providerId="LiveId" clId="{44C60D1B-85D0-4581-B820-FFF9BBD8DDBB}" dt="2023-02-22T04:42:07.498" v="16" actId="20577"/>
        <pc:sldMkLst>
          <pc:docMk/>
          <pc:sldMk cId="939110669" sldId="271"/>
        </pc:sldMkLst>
      </pc:sldChg>
      <pc:sldChg chg="addSp modSp mod">
        <pc:chgData name="Leonie Smith" userId="fed1330f33f5650e" providerId="LiveId" clId="{44C60D1B-85D0-4581-B820-FFF9BBD8DDBB}" dt="2023-02-22T04:42:01.626" v="14" actId="20577"/>
        <pc:sldMkLst>
          <pc:docMk/>
          <pc:sldMk cId="4024569785" sldId="272"/>
        </pc:sldMkLst>
      </pc:sldChg>
      <pc:sldChg chg="addSp modSp mod">
        <pc:chgData name="Leonie Smith" userId="fed1330f33f5650e" providerId="LiveId" clId="{44C60D1B-85D0-4581-B820-FFF9BBD8DDBB}" dt="2023-02-22T04:42:13.299" v="18" actId="20577"/>
        <pc:sldMkLst>
          <pc:docMk/>
          <pc:sldMk cId="487179600" sldId="273"/>
        </pc:sldMkLst>
      </pc:sldChg>
      <pc:sldChg chg="addSp modSp mod">
        <pc:chgData name="Leonie Smith" userId="fed1330f33f5650e" providerId="LiveId" clId="{44C60D1B-85D0-4581-B820-FFF9BBD8DDBB}" dt="2023-02-22T04:43:12.689" v="31" actId="20577"/>
        <pc:sldMkLst>
          <pc:docMk/>
          <pc:sldMk cId="2168401200" sldId="274"/>
        </pc:sldMkLst>
      </pc:sldChg>
      <pc:sldChg chg="addSp modSp mod">
        <pc:chgData name="Leonie Smith" userId="fed1330f33f5650e" providerId="LiveId" clId="{44C60D1B-85D0-4581-B820-FFF9BBD8DDBB}" dt="2023-02-22T04:43:05.110" v="29" actId="20577"/>
        <pc:sldMkLst>
          <pc:docMk/>
          <pc:sldMk cId="2996969115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800" b="1" i="0" u="none" strike="noStrike" baseline="0">
                <a:latin typeface="TimesNewRomanPS-BoldMT"/>
              </a:rPr>
              <a:t>Checked Kham</a:t>
            </a:r>
          </a:p>
          <a:p>
            <a:pPr algn="l"/>
            <a:r>
              <a:rPr lang="en-IN" sz="1800" b="1" i="0" u="none" strike="noStrike" baseline="0" dirty="0">
                <a:latin typeface="TimesNewRomanPS-BoldMT"/>
              </a:rPr>
              <a:t>54 Paul’s 3rd journey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1. Apollos – Acts 18:24-28 (Left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2. 2 years in Ephesus – Acts 19:1-10 (Center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3. 7 sons of </a:t>
            </a:r>
            <a:r>
              <a:rPr lang="en-US" sz="1800" b="0" i="0" u="none" strike="noStrike" baseline="0" dirty="0" err="1">
                <a:latin typeface="TimesNewRomanPSMT"/>
              </a:rPr>
              <a:t>Sceva</a:t>
            </a:r>
            <a:r>
              <a:rPr lang="en-US" sz="1800" b="0" i="0" u="none" strike="noStrike" baseline="0" dirty="0">
                <a:latin typeface="TimesNewRomanPSMT"/>
              </a:rPr>
              <a:t> – Acts 19:11-20 (Right Top)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4. Artemis of the Ephesians – Acts 19:21 – 20:1 (Right Center)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5. Eutychus – Acts 20:6-12 (Right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6. Paul visits the Ephesian Elders – Acts 20:16-38 (Center Bottom)</a:t>
            </a:r>
          </a:p>
          <a:p>
            <a:pPr algn="l"/>
            <a:r>
              <a:rPr lang="en-US" sz="1800" b="0" i="0" u="none" strike="noStrike" baseline="0" dirty="0">
                <a:latin typeface="TimesNewRomanPSMT"/>
              </a:rPr>
              <a:t>7. Agabus’ prophecy – Acts 21:8-15 (Left Bottom)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54-1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0BC0CB06-3D12-A080-0729-3EC0515B1B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B4FE68-0B78-6F80-7D29-CF774F400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The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Holy Bible in Modern Literary Tibetan, New Tibetan Bible translation.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This translation is made available under the terms of the Creative Commons Attribution-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NonCommercial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NoDerivatives</a:t>
            </a: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 4.0 International license.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9"/>
    </mc:Choice>
    <mc:Fallback xmlns="">
      <p:transition spd="slow" advTm="4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E6193A-0572-8B87-B94C-5527BD0D8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327218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5A0259-3255-C245-6F7B-A69F5D2D34DF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18:26</a:t>
            </a: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27དེ་ནས་ཁོང་ཉིད་ཨ་ཀ་ཡཱ་ཡུལ་དུ་འགྲོ་འདོད་པ༌ན། སྤུན་ཟླ་རྣམས་ཀྱིས་ཀྱང་སྐུལ་མ་མཛད་པ་དང་ཡུལ་དེའི་རྗེས་འབྲང་པ་རྣམས་ལ་ཁོང་ལ་སྣེ་ལེན་བྱེད་དགོས་པའི་འཕྲིན་ཡིག་བྲིས་སོ།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0" y="299898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27When Apollos resolved to cross over to Achaia, the brothers encouraged him and wrote to the disciples there to welcome him…</a:t>
            </a:r>
            <a:endParaRPr lang="en-IN" sz="44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7380248-B684-3FD5-B9E3-8918682F4C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8"/>
    </mc:Choice>
    <mc:Fallback xmlns="">
      <p:transition spd="slow" advTm="11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men in a room&#10;&#10;Description automatically generated with low confidence">
            <a:extLst>
              <a:ext uri="{FF2B5EF4-FFF2-40B4-BE49-F238E27FC236}">
                <a16:creationId xmlns:a16="http://schemas.microsoft.com/office/drawing/2014/main" id="{9A52FF67-349A-C3A5-9FD4-EC321AF4C8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5CD3AE-12B3-1471-AF4F-D6F2F196608E}"/>
              </a:ext>
            </a:extLst>
          </p:cNvPr>
          <p:cNvSpPr txBox="1"/>
          <p:nvPr/>
        </p:nvSpPr>
        <p:spPr>
          <a:xfrm>
            <a:off x="9144000" y="227940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18:27</a:t>
            </a:r>
          </a:p>
        </p:txBody>
      </p:sp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121212"/>
                </a:solidFill>
                <a:latin typeface="Arial" panose="020B0604020202020204" pitchFamily="34" charset="0"/>
              </a:rPr>
              <a:t>དེ་ནས་ཁོང་ཉིད་ཡུལ་དེར་སླེབས་ཏེ་ཐུགས་རྗེ་བརྒྱུད་ནས་དད་པར་གྱུར་པ་རྣམས་ལ་རོགས་རམ་མང་དུ་མཛད།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dirty="0">
                <a:solidFill>
                  <a:srgbClr val="121212"/>
                </a:solidFill>
                <a:latin typeface="Arial" panose="020B0604020202020204" pitchFamily="34" charset="0"/>
              </a:rPr>
              <a:t>On his arrival, he was a great help to those who by grace had believed. </a:t>
            </a:r>
            <a:endParaRPr lang="en-IN" sz="36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C1F46AD-2A42-6959-DBB2-FD5F2EDA0F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7"/>
    </mc:Choice>
    <mc:Fallback xmlns="">
      <p:transition spd="slow" advTm="71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EBD4AA-8DB3-2854-836D-BCD5E97D4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2039"/>
            <a:ext cx="12192000" cy="76100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C1CCD4-457D-4816-0E5B-9DE4FFE1790D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18:27</a:t>
            </a: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28རྒྱུ་མཚན་ནི་ཁོང་གིས་མི་ཚོགས་ཀྱི་མདུན་དུ་མཐུ་སྟོབས་ལྡན་པའི་ངང་ནས་ཡ་ཧུ་དཱ་པ་རྣམས་དགག་པས་བཏུལ་ཏེ། གསུང་རབ་ལས་ལུང་དྲངས་ནས་ཡེ་ཤུ་ཁོང་ཉིད་ནི་སྐྱབས་མགོན་མཱ་ཤི་ཀ་ཡིན་པ་གསལ་པོར་བསྟན་ཏོ།།</a:t>
            </a:r>
            <a:endParaRPr lang="en-IN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>
                <a:solidFill>
                  <a:srgbClr val="777A7B"/>
                </a:solidFill>
                <a:latin typeface="Arial" panose="020B0604020202020204" pitchFamily="34" charset="0"/>
              </a:rPr>
              <a:t>28For he powerfully refuted the Jews in public debate, proving from the Scriptures that Jesus is the Christ.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ED083FE-67AD-074F-2F19-7B377DCEDB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18"/>
    </mc:Choice>
    <mc:Fallback xmlns="">
      <p:transition spd="slow" advTm="12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BAE481-5ECD-6EB9-F15C-AA75FE987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" y="-411480"/>
            <a:ext cx="12925469" cy="72694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142D26-3D60-29A1-0F7E-0FD38135F55D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18:28</a:t>
            </a: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3C2C9-256D-3EEF-02C2-02DE7028B9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" y="-365760"/>
            <a:ext cx="12844177" cy="72237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23346F-5EF5-F5B3-0A71-7CCF8D8F7FF5}"/>
              </a:ext>
            </a:extLst>
          </p:cNvPr>
          <p:cNvSpPr txBox="1"/>
          <p:nvPr/>
        </p:nvSpPr>
        <p:spPr>
          <a:xfrm>
            <a:off x="8389258" y="2409372"/>
            <a:ext cx="3947885" cy="39043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མཛད་འཕྲིན 18</a:t>
            </a:r>
            <a:endParaRPr lang="en-IN" sz="8000" b="1" cap="all" dirty="0">
              <a:solidFill>
                <a:schemeClr val="bg1"/>
              </a:solidFill>
              <a:latin typeface="ArialMT"/>
            </a:endParaRP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ཨ་པོ་ལོ་སིས་ཆོས་བསྒྲགས་པ།</a:t>
            </a:r>
            <a:endParaRPr lang="bo-CN" sz="8000" b="1" cap="all" dirty="0">
              <a:solidFill>
                <a:schemeClr val="bg1"/>
              </a:solidFill>
              <a:latin typeface="ArialMT"/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མཛད་འཕྲིན 18</a:t>
            </a:r>
            <a:endParaRPr lang="en-IN" sz="8000" b="1" cap="all" dirty="0">
              <a:solidFill>
                <a:srgbClr val="121212"/>
              </a:solidFill>
              <a:latin typeface="ArialMT"/>
            </a:endParaRP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ཨ་པོ་ལོ་སིས་ཆོས་བསྒྲགས་པ།</a:t>
            </a:r>
            <a:endParaRPr lang="bo-CN" sz="8000" b="1" cap="all" dirty="0">
              <a:solidFill>
                <a:srgbClr val="121212"/>
              </a:solidFill>
              <a:latin typeface="Arial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345671" y="149949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IN" sz="6000" b="1" i="0" u="none" strike="noStrike" baseline="0" dirty="0">
                <a:latin typeface="TimesNewRomanPS-BoldMT"/>
              </a:rPr>
              <a:t>54 Paul’s 3rd journey</a:t>
            </a:r>
          </a:p>
          <a:p>
            <a:pPr algn="l"/>
            <a:r>
              <a:rPr lang="en-US" sz="6000" b="0" i="0" u="none" strike="noStrike" baseline="0" dirty="0">
                <a:latin typeface="TimesNewRomanPSMT"/>
              </a:rPr>
              <a:t>Apollos – Acts 18:24-28</a:t>
            </a:r>
            <a:endParaRPr lang="en-IN" sz="6000" dirty="0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3C0A7BCA-2307-FCB9-9019-4F62C9401C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3"/>
    </mc:Choice>
    <mc:Fallback xmlns="">
      <p:transition spd="slow" advTm="4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4764C4-9B31-E048-2AB8-5AA20196D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-1" y="-411480"/>
            <a:ext cx="12925469" cy="72694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0F2352-BD43-4624-E217-F3DFBE6C4C81}"/>
              </a:ext>
            </a:extLst>
          </p:cNvPr>
          <p:cNvSpPr txBox="1"/>
          <p:nvPr/>
        </p:nvSpPr>
        <p:spPr>
          <a:xfrm>
            <a:off x="8389258" y="2409372"/>
            <a:ext cx="3947885" cy="390434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མཛད་འཕྲིན 18</a:t>
            </a:r>
            <a:endParaRPr lang="en-IN" sz="8000" b="1" cap="all" dirty="0">
              <a:solidFill>
                <a:schemeClr val="bg1"/>
              </a:solidFill>
              <a:latin typeface="ArialMT"/>
            </a:endParaRP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ཨ་པོ་ལོ་སིས་ཆོས་བསྒྲགས་པ།</a:t>
            </a:r>
            <a:endParaRPr lang="bo-CN" sz="8000" b="1" cap="all" dirty="0">
              <a:solidFill>
                <a:schemeClr val="bg1"/>
              </a:solidFill>
              <a:latin typeface="ArialM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D76576-D3A0-387C-76A5-12A3FEEA2C9B}"/>
              </a:ext>
            </a:extLst>
          </p:cNvPr>
          <p:cNvSpPr txBox="1"/>
          <p:nvPr/>
        </p:nvSpPr>
        <p:spPr>
          <a:xfrm>
            <a:off x="522605" y="5935028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24དེ་ཡང་མིང་ལ་ཨ་པོལ་ལོ་ཟེར་བའི་ཡ་ཧུ་དཱ་པ་ཞིག་ཡོད་པ་དེ་ཨེ་ཕེ་སི་རུ་སླེབས། ཁོང་ནི་ཨ་ལིག་སན་དྲི་ཡཱ་ནས་སྐྱེས་ཤིང་ཁ་ལྕེ་ཅན་ཞིག་སྟེ་གསུང་རབ་ལའང་མཁས༌པ་རེད།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800" dirty="0">
                <a:solidFill>
                  <a:srgbClr val="777A7B"/>
                </a:solidFill>
                <a:latin typeface="Arial" panose="020B0604020202020204" pitchFamily="34" charset="0"/>
              </a:rPr>
              <a:t>24Meanwhile a Jew named Apollos, a native of Alexandria, came to Ephesus. He was an eloquent man, well versed in the Scriptures.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762662C-7B5F-4EAC-EA0B-BBD0C66C97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0"/>
    </mc:Choice>
    <mc:Fallback xmlns="">
      <p:transition spd="slow" advTm="12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F2578-755B-D0A9-5CB0-878CDD43AD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04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46DD6A-6355-3D9D-8FFC-EE22F218E4A9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18:24</a:t>
            </a: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25ཁོང་གིས་སྐྱབས་མགོན་ཡེ་ཤུའི་ཆོས་ཀྱི་སྐོར་བསླབས༌པས། སེམས་ལ་སྟོབས་ཤུགས་རྒྱས་ཤིང་སྐྱབས་མགོན་ཡེ་ཤུའི་མཛད་དོན་སྐོར་མི་གཞན་ལ་ཞིབ་ཏུ་སྨྲས་ཤིང་བསྟན་མོད། འོན༌ཀྱང༌། ཁོང་གིས་ཡོ་ཧ་ནན་གྱི་ཁྲུས་གསོལ་ཁོ་ན་ཤེས༌པ་རེད། </a:t>
            </a:r>
            <a:endParaRPr lang="en-IN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25He had been instructed in the way of the Lord and was fervent in spirit. He spoke and taught accurately about Jesus, though he knew only the baptism of John. 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E6FFA89-119A-99FE-F772-759692928C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19"/>
    </mc:Choice>
    <mc:Fallback xmlns="">
      <p:transition spd="slow" advTm="115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16AB7-320D-F2DC-EC45-681A45390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4367" y="0"/>
            <a:ext cx="1245636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3EB568-8DD0-A990-4DA1-35F8A5367F9A}"/>
              </a:ext>
            </a:extLst>
          </p:cNvPr>
          <p:cNvSpPr txBox="1"/>
          <p:nvPr/>
        </p:nvSpPr>
        <p:spPr>
          <a:xfrm>
            <a:off x="229954" y="242953"/>
            <a:ext cx="2853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མཛད་འཕྲིན</a:t>
            </a:r>
            <a:r>
              <a:rPr lang="en-IN" sz="4400" b="1" i="0" cap="all" dirty="0">
                <a:solidFill>
                  <a:schemeClr val="bg1"/>
                </a:solidFill>
                <a:effectLst/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18:25</a:t>
            </a: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777A7B"/>
                </a:solidFill>
                <a:latin typeface="Arial" panose="020B0604020202020204" pitchFamily="34" charset="0"/>
              </a:rPr>
              <a:t>26དེ་ནས་ཁོང་གིས་ཡ་ཧུ་དཱ་པའི་ཆོས་ཁང་ནས་སྤོབས་པ་ཆེན་པོས་སྐྱབས་མགོན་ཡེ་ཤུའི་ཆོས་གསུངས་པ༌ན། ཕུར་སི་ལཱ་དང་ཨ་ཀུ་ལཱ་གཉིས་ཀྱིས་གསུང་དེ་ཐོས་ནས་ཁོང་ཉིད་རང་ཁྱིམ་དུ་གདན་དྲངས༌ཏེ། དཀོན་མཆོག་གི་ཆོས་དེ་ཉིད་སྔར་ལས་ཀྱང་ཁོང་ལ་ཞིབ་ཏུ་སྨྲས་སོ།། </a:t>
            </a:r>
            <a:endParaRPr lang="en-IN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26And he began to speak boldly in the synagogue. When Priscilla and Aquila heard him, they took him in and explained to him the way of God more accurately.</a:t>
            </a:r>
            <a:endParaRPr lang="en-IN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110B52F-B97F-74C3-25B6-605A332E6E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71"/>
    </mc:Choice>
    <mc:Fallback xmlns="">
      <p:transition spd="slow" advTm="149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5572</TotalTime>
  <Words>764</Words>
  <Application>Microsoft Office PowerPoint</Application>
  <PresentationFormat>Widescreen</PresentationFormat>
  <Paragraphs>47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TimesNewRomanPS-BoldMT</vt:lpstr>
      <vt:lpstr>TimesNewRomanPSMT</vt:lpstr>
      <vt:lpstr>Office Theme</vt:lpstr>
      <vt:lpstr>54-1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3</cp:revision>
  <dcterms:created xsi:type="dcterms:W3CDTF">2022-09-30T06:26:14Z</dcterms:created>
  <dcterms:modified xsi:type="dcterms:W3CDTF">2025-05-29T05:56:03Z</dcterms:modified>
</cp:coreProperties>
</file>