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70" r:id="rId5"/>
    <p:sldId id="260" r:id="rId6"/>
    <p:sldId id="272" r:id="rId7"/>
    <p:sldId id="261" r:id="rId8"/>
    <p:sldId id="271" r:id="rId9"/>
    <p:sldId id="262" r:id="rId10"/>
    <p:sldId id="273" r:id="rId11"/>
    <p:sldId id="263" r:id="rId12"/>
    <p:sldId id="265" r:id="rId13"/>
    <p:sldId id="296" r:id="rId14"/>
    <p:sldId id="275" r:id="rId15"/>
    <p:sldId id="264"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FA23C-2088-402E-8C57-7E4E9CD70796}" v="1" dt="2024-07-25T13:54:22.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0782" autoAdjust="0"/>
  </p:normalViewPr>
  <p:slideViewPr>
    <p:cSldViewPr snapToGrid="0">
      <p:cViewPr varScale="1">
        <p:scale>
          <a:sx n="72" d="100"/>
          <a:sy n="72" d="100"/>
        </p:scale>
        <p:origin x="11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44C60D1B-85D0-4581-B820-FFF9BBD8DDBB}"/>
    <pc:docChg chg="custSel modSld">
      <pc:chgData name="Leonie Smith" userId="fed1330f33f5650e" providerId="LiveId" clId="{44C60D1B-85D0-4581-B820-FFF9BBD8DDBB}" dt="2023-02-22T04:43:12.689" v="31" actId="20577"/>
      <pc:docMkLst>
        <pc:docMk/>
      </pc:docMkLst>
      <pc:sldChg chg="addSp modSp mod">
        <pc:chgData name="Leonie Smith" userId="fed1330f33f5650e" providerId="LiveId" clId="{44C60D1B-85D0-4581-B820-FFF9BBD8DDBB}" dt="2023-02-22T04:41:44.425" v="11" actId="14100"/>
        <pc:sldMkLst>
          <pc:docMk/>
          <pc:sldMk cId="3788111665" sldId="258"/>
        </pc:sldMkLst>
        <pc:spChg chg="add mod">
          <ac:chgData name="Leonie Smith" userId="fed1330f33f5650e" providerId="LiveId" clId="{44C60D1B-85D0-4581-B820-FFF9BBD8DDBB}" dt="2023-02-22T04:41:44.425" v="11" actId="14100"/>
          <ac:spMkLst>
            <pc:docMk/>
            <pc:sldMk cId="3788111665" sldId="258"/>
            <ac:spMk id="4" creationId="{39412E5D-12B1-BE6E-A0FA-2BCD0D9F9F11}"/>
          </ac:spMkLst>
        </pc:spChg>
      </pc:sldChg>
      <pc:sldChg chg="addSp delSp modSp mod">
        <pc:chgData name="Leonie Smith" userId="fed1330f33f5650e" providerId="LiveId" clId="{44C60D1B-85D0-4581-B820-FFF9BBD8DDBB}" dt="2023-02-22T04:42:48.644" v="27" actId="21"/>
        <pc:sldMkLst>
          <pc:docMk/>
          <pc:sldMk cId="978260341" sldId="265"/>
        </pc:sldMkLst>
        <pc:spChg chg="del">
          <ac:chgData name="Leonie Smith" userId="fed1330f33f5650e" providerId="LiveId" clId="{44C60D1B-85D0-4581-B820-FFF9BBD8DDBB}" dt="2023-02-22T04:42:48.644" v="27" actId="21"/>
          <ac:spMkLst>
            <pc:docMk/>
            <pc:sldMk cId="978260341" sldId="265"/>
            <ac:spMk id="3" creationId="{A58184BD-88F1-BA02-40C1-D8403D0EEC0D}"/>
          </ac:spMkLst>
        </pc:spChg>
        <pc:spChg chg="del mod">
          <ac:chgData name="Leonie Smith" userId="fed1330f33f5650e" providerId="LiveId" clId="{44C60D1B-85D0-4581-B820-FFF9BBD8DDBB}" dt="2023-02-22T04:42:39.739" v="26" actId="21"/>
          <ac:spMkLst>
            <pc:docMk/>
            <pc:sldMk cId="978260341" sldId="265"/>
            <ac:spMk id="4" creationId="{EE2AC625-9141-A801-F431-DD5F79396320}"/>
          </ac:spMkLst>
        </pc:spChg>
        <pc:spChg chg="add mod">
          <ac:chgData name="Leonie Smith" userId="fed1330f33f5650e" providerId="LiveId" clId="{44C60D1B-85D0-4581-B820-FFF9BBD8DDBB}" dt="2023-02-22T04:42:32.130" v="24" actId="1076"/>
          <ac:spMkLst>
            <pc:docMk/>
            <pc:sldMk cId="978260341" sldId="265"/>
            <ac:spMk id="6" creationId="{745CD3AE-12B3-1471-AF4F-D6F2F196608E}"/>
          </ac:spMkLst>
        </pc:spChg>
      </pc:sldChg>
      <pc:sldChg chg="addSp modSp">
        <pc:chgData name="Leonie Smith" userId="fed1330f33f5650e" providerId="LiveId" clId="{44C60D1B-85D0-4581-B820-FFF9BBD8DDBB}" dt="2023-02-22T04:41:54.220" v="12"/>
        <pc:sldMkLst>
          <pc:docMk/>
          <pc:sldMk cId="4120481681" sldId="270"/>
        </pc:sldMkLst>
        <pc:spChg chg="add mod">
          <ac:chgData name="Leonie Smith" userId="fed1330f33f5650e" providerId="LiveId" clId="{44C60D1B-85D0-4581-B820-FFF9BBD8DDBB}" dt="2023-02-22T04:41:54.220" v="12"/>
          <ac:spMkLst>
            <pc:docMk/>
            <pc:sldMk cId="4120481681" sldId="270"/>
            <ac:spMk id="3" creationId="{55BF121A-1B48-ABAB-FFCC-8F7ABE9CA95A}"/>
          </ac:spMkLst>
        </pc:spChg>
      </pc:sldChg>
      <pc:sldChg chg="addSp modSp mod">
        <pc:chgData name="Leonie Smith" userId="fed1330f33f5650e" providerId="LiveId" clId="{44C60D1B-85D0-4581-B820-FFF9BBD8DDBB}" dt="2023-02-22T04:42:07.498" v="16" actId="20577"/>
        <pc:sldMkLst>
          <pc:docMk/>
          <pc:sldMk cId="939110669" sldId="271"/>
        </pc:sldMkLst>
        <pc:spChg chg="add mod">
          <ac:chgData name="Leonie Smith" userId="fed1330f33f5650e" providerId="LiveId" clId="{44C60D1B-85D0-4581-B820-FFF9BBD8DDBB}" dt="2023-02-22T04:42:07.498" v="16" actId="20577"/>
          <ac:spMkLst>
            <pc:docMk/>
            <pc:sldMk cId="939110669" sldId="271"/>
            <ac:spMk id="4" creationId="{AA3EB568-8DD0-A990-4DA1-35F8A5367F9A}"/>
          </ac:spMkLst>
        </pc:spChg>
      </pc:sldChg>
      <pc:sldChg chg="addSp modSp mod">
        <pc:chgData name="Leonie Smith" userId="fed1330f33f5650e" providerId="LiveId" clId="{44C60D1B-85D0-4581-B820-FFF9BBD8DDBB}" dt="2023-02-22T04:42:01.626" v="14" actId="20577"/>
        <pc:sldMkLst>
          <pc:docMk/>
          <pc:sldMk cId="4024569785" sldId="272"/>
        </pc:sldMkLst>
        <pc:spChg chg="add mod">
          <ac:chgData name="Leonie Smith" userId="fed1330f33f5650e" providerId="LiveId" clId="{44C60D1B-85D0-4581-B820-FFF9BBD8DDBB}" dt="2023-02-22T04:42:01.626" v="14" actId="20577"/>
          <ac:spMkLst>
            <pc:docMk/>
            <pc:sldMk cId="4024569785" sldId="272"/>
            <ac:spMk id="4" creationId="{B046DD6A-6355-3D9D-8FFC-EE22F218E4A9}"/>
          </ac:spMkLst>
        </pc:spChg>
      </pc:sldChg>
      <pc:sldChg chg="addSp modSp mod">
        <pc:chgData name="Leonie Smith" userId="fed1330f33f5650e" providerId="LiveId" clId="{44C60D1B-85D0-4581-B820-FFF9BBD8DDBB}" dt="2023-02-22T04:42:13.299" v="18" actId="20577"/>
        <pc:sldMkLst>
          <pc:docMk/>
          <pc:sldMk cId="487179600" sldId="273"/>
        </pc:sldMkLst>
        <pc:spChg chg="add mod">
          <ac:chgData name="Leonie Smith" userId="fed1330f33f5650e" providerId="LiveId" clId="{44C60D1B-85D0-4581-B820-FFF9BBD8DDBB}" dt="2023-02-22T04:42:13.299" v="18" actId="20577"/>
          <ac:spMkLst>
            <pc:docMk/>
            <pc:sldMk cId="487179600" sldId="273"/>
            <ac:spMk id="4" creationId="{925A0259-3255-C245-6F7B-A69F5D2D34DF}"/>
          </ac:spMkLst>
        </pc:spChg>
      </pc:sldChg>
      <pc:sldChg chg="addSp modSp mod">
        <pc:chgData name="Leonie Smith" userId="fed1330f33f5650e" providerId="LiveId" clId="{44C60D1B-85D0-4581-B820-FFF9BBD8DDBB}" dt="2023-02-22T04:43:12.689" v="31" actId="20577"/>
        <pc:sldMkLst>
          <pc:docMk/>
          <pc:sldMk cId="2168401200" sldId="274"/>
        </pc:sldMkLst>
        <pc:spChg chg="add mod">
          <ac:chgData name="Leonie Smith" userId="fed1330f33f5650e" providerId="LiveId" clId="{44C60D1B-85D0-4581-B820-FFF9BBD8DDBB}" dt="2023-02-22T04:43:12.689" v="31" actId="20577"/>
          <ac:spMkLst>
            <pc:docMk/>
            <pc:sldMk cId="2168401200" sldId="274"/>
            <ac:spMk id="3" creationId="{3D142D26-3D60-29A1-0F7E-0FD38135F55D}"/>
          </ac:spMkLst>
        </pc:spChg>
      </pc:sldChg>
      <pc:sldChg chg="addSp modSp mod">
        <pc:chgData name="Leonie Smith" userId="fed1330f33f5650e" providerId="LiveId" clId="{44C60D1B-85D0-4581-B820-FFF9BBD8DDBB}" dt="2023-02-22T04:43:05.110" v="29" actId="20577"/>
        <pc:sldMkLst>
          <pc:docMk/>
          <pc:sldMk cId="2996969115" sldId="275"/>
        </pc:sldMkLst>
        <pc:spChg chg="add mod">
          <ac:chgData name="Leonie Smith" userId="fed1330f33f5650e" providerId="LiveId" clId="{44C60D1B-85D0-4581-B820-FFF9BBD8DDBB}" dt="2023-02-22T04:43:05.110" v="29" actId="20577"/>
          <ac:spMkLst>
            <pc:docMk/>
            <pc:sldMk cId="2996969115" sldId="275"/>
            <ac:spMk id="4" creationId="{12C1CCD4-457D-4816-0E5B-9DE4FFE1790D}"/>
          </ac:spMkLst>
        </pc:spChg>
      </pc:sldChg>
    </pc:docChg>
  </pc:docChgLst>
  <pc:docChgLst>
    <pc:chgData name="Leonie Smith" userId="fed1330f33f5650e" providerId="LiveId" clId="{35D883CB-8A04-490F-B350-54F1154545BD}"/>
    <pc:docChg chg="modSld">
      <pc:chgData name="Leonie Smith" userId="fed1330f33f5650e" providerId="LiveId" clId="{35D883CB-8A04-490F-B350-54F1154545BD}" dt="2024-01-23T04:58:44.518" v="33" actId="20577"/>
      <pc:docMkLst>
        <pc:docMk/>
      </pc:docMkLst>
      <pc:sldChg chg="addSp delSp modSp mod modTransition modAnim modNotesTx">
        <pc:chgData name="Leonie Smith" userId="fed1330f33f5650e" providerId="LiveId" clId="{35D883CB-8A04-490F-B350-54F1154545BD}" dt="2024-01-23T04:58:44.518" v="33" actId="20577"/>
        <pc:sldMkLst>
          <pc:docMk/>
          <pc:sldMk cId="1499918570" sldId="257"/>
        </pc:sldMkLst>
        <pc:picChg chg="add del mod">
          <ac:chgData name="Leonie Smith" userId="fed1330f33f5650e" providerId="LiveId" clId="{35D883CB-8A04-490F-B350-54F1154545BD}" dt="2024-01-23T02:46:24.068" v="2"/>
          <ac:picMkLst>
            <pc:docMk/>
            <pc:sldMk cId="1499918570" sldId="257"/>
            <ac:picMk id="5" creationId="{16BE48E5-2453-4B8E-6C85-D134BD139B5C}"/>
          </ac:picMkLst>
        </pc:picChg>
        <pc:picChg chg="add mod">
          <ac:chgData name="Leonie Smith" userId="fed1330f33f5650e" providerId="LiveId" clId="{35D883CB-8A04-490F-B350-54F1154545BD}" dt="2024-01-23T02:46:24.068" v="2"/>
          <ac:picMkLst>
            <pc:docMk/>
            <pc:sldMk cId="1499918570" sldId="257"/>
            <ac:picMk id="6" creationId="{0BC0CB06-3D12-A080-0729-3EC0515B1BBE}"/>
          </ac:picMkLst>
        </pc:picChg>
        <pc:picChg chg="del">
          <ac:chgData name="Leonie Smith" userId="fed1330f33f5650e" providerId="LiveId" clId="{35D883CB-8A04-490F-B350-54F1154545BD}" dt="2024-01-23T02:46:16.582" v="1"/>
          <ac:picMkLst>
            <pc:docMk/>
            <pc:sldMk cId="1499918570" sldId="257"/>
            <ac:picMk id="8" creationId="{3F7D5C3D-9675-EC3A-91F0-1ED1542F6B9A}"/>
          </ac:picMkLst>
        </pc:picChg>
      </pc:sldChg>
      <pc:sldChg chg="addSp delSp modSp mod modTransition modAnim">
        <pc:chgData name="Leonie Smith" userId="fed1330f33f5650e" providerId="LiveId" clId="{35D883CB-8A04-490F-B350-54F1154545BD}" dt="2024-01-23T02:46:48.963" v="5"/>
        <pc:sldMkLst>
          <pc:docMk/>
          <pc:sldMk cId="454763615" sldId="259"/>
        </pc:sldMkLst>
        <pc:picChg chg="add del mod ord">
          <ac:chgData name="Leonie Smith" userId="fed1330f33f5650e" providerId="LiveId" clId="{35D883CB-8A04-490F-B350-54F1154545BD}" dt="2024-01-23T02:46:48.963" v="5"/>
          <ac:picMkLst>
            <pc:docMk/>
            <pc:sldMk cId="454763615" sldId="259"/>
            <ac:picMk id="6" creationId="{5C8B549C-3DE3-3674-9463-87DFBBA62E64}"/>
          </ac:picMkLst>
        </pc:picChg>
        <pc:picChg chg="add mod">
          <ac:chgData name="Leonie Smith" userId="fed1330f33f5650e" providerId="LiveId" clId="{35D883CB-8A04-490F-B350-54F1154545BD}" dt="2024-01-23T02:46:48.963" v="5"/>
          <ac:picMkLst>
            <pc:docMk/>
            <pc:sldMk cId="454763615" sldId="259"/>
            <ac:picMk id="7" creationId="{3C0A7BCA-2307-FCB9-9019-4F62C9401C5B}"/>
          </ac:picMkLst>
        </pc:picChg>
        <pc:picChg chg="del">
          <ac:chgData name="Leonie Smith" userId="fed1330f33f5650e" providerId="LiveId" clId="{35D883CB-8A04-490F-B350-54F1154545BD}" dt="2024-01-23T02:46:41.702" v="4"/>
          <ac:picMkLst>
            <pc:docMk/>
            <pc:sldMk cId="454763615" sldId="259"/>
            <ac:picMk id="40" creationId="{CAC49A2E-687E-6C7A-4FC0-6043BBD33B53}"/>
          </ac:picMkLst>
        </pc:picChg>
      </pc:sldChg>
      <pc:sldChg chg="addSp delSp modSp mod modTransition modAnim">
        <pc:chgData name="Leonie Smith" userId="fed1330f33f5650e" providerId="LiveId" clId="{35D883CB-8A04-490F-B350-54F1154545BD}" dt="2024-01-23T02:47:23.793" v="8"/>
        <pc:sldMkLst>
          <pc:docMk/>
          <pc:sldMk cId="2346136586" sldId="260"/>
        </pc:sldMkLst>
        <pc:picChg chg="add del mod ord">
          <ac:chgData name="Leonie Smith" userId="fed1330f33f5650e" providerId="LiveId" clId="{35D883CB-8A04-490F-B350-54F1154545BD}" dt="2024-01-23T02:47:23.793" v="8"/>
          <ac:picMkLst>
            <pc:docMk/>
            <pc:sldMk cId="2346136586" sldId="260"/>
            <ac:picMk id="5" creationId="{4ABE2FF3-6759-B3A0-C51F-B65B8FEF525A}"/>
          </ac:picMkLst>
        </pc:picChg>
        <pc:picChg chg="add mod">
          <ac:chgData name="Leonie Smith" userId="fed1330f33f5650e" providerId="LiveId" clId="{35D883CB-8A04-490F-B350-54F1154545BD}" dt="2024-01-23T02:47:23.793" v="8"/>
          <ac:picMkLst>
            <pc:docMk/>
            <pc:sldMk cId="2346136586" sldId="260"/>
            <ac:picMk id="6" creationId="{1762662C-7B5F-4EAC-EA0B-BBD0C66C9758}"/>
          </ac:picMkLst>
        </pc:picChg>
        <pc:picChg chg="del">
          <ac:chgData name="Leonie Smith" userId="fed1330f33f5650e" providerId="LiveId" clId="{35D883CB-8A04-490F-B350-54F1154545BD}" dt="2024-01-23T02:47:07.999" v="7"/>
          <ac:picMkLst>
            <pc:docMk/>
            <pc:sldMk cId="2346136586" sldId="260"/>
            <ac:picMk id="28" creationId="{7EFF483D-DBEE-3109-D059-B67E3F045A07}"/>
          </ac:picMkLst>
        </pc:picChg>
      </pc:sldChg>
      <pc:sldChg chg="addSp delSp modSp mod modTransition modAnim">
        <pc:chgData name="Leonie Smith" userId="fed1330f33f5650e" providerId="LiveId" clId="{35D883CB-8A04-490F-B350-54F1154545BD}" dt="2024-01-23T02:47:42.555" v="11"/>
        <pc:sldMkLst>
          <pc:docMk/>
          <pc:sldMk cId="4037329247" sldId="261"/>
        </pc:sldMkLst>
        <pc:picChg chg="add del mod ord">
          <ac:chgData name="Leonie Smith" userId="fed1330f33f5650e" providerId="LiveId" clId="{35D883CB-8A04-490F-B350-54F1154545BD}" dt="2024-01-23T02:47:42.555" v="11"/>
          <ac:picMkLst>
            <pc:docMk/>
            <pc:sldMk cId="4037329247" sldId="261"/>
            <ac:picMk id="5" creationId="{1F01C723-DCDE-75C2-FF08-CD1E331F101E}"/>
          </ac:picMkLst>
        </pc:picChg>
        <pc:picChg chg="add mod">
          <ac:chgData name="Leonie Smith" userId="fed1330f33f5650e" providerId="LiveId" clId="{35D883CB-8A04-490F-B350-54F1154545BD}" dt="2024-01-23T02:47:42.555" v="11"/>
          <ac:picMkLst>
            <pc:docMk/>
            <pc:sldMk cId="4037329247" sldId="261"/>
            <ac:picMk id="6" creationId="{9E6FFA89-119A-99FE-F772-759692928CC9}"/>
          </ac:picMkLst>
        </pc:picChg>
        <pc:picChg chg="del">
          <ac:chgData name="Leonie Smith" userId="fed1330f33f5650e" providerId="LiveId" clId="{35D883CB-8A04-490F-B350-54F1154545BD}" dt="2024-01-23T02:47:27.731" v="10"/>
          <ac:picMkLst>
            <pc:docMk/>
            <pc:sldMk cId="4037329247" sldId="261"/>
            <ac:picMk id="14" creationId="{174AA00D-CB08-CB8C-A805-2D88342A0E85}"/>
          </ac:picMkLst>
        </pc:picChg>
      </pc:sldChg>
      <pc:sldChg chg="addSp delSp modSp mod modTransition modAnim">
        <pc:chgData name="Leonie Smith" userId="fed1330f33f5650e" providerId="LiveId" clId="{35D883CB-8A04-490F-B350-54F1154545BD}" dt="2024-01-23T02:48:11.565" v="14"/>
        <pc:sldMkLst>
          <pc:docMk/>
          <pc:sldMk cId="1909638311" sldId="262"/>
        </pc:sldMkLst>
        <pc:picChg chg="add del mod ord">
          <ac:chgData name="Leonie Smith" userId="fed1330f33f5650e" providerId="LiveId" clId="{35D883CB-8A04-490F-B350-54F1154545BD}" dt="2024-01-23T02:48:11.565" v="14"/>
          <ac:picMkLst>
            <pc:docMk/>
            <pc:sldMk cId="1909638311" sldId="262"/>
            <ac:picMk id="5" creationId="{0A8DCB42-9023-D74C-3C83-F54F341DE073}"/>
          </ac:picMkLst>
        </pc:picChg>
        <pc:picChg chg="add mod">
          <ac:chgData name="Leonie Smith" userId="fed1330f33f5650e" providerId="LiveId" clId="{35D883CB-8A04-490F-B350-54F1154545BD}" dt="2024-01-23T02:48:11.565" v="14"/>
          <ac:picMkLst>
            <pc:docMk/>
            <pc:sldMk cId="1909638311" sldId="262"/>
            <ac:picMk id="6" creationId="{8110B52F-B97F-74C3-25B6-605A332E6E06}"/>
          </ac:picMkLst>
        </pc:picChg>
        <pc:picChg chg="del">
          <ac:chgData name="Leonie Smith" userId="fed1330f33f5650e" providerId="LiveId" clId="{35D883CB-8A04-490F-B350-54F1154545BD}" dt="2024-01-23T02:47:53.271" v="13"/>
          <ac:picMkLst>
            <pc:docMk/>
            <pc:sldMk cId="1909638311" sldId="262"/>
            <ac:picMk id="22" creationId="{31617D5E-959A-1517-462F-F2CFD4F649BF}"/>
          </ac:picMkLst>
        </pc:picChg>
      </pc:sldChg>
      <pc:sldChg chg="addSp delSp modSp mod modTransition modAnim">
        <pc:chgData name="Leonie Smith" userId="fed1330f33f5650e" providerId="LiveId" clId="{35D883CB-8A04-490F-B350-54F1154545BD}" dt="2024-01-23T02:48:39.048" v="17"/>
        <pc:sldMkLst>
          <pc:docMk/>
          <pc:sldMk cId="641208035" sldId="263"/>
        </pc:sldMkLst>
        <pc:picChg chg="add del mod ord">
          <ac:chgData name="Leonie Smith" userId="fed1330f33f5650e" providerId="LiveId" clId="{35D883CB-8A04-490F-B350-54F1154545BD}" dt="2024-01-23T02:48:39.048" v="17"/>
          <ac:picMkLst>
            <pc:docMk/>
            <pc:sldMk cId="641208035" sldId="263"/>
            <ac:picMk id="5" creationId="{AD71A744-F72C-A584-624C-B0B7319FD051}"/>
          </ac:picMkLst>
        </pc:picChg>
        <pc:picChg chg="add mod">
          <ac:chgData name="Leonie Smith" userId="fed1330f33f5650e" providerId="LiveId" clId="{35D883CB-8A04-490F-B350-54F1154545BD}" dt="2024-01-23T02:48:39.048" v="17"/>
          <ac:picMkLst>
            <pc:docMk/>
            <pc:sldMk cId="641208035" sldId="263"/>
            <ac:picMk id="6" creationId="{B7380248-B684-3FD5-B9E3-8918682F4C52}"/>
          </ac:picMkLst>
        </pc:picChg>
        <pc:picChg chg="del">
          <ac:chgData name="Leonie Smith" userId="fed1330f33f5650e" providerId="LiveId" clId="{35D883CB-8A04-490F-B350-54F1154545BD}" dt="2024-01-23T02:48:24.392" v="16"/>
          <ac:picMkLst>
            <pc:docMk/>
            <pc:sldMk cId="641208035" sldId="263"/>
            <ac:picMk id="30" creationId="{F772B33F-5531-9564-BF7C-F688FDAFB9AF}"/>
          </ac:picMkLst>
        </pc:picChg>
      </pc:sldChg>
      <pc:sldChg chg="addSp delSp modSp mod modTransition modAnim">
        <pc:chgData name="Leonie Smith" userId="fed1330f33f5650e" providerId="LiveId" clId="{35D883CB-8A04-490F-B350-54F1154545BD}" dt="2024-01-23T02:49:13.231" v="23"/>
        <pc:sldMkLst>
          <pc:docMk/>
          <pc:sldMk cId="4044745628" sldId="264"/>
        </pc:sldMkLst>
        <pc:picChg chg="add del mod">
          <ac:chgData name="Leonie Smith" userId="fed1330f33f5650e" providerId="LiveId" clId="{35D883CB-8A04-490F-B350-54F1154545BD}" dt="2024-01-23T02:49:13.231" v="23"/>
          <ac:picMkLst>
            <pc:docMk/>
            <pc:sldMk cId="4044745628" sldId="264"/>
            <ac:picMk id="5" creationId="{A54CE7F3-4075-DE98-CE97-F5123EEEC19C}"/>
          </ac:picMkLst>
        </pc:picChg>
        <pc:picChg chg="add mod">
          <ac:chgData name="Leonie Smith" userId="fed1330f33f5650e" providerId="LiveId" clId="{35D883CB-8A04-490F-B350-54F1154545BD}" dt="2024-01-23T02:49:13.231" v="23"/>
          <ac:picMkLst>
            <pc:docMk/>
            <pc:sldMk cId="4044745628" sldId="264"/>
            <ac:picMk id="6" creationId="{6ED083FE-67AD-074F-2F19-7B377DCEDBC8}"/>
          </ac:picMkLst>
        </pc:picChg>
        <pc:picChg chg="del">
          <ac:chgData name="Leonie Smith" userId="fed1330f33f5650e" providerId="LiveId" clId="{35D883CB-8A04-490F-B350-54F1154545BD}" dt="2024-01-23T02:48:57.173" v="22"/>
          <ac:picMkLst>
            <pc:docMk/>
            <pc:sldMk cId="4044745628" sldId="264"/>
            <ac:picMk id="7" creationId="{06383ACB-9D2B-1859-4C03-F1D15B0977C4}"/>
          </ac:picMkLst>
        </pc:picChg>
      </pc:sldChg>
      <pc:sldChg chg="addSp delSp modSp mod modTransition modAnim">
        <pc:chgData name="Leonie Smith" userId="fed1330f33f5650e" providerId="LiveId" clId="{35D883CB-8A04-490F-B350-54F1154545BD}" dt="2024-01-23T02:48:53.298" v="20"/>
        <pc:sldMkLst>
          <pc:docMk/>
          <pc:sldMk cId="2252713888" sldId="296"/>
        </pc:sldMkLst>
        <pc:picChg chg="add del mod ord">
          <ac:chgData name="Leonie Smith" userId="fed1330f33f5650e" providerId="LiveId" clId="{35D883CB-8A04-490F-B350-54F1154545BD}" dt="2024-01-23T02:48:53.298" v="20"/>
          <ac:picMkLst>
            <pc:docMk/>
            <pc:sldMk cId="2252713888" sldId="296"/>
            <ac:picMk id="5" creationId="{832A152D-81F2-F053-E4C2-74072249A055}"/>
          </ac:picMkLst>
        </pc:picChg>
        <pc:picChg chg="add mod">
          <ac:chgData name="Leonie Smith" userId="fed1330f33f5650e" providerId="LiveId" clId="{35D883CB-8A04-490F-B350-54F1154545BD}" dt="2024-01-23T02:48:53.298" v="20"/>
          <ac:picMkLst>
            <pc:docMk/>
            <pc:sldMk cId="2252713888" sldId="296"/>
            <ac:picMk id="6" creationId="{5C1F46AD-2A42-6959-DBB2-FD5F2EDA0F29}"/>
          </ac:picMkLst>
        </pc:picChg>
        <pc:picChg chg="del">
          <ac:chgData name="Leonie Smith" userId="fed1330f33f5650e" providerId="LiveId" clId="{35D883CB-8A04-490F-B350-54F1154545BD}" dt="2024-01-23T02:48:42.863" v="19"/>
          <ac:picMkLst>
            <pc:docMk/>
            <pc:sldMk cId="2252713888" sldId="296"/>
            <ac:picMk id="18" creationId="{385629A2-1A55-0AD8-F30D-CC69246EDB37}"/>
          </ac:picMkLst>
        </pc:picChg>
      </pc:sldChg>
    </pc:docChg>
  </pc:docChgLst>
  <pc:docChgLst>
    <pc:chgData name="Alfred Smith" userId="3c60a3631c0db8ad" providerId="LiveId" clId="{29FFA23C-2088-402E-8C57-7E4E9CD70796}"/>
    <pc:docChg chg="undo custSel modSld">
      <pc:chgData name="Alfred Smith" userId="3c60a3631c0db8ad" providerId="LiveId" clId="{29FFA23C-2088-402E-8C57-7E4E9CD70796}" dt="2024-07-25T13:56:15.123" v="25"/>
      <pc:docMkLst>
        <pc:docMk/>
      </pc:docMkLst>
      <pc:sldChg chg="modSp mod">
        <pc:chgData name="Alfred Smith" userId="3c60a3631c0db8ad" providerId="LiveId" clId="{29FFA23C-2088-402E-8C57-7E4E9CD70796}" dt="2024-07-25T13:31:24.938" v="6" actId="27636"/>
        <pc:sldMkLst>
          <pc:docMk/>
          <pc:sldMk cId="1499918570" sldId="257"/>
        </pc:sldMkLst>
        <pc:spChg chg="mod">
          <ac:chgData name="Alfred Smith" userId="3c60a3631c0db8ad" providerId="LiveId" clId="{29FFA23C-2088-402E-8C57-7E4E9CD70796}" dt="2024-07-25T13:31:24.938" v="6" actId="27636"/>
          <ac:spMkLst>
            <pc:docMk/>
            <pc:sldMk cId="1499918570" sldId="257"/>
            <ac:spMk id="3" creationId="{0228937D-0D81-2DA1-1C55-FD99B23FE1AE}"/>
          </ac:spMkLst>
        </pc:spChg>
      </pc:sldChg>
      <pc:sldChg chg="modSp mod">
        <pc:chgData name="Alfred Smith" userId="3c60a3631c0db8ad" providerId="LiveId" clId="{29FFA23C-2088-402E-8C57-7E4E9CD70796}" dt="2024-07-25T13:54:54.813" v="11"/>
        <pc:sldMkLst>
          <pc:docMk/>
          <pc:sldMk cId="2346136586" sldId="260"/>
        </pc:sldMkLst>
        <pc:spChg chg="mod">
          <ac:chgData name="Alfred Smith" userId="3c60a3631c0db8ad" providerId="LiveId" clId="{29FFA23C-2088-402E-8C57-7E4E9CD70796}" dt="2024-07-25T13:54:54.813" v="11"/>
          <ac:spMkLst>
            <pc:docMk/>
            <pc:sldMk cId="2346136586" sldId="260"/>
            <ac:spMk id="4" creationId="{EE2AC625-9141-A801-F431-DD5F79396320}"/>
          </ac:spMkLst>
        </pc:spChg>
      </pc:sldChg>
      <pc:sldChg chg="modSp mod">
        <pc:chgData name="Alfred Smith" userId="3c60a3631c0db8ad" providerId="LiveId" clId="{29FFA23C-2088-402E-8C57-7E4E9CD70796}" dt="2024-07-25T13:55:10.912" v="13"/>
        <pc:sldMkLst>
          <pc:docMk/>
          <pc:sldMk cId="4037329247" sldId="261"/>
        </pc:sldMkLst>
        <pc:spChg chg="mod">
          <ac:chgData name="Alfred Smith" userId="3c60a3631c0db8ad" providerId="LiveId" clId="{29FFA23C-2088-402E-8C57-7E4E9CD70796}" dt="2024-07-25T13:55:10.912" v="13"/>
          <ac:spMkLst>
            <pc:docMk/>
            <pc:sldMk cId="4037329247" sldId="261"/>
            <ac:spMk id="4" creationId="{EE2AC625-9141-A801-F431-DD5F79396320}"/>
          </ac:spMkLst>
        </pc:spChg>
      </pc:sldChg>
      <pc:sldChg chg="modSp mod">
        <pc:chgData name="Alfred Smith" userId="3c60a3631c0db8ad" providerId="LiveId" clId="{29FFA23C-2088-402E-8C57-7E4E9CD70796}" dt="2024-07-25T13:55:24.215" v="15"/>
        <pc:sldMkLst>
          <pc:docMk/>
          <pc:sldMk cId="1909638311" sldId="262"/>
        </pc:sldMkLst>
        <pc:spChg chg="mod">
          <ac:chgData name="Alfred Smith" userId="3c60a3631c0db8ad" providerId="LiveId" clId="{29FFA23C-2088-402E-8C57-7E4E9CD70796}" dt="2024-07-25T13:55:24.215" v="15"/>
          <ac:spMkLst>
            <pc:docMk/>
            <pc:sldMk cId="1909638311" sldId="262"/>
            <ac:spMk id="4" creationId="{EE2AC625-9141-A801-F431-DD5F79396320}"/>
          </ac:spMkLst>
        </pc:spChg>
      </pc:sldChg>
      <pc:sldChg chg="modSp mod">
        <pc:chgData name="Alfred Smith" userId="3c60a3631c0db8ad" providerId="LiveId" clId="{29FFA23C-2088-402E-8C57-7E4E9CD70796}" dt="2024-07-25T13:55:45.324" v="21" actId="5793"/>
        <pc:sldMkLst>
          <pc:docMk/>
          <pc:sldMk cId="641208035" sldId="263"/>
        </pc:sldMkLst>
        <pc:spChg chg="mod">
          <ac:chgData name="Alfred Smith" userId="3c60a3631c0db8ad" providerId="LiveId" clId="{29FFA23C-2088-402E-8C57-7E4E9CD70796}" dt="2024-07-25T13:55:45.324" v="21" actId="5793"/>
          <ac:spMkLst>
            <pc:docMk/>
            <pc:sldMk cId="641208035" sldId="263"/>
            <ac:spMk id="4" creationId="{EE2AC625-9141-A801-F431-DD5F79396320}"/>
          </ac:spMkLst>
        </pc:spChg>
      </pc:sldChg>
      <pc:sldChg chg="modSp mod">
        <pc:chgData name="Alfred Smith" userId="3c60a3631c0db8ad" providerId="LiveId" clId="{29FFA23C-2088-402E-8C57-7E4E9CD70796}" dt="2024-07-25T13:56:15.123" v="25"/>
        <pc:sldMkLst>
          <pc:docMk/>
          <pc:sldMk cId="4044745628" sldId="264"/>
        </pc:sldMkLst>
        <pc:spChg chg="mod">
          <ac:chgData name="Alfred Smith" userId="3c60a3631c0db8ad" providerId="LiveId" clId="{29FFA23C-2088-402E-8C57-7E4E9CD70796}" dt="2024-07-25T13:56:15.123" v="25"/>
          <ac:spMkLst>
            <pc:docMk/>
            <pc:sldMk cId="4044745628" sldId="264"/>
            <ac:spMk id="4" creationId="{EE2AC625-9141-A801-F431-DD5F79396320}"/>
          </ac:spMkLst>
        </pc:spChg>
      </pc:sldChg>
      <pc:sldChg chg="addSp modSp">
        <pc:chgData name="Alfred Smith" userId="3c60a3631c0db8ad" providerId="LiveId" clId="{29FFA23C-2088-402E-8C57-7E4E9CD70796}" dt="2024-07-25T13:54:22.261" v="7"/>
        <pc:sldMkLst>
          <pc:docMk/>
          <pc:sldMk cId="4120481681" sldId="270"/>
        </pc:sldMkLst>
        <pc:spChg chg="add mod">
          <ac:chgData name="Alfred Smith" userId="3c60a3631c0db8ad" providerId="LiveId" clId="{29FFA23C-2088-402E-8C57-7E4E9CD70796}" dt="2024-07-25T13:54:22.261" v="7"/>
          <ac:spMkLst>
            <pc:docMk/>
            <pc:sldMk cId="4120481681" sldId="270"/>
            <ac:spMk id="3" creationId="{03D76576-D3A0-387C-76A5-12A3FEEA2C9B}"/>
          </ac:spMkLst>
        </pc:spChg>
      </pc:sldChg>
      <pc:sldChg chg="modSp mod">
        <pc:chgData name="Alfred Smith" userId="3c60a3631c0db8ad" providerId="LiveId" clId="{29FFA23C-2088-402E-8C57-7E4E9CD70796}" dt="2024-07-25T13:55:59.329" v="22"/>
        <pc:sldMkLst>
          <pc:docMk/>
          <pc:sldMk cId="2252713888" sldId="296"/>
        </pc:sldMkLst>
        <pc:spChg chg="mod">
          <ac:chgData name="Alfred Smith" userId="3c60a3631c0db8ad" providerId="LiveId" clId="{29FFA23C-2088-402E-8C57-7E4E9CD70796}" dt="2024-07-25T13:55:59.329" v="22"/>
          <ac:spMkLst>
            <pc:docMk/>
            <pc:sldMk cId="2252713888" sldId="296"/>
            <ac:spMk id="4" creationId="{EE2AC625-9141-A801-F431-DD5F79396320}"/>
          </ac:spMkLst>
        </pc:spChg>
      </pc:sldChg>
    </pc:docChg>
  </pc:docChgLst>
  <pc:docChgLst>
    <pc:chgData name="Leonie Smith" userId="fed1330f33f5650e" providerId="LiveId" clId="{4658E3E0-3957-4377-BB04-5A2C89102CF5}"/>
    <pc:docChg chg="custSel modSld">
      <pc:chgData name="Leonie Smith" userId="fed1330f33f5650e" providerId="LiveId" clId="{4658E3E0-3957-4377-BB04-5A2C89102CF5}" dt="2023-04-25T03:42:23.848" v="74" actId="5793"/>
      <pc:docMkLst>
        <pc:docMk/>
      </pc:docMkLst>
      <pc:sldChg chg="addSp modSp modNotesTx">
        <pc:chgData name="Leonie Smith" userId="fed1330f33f5650e" providerId="LiveId" clId="{4658E3E0-3957-4377-BB04-5A2C89102CF5}" dt="2023-04-25T03:42:23.848" v="74" actId="5793"/>
        <pc:sldMkLst>
          <pc:docMk/>
          <pc:sldMk cId="1499918570" sldId="257"/>
        </pc:sldMkLst>
        <pc:picChg chg="add mod">
          <ac:chgData name="Leonie Smith" userId="fed1330f33f5650e" providerId="LiveId" clId="{4658E3E0-3957-4377-BB04-5A2C89102CF5}" dt="2023-04-24T03:56:43.916" v="0"/>
          <ac:picMkLst>
            <pc:docMk/>
            <pc:sldMk cId="1499918570" sldId="257"/>
            <ac:picMk id="8" creationId="{3F7D5C3D-9675-EC3A-91F0-1ED1542F6B9A}"/>
          </ac:picMkLst>
        </pc:picChg>
      </pc:sldChg>
      <pc:sldChg chg="addSp delSp modSp mod modTransition modAnim">
        <pc:chgData name="Leonie Smith" userId="fed1330f33f5650e" providerId="LiveId" clId="{4658E3E0-3957-4377-BB04-5A2C89102CF5}" dt="2023-04-24T03:59:33.007" v="22"/>
        <pc:sldMkLst>
          <pc:docMk/>
          <pc:sldMk cId="454763615" sldId="259"/>
        </pc:sldMkLst>
        <pc:picChg chg="add del mod">
          <ac:chgData name="Leonie Smith" userId="fed1330f33f5650e" providerId="LiveId" clId="{4658E3E0-3957-4377-BB04-5A2C89102CF5}" dt="2023-04-24T03:57:19.299" v="3"/>
          <ac:picMkLst>
            <pc:docMk/>
            <pc:sldMk cId="454763615" sldId="259"/>
            <ac:picMk id="8" creationId="{55421D9C-81B5-29C4-2BA8-9E07DF49A2DD}"/>
          </ac:picMkLst>
        </pc:picChg>
        <pc:picChg chg="add del mod">
          <ac:chgData name="Leonie Smith" userId="fed1330f33f5650e" providerId="LiveId" clId="{4658E3E0-3957-4377-BB04-5A2C89102CF5}" dt="2023-04-24T03:57:30.816" v="4"/>
          <ac:picMkLst>
            <pc:docMk/>
            <pc:sldMk cId="454763615" sldId="259"/>
            <ac:picMk id="11" creationId="{5B99989C-5CBF-29DF-6995-C03250FEFA6E}"/>
          </ac:picMkLst>
        </pc:picChg>
        <pc:picChg chg="add del mod">
          <ac:chgData name="Leonie Smith" userId="fed1330f33f5650e" providerId="LiveId" clId="{4658E3E0-3957-4377-BB04-5A2C89102CF5}" dt="2023-04-24T03:57:49.949" v="6"/>
          <ac:picMkLst>
            <pc:docMk/>
            <pc:sldMk cId="454763615" sldId="259"/>
            <ac:picMk id="12" creationId="{3226C278-61AB-86DD-2B1E-6A233F9C3FBD}"/>
          </ac:picMkLst>
        </pc:picChg>
        <pc:picChg chg="add del mod ord">
          <ac:chgData name="Leonie Smith" userId="fed1330f33f5650e" providerId="LiveId" clId="{4658E3E0-3957-4377-BB04-5A2C89102CF5}" dt="2023-04-24T03:58:00.029" v="7"/>
          <ac:picMkLst>
            <pc:docMk/>
            <pc:sldMk cId="454763615" sldId="259"/>
            <ac:picMk id="17" creationId="{C7DD16A8-8869-1927-F816-F2BC1900E0D1}"/>
          </ac:picMkLst>
        </pc:picChg>
        <pc:picChg chg="add del mod">
          <ac:chgData name="Leonie Smith" userId="fed1330f33f5650e" providerId="LiveId" clId="{4658E3E0-3957-4377-BB04-5A2C89102CF5}" dt="2023-04-24T03:58:08.431" v="9"/>
          <ac:picMkLst>
            <pc:docMk/>
            <pc:sldMk cId="454763615" sldId="259"/>
            <ac:picMk id="18" creationId="{060392A3-581C-EEA8-9068-FD75B4F1FFF9}"/>
          </ac:picMkLst>
        </pc:picChg>
        <pc:picChg chg="add del mod ord">
          <ac:chgData name="Leonie Smith" userId="fed1330f33f5650e" providerId="LiveId" clId="{4658E3E0-3957-4377-BB04-5A2C89102CF5}" dt="2023-04-24T03:58:18.024" v="10"/>
          <ac:picMkLst>
            <pc:docMk/>
            <pc:sldMk cId="454763615" sldId="259"/>
            <ac:picMk id="21" creationId="{66846254-B03C-6A7B-E135-F7AD15ECF7F7}"/>
          </ac:picMkLst>
        </pc:picChg>
        <pc:picChg chg="add del mod">
          <ac:chgData name="Leonie Smith" userId="fed1330f33f5650e" providerId="LiveId" clId="{4658E3E0-3957-4377-BB04-5A2C89102CF5}" dt="2023-04-24T03:58:22.083" v="12"/>
          <ac:picMkLst>
            <pc:docMk/>
            <pc:sldMk cId="454763615" sldId="259"/>
            <ac:picMk id="22" creationId="{863D7EA7-7D65-1C26-742E-6CC124DDAB1D}"/>
          </ac:picMkLst>
        </pc:picChg>
        <pc:picChg chg="add del mod ord">
          <ac:chgData name="Leonie Smith" userId="fed1330f33f5650e" providerId="LiveId" clId="{4658E3E0-3957-4377-BB04-5A2C89102CF5}" dt="2023-04-24T03:58:31.715" v="13"/>
          <ac:picMkLst>
            <pc:docMk/>
            <pc:sldMk cId="454763615" sldId="259"/>
            <ac:picMk id="25" creationId="{AC533E0E-6825-CE43-5EB4-11D9B942B310}"/>
          </ac:picMkLst>
        </pc:picChg>
        <pc:picChg chg="add del mod">
          <ac:chgData name="Leonie Smith" userId="fed1330f33f5650e" providerId="LiveId" clId="{4658E3E0-3957-4377-BB04-5A2C89102CF5}" dt="2023-04-24T03:58:38.732" v="15"/>
          <ac:picMkLst>
            <pc:docMk/>
            <pc:sldMk cId="454763615" sldId="259"/>
            <ac:picMk id="26" creationId="{D60F0CF4-A7DA-4A69-62F9-625C1BA74C00}"/>
          </ac:picMkLst>
        </pc:picChg>
        <pc:picChg chg="add del mod ord">
          <ac:chgData name="Leonie Smith" userId="fed1330f33f5650e" providerId="LiveId" clId="{4658E3E0-3957-4377-BB04-5A2C89102CF5}" dt="2023-04-24T03:58:50.061" v="16"/>
          <ac:picMkLst>
            <pc:docMk/>
            <pc:sldMk cId="454763615" sldId="259"/>
            <ac:picMk id="29" creationId="{2929C998-7FDE-88F1-31E5-B37B48D5EC71}"/>
          </ac:picMkLst>
        </pc:picChg>
        <pc:picChg chg="add del mod">
          <ac:chgData name="Leonie Smith" userId="fed1330f33f5650e" providerId="LiveId" clId="{4658E3E0-3957-4377-BB04-5A2C89102CF5}" dt="2023-04-24T03:59:06.160" v="18"/>
          <ac:picMkLst>
            <pc:docMk/>
            <pc:sldMk cId="454763615" sldId="259"/>
            <ac:picMk id="30" creationId="{57B8B9A9-C29F-67FB-4CC5-0B0E7EA50D69}"/>
          </ac:picMkLst>
        </pc:picChg>
        <pc:picChg chg="add del mod ord">
          <ac:chgData name="Leonie Smith" userId="fed1330f33f5650e" providerId="LiveId" clId="{4658E3E0-3957-4377-BB04-5A2C89102CF5}" dt="2023-04-24T03:59:15.332" v="19"/>
          <ac:picMkLst>
            <pc:docMk/>
            <pc:sldMk cId="454763615" sldId="259"/>
            <ac:picMk id="35" creationId="{9F23B6D4-5B74-8FD6-88EC-469A4ACF0EA0}"/>
          </ac:picMkLst>
        </pc:picChg>
        <pc:picChg chg="add del mod">
          <ac:chgData name="Leonie Smith" userId="fed1330f33f5650e" providerId="LiveId" clId="{4658E3E0-3957-4377-BB04-5A2C89102CF5}" dt="2023-04-24T03:59:22.554" v="21"/>
          <ac:picMkLst>
            <pc:docMk/>
            <pc:sldMk cId="454763615" sldId="259"/>
            <ac:picMk id="36" creationId="{6017A82A-1602-3AAF-D6E6-2DF319B3E715}"/>
          </ac:picMkLst>
        </pc:picChg>
        <pc:picChg chg="add del mod ord">
          <ac:chgData name="Leonie Smith" userId="fed1330f33f5650e" providerId="LiveId" clId="{4658E3E0-3957-4377-BB04-5A2C89102CF5}" dt="2023-04-24T03:59:33.007" v="22"/>
          <ac:picMkLst>
            <pc:docMk/>
            <pc:sldMk cId="454763615" sldId="259"/>
            <ac:picMk id="39" creationId="{DCC722A7-C145-E855-5F13-2933BFBFD144}"/>
          </ac:picMkLst>
        </pc:picChg>
        <pc:picChg chg="add mod">
          <ac:chgData name="Leonie Smith" userId="fed1330f33f5650e" providerId="LiveId" clId="{4658E3E0-3957-4377-BB04-5A2C89102CF5}" dt="2023-04-24T03:59:33.007" v="22"/>
          <ac:picMkLst>
            <pc:docMk/>
            <pc:sldMk cId="454763615" sldId="259"/>
            <ac:picMk id="40" creationId="{CAC49A2E-687E-6C7A-4FC0-6043BBD33B53}"/>
          </ac:picMkLst>
        </pc:picChg>
      </pc:sldChg>
      <pc:sldChg chg="addSp delSp modSp mod modTransition modAnim">
        <pc:chgData name="Leonie Smith" userId="fed1330f33f5650e" providerId="LiveId" clId="{4658E3E0-3957-4377-BB04-5A2C89102CF5}" dt="2023-04-24T04:03:25.748" v="38"/>
        <pc:sldMkLst>
          <pc:docMk/>
          <pc:sldMk cId="2346136586" sldId="260"/>
        </pc:sldMkLst>
        <pc:picChg chg="add del mod">
          <ac:chgData name="Leonie Smith" userId="fed1330f33f5650e" providerId="LiveId" clId="{4658E3E0-3957-4377-BB04-5A2C89102CF5}" dt="2023-04-24T04:01:40.107" v="25"/>
          <ac:picMkLst>
            <pc:docMk/>
            <pc:sldMk cId="2346136586" sldId="260"/>
            <ac:picMk id="8" creationId="{EC4BA2F8-D1B1-7419-82A0-FC8142EAF6C4}"/>
          </ac:picMkLst>
        </pc:picChg>
        <pc:picChg chg="add del mod">
          <ac:chgData name="Leonie Smith" userId="fed1330f33f5650e" providerId="LiveId" clId="{4658E3E0-3957-4377-BB04-5A2C89102CF5}" dt="2023-04-24T04:01:48.327" v="26"/>
          <ac:picMkLst>
            <pc:docMk/>
            <pc:sldMk cId="2346136586" sldId="260"/>
            <ac:picMk id="11" creationId="{AD2CB763-C1E7-95B4-CF66-DBD86773CE44}"/>
          </ac:picMkLst>
        </pc:picChg>
        <pc:picChg chg="add del mod">
          <ac:chgData name="Leonie Smith" userId="fed1330f33f5650e" providerId="LiveId" clId="{4658E3E0-3957-4377-BB04-5A2C89102CF5}" dt="2023-04-24T04:01:50.759" v="28"/>
          <ac:picMkLst>
            <pc:docMk/>
            <pc:sldMk cId="2346136586" sldId="260"/>
            <ac:picMk id="12" creationId="{E7D2E562-5244-163D-2011-C158638EEF7F}"/>
          </ac:picMkLst>
        </pc:picChg>
        <pc:picChg chg="add del mod ord">
          <ac:chgData name="Leonie Smith" userId="fed1330f33f5650e" providerId="LiveId" clId="{4658E3E0-3957-4377-BB04-5A2C89102CF5}" dt="2023-04-24T04:02:01.144" v="29"/>
          <ac:picMkLst>
            <pc:docMk/>
            <pc:sldMk cId="2346136586" sldId="260"/>
            <ac:picMk id="15" creationId="{EC666B76-0B6F-A97D-AA26-85B136A8AAD5}"/>
          </ac:picMkLst>
        </pc:picChg>
        <pc:picChg chg="add del mod">
          <ac:chgData name="Leonie Smith" userId="fed1330f33f5650e" providerId="LiveId" clId="{4658E3E0-3957-4377-BB04-5A2C89102CF5}" dt="2023-04-24T04:02:08.968" v="31"/>
          <ac:picMkLst>
            <pc:docMk/>
            <pc:sldMk cId="2346136586" sldId="260"/>
            <ac:picMk id="16" creationId="{DFF07589-BE8E-4D02-4400-A1568D58EE4F}"/>
          </ac:picMkLst>
        </pc:picChg>
        <pc:picChg chg="add del mod ord">
          <ac:chgData name="Leonie Smith" userId="fed1330f33f5650e" providerId="LiveId" clId="{4658E3E0-3957-4377-BB04-5A2C89102CF5}" dt="2023-04-24T04:02:22.976" v="32"/>
          <ac:picMkLst>
            <pc:docMk/>
            <pc:sldMk cId="2346136586" sldId="260"/>
            <ac:picMk id="19" creationId="{F48F3068-6618-FD78-DEC1-A79514770B75}"/>
          </ac:picMkLst>
        </pc:picChg>
        <pc:picChg chg="add del mod">
          <ac:chgData name="Leonie Smith" userId="fed1330f33f5650e" providerId="LiveId" clId="{4658E3E0-3957-4377-BB04-5A2C89102CF5}" dt="2023-04-24T04:02:33.291" v="34"/>
          <ac:picMkLst>
            <pc:docMk/>
            <pc:sldMk cId="2346136586" sldId="260"/>
            <ac:picMk id="20" creationId="{0ABAAC3B-3E5C-944E-66E6-679479F2CD19}"/>
          </ac:picMkLst>
        </pc:picChg>
        <pc:picChg chg="add del mod ord">
          <ac:chgData name="Leonie Smith" userId="fed1330f33f5650e" providerId="LiveId" clId="{4658E3E0-3957-4377-BB04-5A2C89102CF5}" dt="2023-04-24T04:02:42.990" v="35"/>
          <ac:picMkLst>
            <pc:docMk/>
            <pc:sldMk cId="2346136586" sldId="260"/>
            <ac:picMk id="23" creationId="{32FFD236-A6E9-42B3-B4C5-8F955DDA1C16}"/>
          </ac:picMkLst>
        </pc:picChg>
        <pc:picChg chg="add del mod">
          <ac:chgData name="Leonie Smith" userId="fed1330f33f5650e" providerId="LiveId" clId="{4658E3E0-3957-4377-BB04-5A2C89102CF5}" dt="2023-04-24T04:03:07.120" v="37"/>
          <ac:picMkLst>
            <pc:docMk/>
            <pc:sldMk cId="2346136586" sldId="260"/>
            <ac:picMk id="24" creationId="{AF6B3348-ADB9-EDD0-0044-2CAC9CB54EB7}"/>
          </ac:picMkLst>
        </pc:picChg>
        <pc:picChg chg="add del mod ord">
          <ac:chgData name="Leonie Smith" userId="fed1330f33f5650e" providerId="LiveId" clId="{4658E3E0-3957-4377-BB04-5A2C89102CF5}" dt="2023-04-24T04:03:25.748" v="38"/>
          <ac:picMkLst>
            <pc:docMk/>
            <pc:sldMk cId="2346136586" sldId="260"/>
            <ac:picMk id="27" creationId="{F3F98B68-B20D-3BB5-910A-05A16734D2CC}"/>
          </ac:picMkLst>
        </pc:picChg>
        <pc:picChg chg="add mod">
          <ac:chgData name="Leonie Smith" userId="fed1330f33f5650e" providerId="LiveId" clId="{4658E3E0-3957-4377-BB04-5A2C89102CF5}" dt="2023-04-24T04:03:25.748" v="38"/>
          <ac:picMkLst>
            <pc:docMk/>
            <pc:sldMk cId="2346136586" sldId="260"/>
            <ac:picMk id="28" creationId="{7EFF483D-DBEE-3109-D059-B67E3F045A07}"/>
          </ac:picMkLst>
        </pc:picChg>
      </pc:sldChg>
      <pc:sldChg chg="addSp delSp modSp mod modTransition modAnim">
        <pc:chgData name="Leonie Smith" userId="fed1330f33f5650e" providerId="LiveId" clId="{4658E3E0-3957-4377-BB04-5A2C89102CF5}" dt="2023-04-24T04:08:25.221" v="42"/>
        <pc:sldMkLst>
          <pc:docMk/>
          <pc:sldMk cId="4037329247" sldId="261"/>
        </pc:sldMkLst>
        <pc:picChg chg="add del mod">
          <ac:chgData name="Leonie Smith" userId="fed1330f33f5650e" providerId="LiveId" clId="{4658E3E0-3957-4377-BB04-5A2C89102CF5}" dt="2023-04-24T04:08:04.576" v="41"/>
          <ac:picMkLst>
            <pc:docMk/>
            <pc:sldMk cId="4037329247" sldId="261"/>
            <ac:picMk id="8" creationId="{2F1195F1-63F6-4A09-84A1-964EC8BB0131}"/>
          </ac:picMkLst>
        </pc:picChg>
        <pc:picChg chg="add del mod">
          <ac:chgData name="Leonie Smith" userId="fed1330f33f5650e" providerId="LiveId" clId="{4658E3E0-3957-4377-BB04-5A2C89102CF5}" dt="2023-04-24T04:08:25.221" v="42"/>
          <ac:picMkLst>
            <pc:docMk/>
            <pc:sldMk cId="4037329247" sldId="261"/>
            <ac:picMk id="13" creationId="{7FA8D6DC-0F7C-C086-F965-57CA88B427F6}"/>
          </ac:picMkLst>
        </pc:picChg>
        <pc:picChg chg="add mod">
          <ac:chgData name="Leonie Smith" userId="fed1330f33f5650e" providerId="LiveId" clId="{4658E3E0-3957-4377-BB04-5A2C89102CF5}" dt="2023-04-24T04:08:25.221" v="42"/>
          <ac:picMkLst>
            <pc:docMk/>
            <pc:sldMk cId="4037329247" sldId="261"/>
            <ac:picMk id="14" creationId="{174AA00D-CB08-CB8C-A805-2D88342A0E85}"/>
          </ac:picMkLst>
        </pc:picChg>
      </pc:sldChg>
      <pc:sldChg chg="addSp delSp modSp mod modTransition modAnim">
        <pc:chgData name="Leonie Smith" userId="fed1330f33f5650e" providerId="LiveId" clId="{4658E3E0-3957-4377-BB04-5A2C89102CF5}" dt="2023-04-24T04:12:59.217" v="52"/>
        <pc:sldMkLst>
          <pc:docMk/>
          <pc:sldMk cId="1909638311" sldId="262"/>
        </pc:sldMkLst>
        <pc:picChg chg="add del mod">
          <ac:chgData name="Leonie Smith" userId="fed1330f33f5650e" providerId="LiveId" clId="{4658E3E0-3957-4377-BB04-5A2C89102CF5}" dt="2023-04-24T04:11:45.500" v="45"/>
          <ac:picMkLst>
            <pc:docMk/>
            <pc:sldMk cId="1909638311" sldId="262"/>
            <ac:picMk id="8" creationId="{D313D1F7-5C9D-B7E9-18F3-497BC685B9A5}"/>
          </ac:picMkLst>
        </pc:picChg>
        <pc:picChg chg="add del mod">
          <ac:chgData name="Leonie Smith" userId="fed1330f33f5650e" providerId="LiveId" clId="{4658E3E0-3957-4377-BB04-5A2C89102CF5}" dt="2023-04-24T04:11:57.920" v="46"/>
          <ac:picMkLst>
            <pc:docMk/>
            <pc:sldMk cId="1909638311" sldId="262"/>
            <ac:picMk id="13" creationId="{0D68723F-1FA7-7F72-9A3E-5BAEABB8F1BA}"/>
          </ac:picMkLst>
        </pc:picChg>
        <pc:picChg chg="add del mod">
          <ac:chgData name="Leonie Smith" userId="fed1330f33f5650e" providerId="LiveId" clId="{4658E3E0-3957-4377-BB04-5A2C89102CF5}" dt="2023-04-24T04:12:13.489" v="48"/>
          <ac:picMkLst>
            <pc:docMk/>
            <pc:sldMk cId="1909638311" sldId="262"/>
            <ac:picMk id="14" creationId="{28669286-ACD9-2831-B03E-30BDC4191B2C}"/>
          </ac:picMkLst>
        </pc:picChg>
        <pc:picChg chg="add del mod ord">
          <ac:chgData name="Leonie Smith" userId="fed1330f33f5650e" providerId="LiveId" clId="{4658E3E0-3957-4377-BB04-5A2C89102CF5}" dt="2023-04-24T04:12:18.934" v="49"/>
          <ac:picMkLst>
            <pc:docMk/>
            <pc:sldMk cId="1909638311" sldId="262"/>
            <ac:picMk id="17" creationId="{601B09A0-7C64-5B59-F317-6D05ED181A23}"/>
          </ac:picMkLst>
        </pc:picChg>
        <pc:picChg chg="add del mod">
          <ac:chgData name="Leonie Smith" userId="fed1330f33f5650e" providerId="LiveId" clId="{4658E3E0-3957-4377-BB04-5A2C89102CF5}" dt="2023-04-24T04:12:36.558" v="51"/>
          <ac:picMkLst>
            <pc:docMk/>
            <pc:sldMk cId="1909638311" sldId="262"/>
            <ac:picMk id="18" creationId="{3057F092-7FF3-6209-160A-8D568DC31827}"/>
          </ac:picMkLst>
        </pc:picChg>
        <pc:picChg chg="add del mod ord">
          <ac:chgData name="Leonie Smith" userId="fed1330f33f5650e" providerId="LiveId" clId="{4658E3E0-3957-4377-BB04-5A2C89102CF5}" dt="2023-04-24T04:12:59.217" v="52"/>
          <ac:picMkLst>
            <pc:docMk/>
            <pc:sldMk cId="1909638311" sldId="262"/>
            <ac:picMk id="21" creationId="{1137B105-B791-A405-6452-141860437898}"/>
          </ac:picMkLst>
        </pc:picChg>
        <pc:picChg chg="add mod">
          <ac:chgData name="Leonie Smith" userId="fed1330f33f5650e" providerId="LiveId" clId="{4658E3E0-3957-4377-BB04-5A2C89102CF5}" dt="2023-04-24T04:12:59.217" v="52"/>
          <ac:picMkLst>
            <pc:docMk/>
            <pc:sldMk cId="1909638311" sldId="262"/>
            <ac:picMk id="22" creationId="{31617D5E-959A-1517-462F-F2CFD4F649BF}"/>
          </ac:picMkLst>
        </pc:picChg>
      </pc:sldChg>
      <pc:sldChg chg="addSp delSp modSp mod modTransition modAnim">
        <pc:chgData name="Leonie Smith" userId="fed1330f33f5650e" providerId="LiveId" clId="{4658E3E0-3957-4377-BB04-5A2C89102CF5}" dt="2023-04-24T04:27:27.793" v="70"/>
        <pc:sldMkLst>
          <pc:docMk/>
          <pc:sldMk cId="641208035" sldId="263"/>
        </pc:sldMkLst>
        <pc:picChg chg="add del mod">
          <ac:chgData name="Leonie Smith" userId="fed1330f33f5650e" providerId="LiveId" clId="{4658E3E0-3957-4377-BB04-5A2C89102CF5}" dt="2023-04-24T04:14:36.389" v="55"/>
          <ac:picMkLst>
            <pc:docMk/>
            <pc:sldMk cId="641208035" sldId="263"/>
            <ac:picMk id="8" creationId="{C6AB265A-7E8F-43E6-9F71-A779DD31EE37}"/>
          </ac:picMkLst>
        </pc:picChg>
        <pc:picChg chg="add del mod">
          <ac:chgData name="Leonie Smith" userId="fed1330f33f5650e" providerId="LiveId" clId="{4658E3E0-3957-4377-BB04-5A2C89102CF5}" dt="2023-04-24T04:14:52.276" v="56"/>
          <ac:picMkLst>
            <pc:docMk/>
            <pc:sldMk cId="641208035" sldId="263"/>
            <ac:picMk id="11" creationId="{ADBC9B3B-BE90-02AC-1EBF-82CBFB6753BF}"/>
          </ac:picMkLst>
        </pc:picChg>
        <pc:picChg chg="add del mod">
          <ac:chgData name="Leonie Smith" userId="fed1330f33f5650e" providerId="LiveId" clId="{4658E3E0-3957-4377-BB04-5A2C89102CF5}" dt="2023-04-24T04:15:36.277" v="58"/>
          <ac:picMkLst>
            <pc:docMk/>
            <pc:sldMk cId="641208035" sldId="263"/>
            <ac:picMk id="12" creationId="{BB3B92AC-BD91-0E6A-409B-ED0FB78BC2F7}"/>
          </ac:picMkLst>
        </pc:picChg>
        <pc:picChg chg="add del mod ord">
          <ac:chgData name="Leonie Smith" userId="fed1330f33f5650e" providerId="LiveId" clId="{4658E3E0-3957-4377-BB04-5A2C89102CF5}" dt="2023-04-24T04:15:51.960" v="59"/>
          <ac:picMkLst>
            <pc:docMk/>
            <pc:sldMk cId="641208035" sldId="263"/>
            <ac:picMk id="15" creationId="{4BD1D8EF-5E4F-7D80-CB12-12E8CEAA5821}"/>
          </ac:picMkLst>
        </pc:picChg>
        <pc:picChg chg="add del mod">
          <ac:chgData name="Leonie Smith" userId="fed1330f33f5650e" providerId="LiveId" clId="{4658E3E0-3957-4377-BB04-5A2C89102CF5}" dt="2023-04-24T04:27:12.532" v="69"/>
          <ac:picMkLst>
            <pc:docMk/>
            <pc:sldMk cId="641208035" sldId="263"/>
            <ac:picMk id="16" creationId="{1902A876-2CA4-E5FD-C38C-14E6B6261D6C}"/>
          </ac:picMkLst>
        </pc:picChg>
        <pc:picChg chg="add del mod ord">
          <ac:chgData name="Leonie Smith" userId="fed1330f33f5650e" providerId="LiveId" clId="{4658E3E0-3957-4377-BB04-5A2C89102CF5}" dt="2023-04-24T04:27:27.793" v="70"/>
          <ac:picMkLst>
            <pc:docMk/>
            <pc:sldMk cId="641208035" sldId="263"/>
            <ac:picMk id="29" creationId="{8638F644-5145-3247-3FDD-7B7B687FE72C}"/>
          </ac:picMkLst>
        </pc:picChg>
        <pc:picChg chg="add mod">
          <ac:chgData name="Leonie Smith" userId="fed1330f33f5650e" providerId="LiveId" clId="{4658E3E0-3957-4377-BB04-5A2C89102CF5}" dt="2023-04-24T04:27:27.793" v="70"/>
          <ac:picMkLst>
            <pc:docMk/>
            <pc:sldMk cId="641208035" sldId="263"/>
            <ac:picMk id="30" creationId="{F772B33F-5531-9564-BF7C-F688FDAFB9AF}"/>
          </ac:picMkLst>
        </pc:picChg>
      </pc:sldChg>
      <pc:sldChg chg="addSp modSp">
        <pc:chgData name="Leonie Smith" userId="fed1330f33f5650e" providerId="LiveId" clId="{4658E3E0-3957-4377-BB04-5A2C89102CF5}" dt="2023-04-24T04:24:44.447" v="67"/>
        <pc:sldMkLst>
          <pc:docMk/>
          <pc:sldMk cId="4044745628" sldId="264"/>
        </pc:sldMkLst>
        <pc:picChg chg="add mod">
          <ac:chgData name="Leonie Smith" userId="fed1330f33f5650e" providerId="LiveId" clId="{4658E3E0-3957-4377-BB04-5A2C89102CF5}" dt="2023-04-24T04:24:44.447" v="67"/>
          <ac:picMkLst>
            <pc:docMk/>
            <pc:sldMk cId="4044745628" sldId="264"/>
            <ac:picMk id="7" creationId="{06383ACB-9D2B-1859-4C03-F1D15B0977C4}"/>
          </ac:picMkLst>
        </pc:picChg>
      </pc:sldChg>
      <pc:sldChg chg="addSp delSp modSp mod modTransition modAnim">
        <pc:chgData name="Leonie Smith" userId="fed1330f33f5650e" providerId="LiveId" clId="{4658E3E0-3957-4377-BB04-5A2C89102CF5}" dt="2023-04-24T04:23:45.713" v="66"/>
        <pc:sldMkLst>
          <pc:docMk/>
          <pc:sldMk cId="2252713888" sldId="296"/>
        </pc:sldMkLst>
        <pc:picChg chg="add del mod">
          <ac:chgData name="Leonie Smith" userId="fed1330f33f5650e" providerId="LiveId" clId="{4658E3E0-3957-4377-BB04-5A2C89102CF5}" dt="2023-04-24T04:23:21.606" v="62"/>
          <ac:picMkLst>
            <pc:docMk/>
            <pc:sldMk cId="2252713888" sldId="296"/>
            <ac:picMk id="8" creationId="{E1B8BA89-D324-9AE8-75F4-32BC243C3C00}"/>
          </ac:picMkLst>
        </pc:picChg>
        <pc:picChg chg="add del mod">
          <ac:chgData name="Leonie Smith" userId="fed1330f33f5650e" providerId="LiveId" clId="{4658E3E0-3957-4377-BB04-5A2C89102CF5}" dt="2023-04-24T04:23:32.037" v="63"/>
          <ac:picMkLst>
            <pc:docMk/>
            <pc:sldMk cId="2252713888" sldId="296"/>
            <ac:picMk id="13" creationId="{64259F77-08C0-4A15-F966-4D8EBC411F3A}"/>
          </ac:picMkLst>
        </pc:picChg>
        <pc:picChg chg="add del mod">
          <ac:chgData name="Leonie Smith" userId="fed1330f33f5650e" providerId="LiveId" clId="{4658E3E0-3957-4377-BB04-5A2C89102CF5}" dt="2023-04-24T04:23:35.323" v="65"/>
          <ac:picMkLst>
            <pc:docMk/>
            <pc:sldMk cId="2252713888" sldId="296"/>
            <ac:picMk id="14" creationId="{5E95FFBE-9D2E-3517-56C3-3C77E78D073E}"/>
          </ac:picMkLst>
        </pc:picChg>
        <pc:picChg chg="add del mod ord">
          <ac:chgData name="Leonie Smith" userId="fed1330f33f5650e" providerId="LiveId" clId="{4658E3E0-3957-4377-BB04-5A2C89102CF5}" dt="2023-04-24T04:23:45.713" v="66"/>
          <ac:picMkLst>
            <pc:docMk/>
            <pc:sldMk cId="2252713888" sldId="296"/>
            <ac:picMk id="17" creationId="{88294738-B0F1-71F2-AF2B-550DBCA8777A}"/>
          </ac:picMkLst>
        </pc:picChg>
        <pc:picChg chg="add mod">
          <ac:chgData name="Leonie Smith" userId="fed1330f33f5650e" providerId="LiveId" clId="{4658E3E0-3957-4377-BB04-5A2C89102CF5}" dt="2023-04-24T04:23:45.713" v="66"/>
          <ac:picMkLst>
            <pc:docMk/>
            <pc:sldMk cId="2252713888" sldId="296"/>
            <ac:picMk id="18" creationId="{385629A2-1A55-0AD8-F30D-CC69246EDB37}"/>
          </ac:picMkLst>
        </pc:picChg>
      </pc:sldChg>
    </pc:docChg>
  </pc:docChgLst>
  <pc:docChgLst>
    <pc:chgData name="Leonie Smith" userId="fed1330f33f5650e" providerId="LiveId" clId="{17882565-4173-4532-99DE-4510E10A70E0}"/>
    <pc:docChg chg="custSel modSld">
      <pc:chgData name="Leonie Smith" userId="fed1330f33f5650e" providerId="LiveId" clId="{17882565-4173-4532-99DE-4510E10A70E0}" dt="2023-07-07T05:11:16.973" v="3" actId="21"/>
      <pc:docMkLst>
        <pc:docMk/>
      </pc:docMkLst>
      <pc:sldChg chg="addSp delSp modSp mod">
        <pc:chgData name="Leonie Smith" userId="fed1330f33f5650e" providerId="LiveId" clId="{17882565-4173-4532-99DE-4510E10A70E0}" dt="2023-07-07T05:11:16.973" v="3" actId="21"/>
        <pc:sldMkLst>
          <pc:docMk/>
          <pc:sldMk cId="3788111665" sldId="258"/>
        </pc:sldMkLst>
        <pc:spChg chg="add mod">
          <ac:chgData name="Leonie Smith" userId="fed1330f33f5650e" providerId="LiveId" clId="{17882565-4173-4532-99DE-4510E10A70E0}" dt="2023-07-07T05:11:06.145" v="0"/>
          <ac:spMkLst>
            <pc:docMk/>
            <pc:sldMk cId="3788111665" sldId="258"/>
            <ac:spMk id="2" creationId="{A523346F-5EF5-F5B3-0A71-7CCF8D8F7FF5}"/>
          </ac:spMkLst>
        </pc:spChg>
        <pc:spChg chg="del">
          <ac:chgData name="Leonie Smith" userId="fed1330f33f5650e" providerId="LiveId" clId="{17882565-4173-4532-99DE-4510E10A70E0}" dt="2023-07-07T05:11:16.973" v="3" actId="21"/>
          <ac:spMkLst>
            <pc:docMk/>
            <pc:sldMk cId="3788111665" sldId="258"/>
            <ac:spMk id="4" creationId="{39412E5D-12B1-BE6E-A0FA-2BCD0D9F9F11}"/>
          </ac:spMkLst>
        </pc:spChg>
      </pc:sldChg>
      <pc:sldChg chg="addSp delSp modSp mod">
        <pc:chgData name="Leonie Smith" userId="fed1330f33f5650e" providerId="LiveId" clId="{17882565-4173-4532-99DE-4510E10A70E0}" dt="2023-07-07T05:11:12.228" v="2" actId="21"/>
        <pc:sldMkLst>
          <pc:docMk/>
          <pc:sldMk cId="4120481681" sldId="270"/>
        </pc:sldMkLst>
        <pc:spChg chg="del">
          <ac:chgData name="Leonie Smith" userId="fed1330f33f5650e" providerId="LiveId" clId="{17882565-4173-4532-99DE-4510E10A70E0}" dt="2023-07-07T05:11:12.228" v="2" actId="21"/>
          <ac:spMkLst>
            <pc:docMk/>
            <pc:sldMk cId="4120481681" sldId="270"/>
            <ac:spMk id="3" creationId="{55BF121A-1B48-ABAB-FFCC-8F7ABE9CA95A}"/>
          </ac:spMkLst>
        </pc:spChg>
        <pc:spChg chg="add mod">
          <ac:chgData name="Leonie Smith" userId="fed1330f33f5650e" providerId="LiveId" clId="{17882565-4173-4532-99DE-4510E10A70E0}" dt="2023-07-07T05:11:08.308" v="1"/>
          <ac:spMkLst>
            <pc:docMk/>
            <pc:sldMk cId="4120481681" sldId="270"/>
            <ac:spMk id="4" creationId="{D80F2352-BD43-4624-E217-F3DFBE6C4C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25-07-2024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800" b="1" i="0" u="none" strike="noStrike" baseline="0">
                <a:latin typeface="TimesNewRomanPS-BoldMT"/>
              </a:rPr>
              <a:t>Checked Kham</a:t>
            </a:r>
          </a:p>
          <a:p>
            <a:pPr algn="l"/>
            <a:r>
              <a:rPr lang="en-IN" sz="1800" b="1" i="0" u="none" strike="noStrike" baseline="0" dirty="0">
                <a:latin typeface="TimesNewRomanPS-BoldMT"/>
              </a:rPr>
              <a:t>54 Paul’s 3rd journey</a:t>
            </a:r>
          </a:p>
          <a:p>
            <a:pPr algn="l"/>
            <a:r>
              <a:rPr lang="en-US" sz="1800" b="0" i="0" u="none" strike="noStrike" baseline="0" dirty="0">
                <a:latin typeface="TimesNewRomanPSMT"/>
              </a:rPr>
              <a:t>1. Apollos – Acts 18:24-28 (Left Top)</a:t>
            </a:r>
          </a:p>
          <a:p>
            <a:pPr algn="l"/>
            <a:r>
              <a:rPr lang="en-US" sz="1800" b="0" i="0" u="none" strike="noStrike" baseline="0" dirty="0">
                <a:latin typeface="TimesNewRomanPSMT"/>
              </a:rPr>
              <a:t>2. 2 years in Ephesus – Acts 19:1-10 (Center Top)</a:t>
            </a:r>
          </a:p>
          <a:p>
            <a:pPr algn="l"/>
            <a:r>
              <a:rPr lang="en-US" sz="1800" b="0" i="0" u="none" strike="noStrike" baseline="0" dirty="0">
                <a:latin typeface="TimesNewRomanPSMT"/>
              </a:rPr>
              <a:t>3. 7 sons of </a:t>
            </a:r>
            <a:r>
              <a:rPr lang="en-US" sz="1800" b="0" i="0" u="none" strike="noStrike" baseline="0" dirty="0" err="1">
                <a:latin typeface="TimesNewRomanPSMT"/>
              </a:rPr>
              <a:t>Sceva</a:t>
            </a:r>
            <a:r>
              <a:rPr lang="en-US" sz="1800" b="0" i="0" u="none" strike="noStrike" baseline="0" dirty="0">
                <a:latin typeface="TimesNewRomanPSMT"/>
              </a:rPr>
              <a:t> – Acts 19:11-20 (Right Top)</a:t>
            </a:r>
          </a:p>
          <a:p>
            <a:pPr algn="l"/>
            <a:r>
              <a:rPr lang="en-US" sz="1800" b="0" i="0" u="none" strike="noStrike" baseline="0" dirty="0">
                <a:latin typeface="TimesNewRomanPSMT"/>
              </a:rPr>
              <a:t>4. Artemis of the Ephesians – Acts 19:21 – 20:1 (Right Center)</a:t>
            </a:r>
          </a:p>
          <a:p>
            <a:pPr algn="l"/>
            <a:r>
              <a:rPr lang="en-US" sz="1800" b="0" i="0" u="none" strike="noStrike" baseline="0" dirty="0">
                <a:latin typeface="TimesNewRomanPSMT"/>
              </a:rPr>
              <a:t>5. Eutychus – Acts 20:6-12 (Right Bottom)</a:t>
            </a:r>
          </a:p>
          <a:p>
            <a:pPr algn="l"/>
            <a:r>
              <a:rPr lang="en-US" sz="1800" b="0" i="0" u="none" strike="noStrike" baseline="0" dirty="0">
                <a:latin typeface="TimesNewRomanPSMT"/>
              </a:rPr>
              <a:t>6. Paul visits the Ephesian Elders – Acts 20:16-38 (Center Bottom)</a:t>
            </a:r>
          </a:p>
          <a:p>
            <a:pPr algn="l"/>
            <a:r>
              <a:rPr lang="en-US" sz="1800" b="0" i="0" u="none" strike="noStrike" baseline="0" dirty="0">
                <a:latin typeface="TimesNewRomanPSMT"/>
              </a:rPr>
              <a:t>7. Agabus’ prophecy – Acts 21:8-15 (Left Bottom)</a:t>
            </a:r>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25-07-2024</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25-07-2024</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54-1</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normAutofit fontScale="775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Central Tibetan Bible translation by Central Asia Publishing. Used by permission.</a:t>
            </a:r>
          </a:p>
          <a:p>
            <a:pPr marL="0" indent="0">
              <a:buNone/>
            </a:pPr>
            <a:endParaRPr lang="en-US" dirty="0"/>
          </a:p>
        </p:txBody>
      </p:sp>
      <p:pic>
        <p:nvPicPr>
          <p:cNvPr id="6" name="Audio 5">
            <a:hlinkClick r:id="" action="ppaction://media"/>
            <a:extLst>
              <a:ext uri="{FF2B5EF4-FFF2-40B4-BE49-F238E27FC236}">
                <a16:creationId xmlns:a16="http://schemas.microsoft.com/office/drawing/2014/main" id="{0BC0CB06-3D12-A080-0729-3EC0515B1BB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4119"/>
    </mc:Choice>
    <mc:Fallback xmlns="">
      <p:transition spd="slow" advTm="4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6193A-0572-8B87-B94C-5527BD0D8F71}"/>
              </a:ext>
            </a:extLst>
          </p:cNvPr>
          <p:cNvPicPr>
            <a:picLocks noChangeAspect="1"/>
          </p:cNvPicPr>
          <p:nvPr/>
        </p:nvPicPr>
        <p:blipFill>
          <a:blip r:embed="rId2"/>
          <a:stretch>
            <a:fillRect/>
          </a:stretch>
        </p:blipFill>
        <p:spPr>
          <a:xfrm>
            <a:off x="-1" y="1"/>
            <a:ext cx="13272185" cy="6858000"/>
          </a:xfrm>
          <a:prstGeom prst="rect">
            <a:avLst/>
          </a:prstGeom>
        </p:spPr>
      </p:pic>
      <p:sp>
        <p:nvSpPr>
          <p:cNvPr id="4" name="TextBox 3">
            <a:extLst>
              <a:ext uri="{FF2B5EF4-FFF2-40B4-BE49-F238E27FC236}">
                <a16:creationId xmlns:a16="http://schemas.microsoft.com/office/drawing/2014/main" id="{925A0259-3255-C245-6F7B-A69F5D2D34D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18:26</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27</a:t>
            </a:r>
            <a:r>
              <a:rPr lang="bo-CN" sz="6600" dirty="0">
                <a:solidFill>
                  <a:srgbClr val="121212"/>
                </a:solidFill>
                <a:latin typeface="Arial" panose="020B0604020202020204" pitchFamily="34" charset="0"/>
              </a:rPr>
              <a:t>ཨ་པོ་ལོ་སི་ཨ་ཀ་ཡཱ་ཡུལ་ལ་འགྲོ་བར་འདོད་སྐབས་སྤུན་ཟླ་རྣམས་ཀྱིས་ཁོ་བསྐུལ་ནས་ཡུལ་དེའི་ཉེ་གནས་རྣམས་ལ་ཁོ་བསུ་དགོས་ཞེས་པའི་འཕྲིན་ཡིག་བྲི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0" y="299898"/>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27When Apollos resolved to cross over to Achaia, the brothers encouraged him and wrote to the disciples there to welcome him…</a:t>
            </a:r>
            <a:endParaRPr lang="en-IN" sz="4400" dirty="0"/>
          </a:p>
        </p:txBody>
      </p:sp>
      <p:pic>
        <p:nvPicPr>
          <p:cNvPr id="6" name="Audio 5">
            <a:hlinkClick r:id="" action="ppaction://media"/>
            <a:extLst>
              <a:ext uri="{FF2B5EF4-FFF2-40B4-BE49-F238E27FC236}">
                <a16:creationId xmlns:a16="http://schemas.microsoft.com/office/drawing/2014/main" id="{B7380248-B684-3FD5-B9E3-8918682F4C5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1328"/>
    </mc:Choice>
    <mc:Fallback xmlns="">
      <p:transition spd="slow" advTm="11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men in a room&#10;&#10;Description automatically generated with low confidence">
            <a:extLst>
              <a:ext uri="{FF2B5EF4-FFF2-40B4-BE49-F238E27FC236}">
                <a16:creationId xmlns:a16="http://schemas.microsoft.com/office/drawing/2014/main" id="{9A52FF67-349A-C3A5-9FD4-EC321AF4C8A9}"/>
              </a:ext>
            </a:extLst>
          </p:cNvPr>
          <p:cNvPicPr>
            <a:picLocks noChangeAspect="1"/>
          </p:cNvPicPr>
          <p:nvPr/>
        </p:nvPicPr>
        <p:blipFill rotWithShape="1">
          <a:blip r:embed="rId2"/>
          <a:srcRect r="3982"/>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45CD3AE-12B3-1471-AF4F-D6F2F196608E}"/>
              </a:ext>
            </a:extLst>
          </p:cNvPr>
          <p:cNvSpPr txBox="1"/>
          <p:nvPr/>
        </p:nvSpPr>
        <p:spPr>
          <a:xfrm>
            <a:off x="9144000" y="22794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18:27</a:t>
            </a:r>
          </a:p>
        </p:txBody>
      </p:sp>
    </p:spTree>
    <p:extLst>
      <p:ext uri="{BB962C8B-B14F-4D97-AF65-F5344CB8AC3E}">
        <p14:creationId xmlns:p14="http://schemas.microsoft.com/office/powerpoint/2010/main" val="97826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bo-CN" sz="6600" dirty="0">
                <a:solidFill>
                  <a:srgbClr val="121212"/>
                </a:solidFill>
                <a:latin typeface="Arial" panose="020B0604020202020204" pitchFamily="34" charset="0"/>
              </a:rPr>
              <a:t>དེར་སླེབས་ནས་ཐུགས་རྗེའི་སྒོ་ནས་དད་པར་གྱུར་བ་རྣམས་ལ་ཁོས་རོགས་རམ་མང་པོ་བྱས།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3600" dirty="0">
                <a:solidFill>
                  <a:srgbClr val="121212"/>
                </a:solidFill>
                <a:latin typeface="Arial" panose="020B0604020202020204" pitchFamily="34" charset="0"/>
              </a:rPr>
              <a:t>On his arrival, he was a great help to those who by grace had believed. </a:t>
            </a:r>
            <a:endParaRPr lang="en-IN" sz="3600" dirty="0"/>
          </a:p>
        </p:txBody>
      </p:sp>
      <p:pic>
        <p:nvPicPr>
          <p:cNvPr id="6" name="Audio 5">
            <a:hlinkClick r:id="" action="ppaction://media"/>
            <a:extLst>
              <a:ext uri="{FF2B5EF4-FFF2-40B4-BE49-F238E27FC236}">
                <a16:creationId xmlns:a16="http://schemas.microsoft.com/office/drawing/2014/main" id="{5C1F46AD-2A42-6959-DBB2-FD5F2EDA0F2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252713888"/>
      </p:ext>
    </p:extLst>
  </p:cSld>
  <p:clrMapOvr>
    <a:masterClrMapping/>
  </p:clrMapOvr>
  <mc:AlternateContent xmlns:mc="http://schemas.openxmlformats.org/markup-compatibility/2006" xmlns:p14="http://schemas.microsoft.com/office/powerpoint/2010/main">
    <mc:Choice Requires="p14">
      <p:transition spd="slow" p14:dur="2000" advTm="7167"/>
    </mc:Choice>
    <mc:Fallback xmlns="">
      <p:transition spd="slow" advTm="7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EBD4AA-8DB3-2854-836D-BCD5E97D4834}"/>
              </a:ext>
            </a:extLst>
          </p:cNvPr>
          <p:cNvPicPr>
            <a:picLocks noChangeAspect="1"/>
          </p:cNvPicPr>
          <p:nvPr/>
        </p:nvPicPr>
        <p:blipFill>
          <a:blip r:embed="rId2"/>
          <a:stretch>
            <a:fillRect/>
          </a:stretch>
        </p:blipFill>
        <p:spPr>
          <a:xfrm>
            <a:off x="0" y="-752039"/>
            <a:ext cx="12192000" cy="7610039"/>
          </a:xfrm>
          <a:prstGeom prst="rect">
            <a:avLst/>
          </a:prstGeom>
        </p:spPr>
      </p:pic>
      <p:sp>
        <p:nvSpPr>
          <p:cNvPr id="4" name="TextBox 3">
            <a:extLst>
              <a:ext uri="{FF2B5EF4-FFF2-40B4-BE49-F238E27FC236}">
                <a16:creationId xmlns:a16="http://schemas.microsoft.com/office/drawing/2014/main" id="{12C1CCD4-457D-4816-0E5B-9DE4FFE1790D}"/>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18:27</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28</a:t>
            </a:r>
            <a:r>
              <a:rPr lang="bo-CN" sz="6600" dirty="0">
                <a:solidFill>
                  <a:srgbClr val="121212"/>
                </a:solidFill>
                <a:latin typeface="Arial" panose="020B0604020202020204" pitchFamily="34" charset="0"/>
              </a:rPr>
              <a:t>གང་ཡིན་ཞེ་ན། ཁོས་མི་དམངས་ཀྱི་མདུན་དུ་ཡ་ཧུ་དཱ་པ་རྣམས་ལ་ནན་གྱིས་རྩོད་པར་བྱས་ཏེ་དེ་རྣམས་བཀག་ནས། གསུང་རབ་ལས་ཡེ་ཤུ་ནི་མཱ་ཤི་ཀ་ཡིན་པར་གསལ་པོར་བསྟན་ནོ།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a:solidFill>
                  <a:srgbClr val="777A7B"/>
                </a:solidFill>
                <a:latin typeface="Arial" panose="020B0604020202020204" pitchFamily="34" charset="0"/>
              </a:rPr>
              <a:t>28For he powerfully refuted the Jews in public debate, proving from the Scriptures that Jesus is the Christ.</a:t>
            </a:r>
            <a:endParaRPr lang="en-IN" dirty="0"/>
          </a:p>
        </p:txBody>
      </p:sp>
      <p:pic>
        <p:nvPicPr>
          <p:cNvPr id="6" name="Audio 5">
            <a:hlinkClick r:id="" action="ppaction://media"/>
            <a:extLst>
              <a:ext uri="{FF2B5EF4-FFF2-40B4-BE49-F238E27FC236}">
                <a16:creationId xmlns:a16="http://schemas.microsoft.com/office/drawing/2014/main" id="{6ED083FE-67AD-074F-2F19-7B377DCEDBC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12718"/>
    </mc:Choice>
    <mc:Fallback xmlns="">
      <p:transition spd="slow" advTm="12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AE481-5ECD-6EB9-F15C-AA75FE9870EF}"/>
              </a:ext>
            </a:extLst>
          </p:cNvPr>
          <p:cNvPicPr>
            <a:picLocks noChangeAspect="1"/>
          </p:cNvPicPr>
          <p:nvPr/>
        </p:nvPicPr>
        <p:blipFill rotWithShape="1">
          <a:blip r:embed="rId2"/>
          <a:srcRect t="19"/>
          <a:stretch/>
        </p:blipFill>
        <p:spPr>
          <a:xfrm>
            <a:off x="-1" y="-411480"/>
            <a:ext cx="12925469" cy="7269480"/>
          </a:xfrm>
          <a:prstGeom prst="rect">
            <a:avLst/>
          </a:prstGeom>
        </p:spPr>
      </p:pic>
      <p:sp>
        <p:nvSpPr>
          <p:cNvPr id="3" name="TextBox 2">
            <a:extLst>
              <a:ext uri="{FF2B5EF4-FFF2-40B4-BE49-F238E27FC236}">
                <a16:creationId xmlns:a16="http://schemas.microsoft.com/office/drawing/2014/main" id="{3D142D26-3D60-29A1-0F7E-0FD38135F55D}"/>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18:28</a:t>
            </a:r>
          </a:p>
        </p:txBody>
      </p:sp>
    </p:spTree>
    <p:extLst>
      <p:ext uri="{BB962C8B-B14F-4D97-AF65-F5344CB8AC3E}">
        <p14:creationId xmlns:p14="http://schemas.microsoft.com/office/powerpoint/2010/main" val="21684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AA3C2C9-256D-3EEF-02C2-02DE7028B92A}"/>
              </a:ext>
            </a:extLst>
          </p:cNvPr>
          <p:cNvPicPr>
            <a:picLocks noChangeAspect="1"/>
          </p:cNvPicPr>
          <p:nvPr/>
        </p:nvPicPr>
        <p:blipFill rotWithShape="1">
          <a:blip r:embed="rId2"/>
          <a:srcRect t="19"/>
          <a:stretch/>
        </p:blipFill>
        <p:spPr>
          <a:xfrm>
            <a:off x="-1" y="-365760"/>
            <a:ext cx="12844177" cy="7223760"/>
          </a:xfrm>
          <a:prstGeom prst="rect">
            <a:avLst/>
          </a:prstGeom>
        </p:spPr>
      </p:pic>
      <p:sp>
        <p:nvSpPr>
          <p:cNvPr id="2" name="TextBox 1">
            <a:extLst>
              <a:ext uri="{FF2B5EF4-FFF2-40B4-BE49-F238E27FC236}">
                <a16:creationId xmlns:a16="http://schemas.microsoft.com/office/drawing/2014/main" id="{A523346F-5EF5-F5B3-0A71-7CCF8D8F7FF5}"/>
              </a:ext>
            </a:extLst>
          </p:cNvPr>
          <p:cNvSpPr txBox="1"/>
          <p:nvPr/>
        </p:nvSpPr>
        <p:spPr>
          <a:xfrm>
            <a:off x="8389258" y="2409372"/>
            <a:ext cx="3947885" cy="3904343"/>
          </a:xfrm>
          <a:prstGeom prst="rect">
            <a:avLst/>
          </a:prstGeom>
          <a:noFill/>
        </p:spPr>
        <p:txBody>
          <a:bodyPr wrap="square" rtlCol="0">
            <a:noAutofit/>
          </a:bodyPr>
          <a:lstStyle/>
          <a:p>
            <a:pPr algn="ctr"/>
            <a:r>
              <a:rPr lang="bo-CN" sz="8000" b="1" cap="all" dirty="0">
                <a:solidFill>
                  <a:schemeClr val="bg1"/>
                </a:solidFill>
                <a:latin typeface="ArialMT"/>
              </a:rPr>
              <a:t>མཛད་པ། 18</a:t>
            </a:r>
            <a:endParaRPr lang="en-IN" sz="8000" b="1" cap="all" dirty="0">
              <a:solidFill>
                <a:schemeClr val="bg1"/>
              </a:solidFill>
              <a:latin typeface="ArialMT"/>
            </a:endParaRPr>
          </a:p>
          <a:p>
            <a:r>
              <a:rPr lang="bo-CN" sz="8000" b="1" i="0" dirty="0">
                <a:solidFill>
                  <a:schemeClr val="bg1"/>
                </a:solidFill>
                <a:effectLst/>
                <a:latin typeface="Arial" panose="020B0604020202020204" pitchFamily="34" charset="0"/>
              </a:rPr>
              <a:t>ཨ་པོ་ལོ་སིས་ཆོས་བསྒྲགས་པ།</a:t>
            </a:r>
            <a:endParaRPr lang="bo-CN" sz="8000" b="1" cap="all" dirty="0">
              <a:solidFill>
                <a:schemeClr val="bg1"/>
              </a:solidFill>
              <a:latin typeface="ArialMT"/>
            </a:endParaRPr>
          </a:p>
        </p:txBody>
      </p:sp>
    </p:spTree>
    <p:extLst>
      <p:ext uri="{BB962C8B-B14F-4D97-AF65-F5344CB8AC3E}">
        <p14:creationId xmlns:p14="http://schemas.microsoft.com/office/powerpoint/2010/main" val="378811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pPr algn="ctr"/>
            <a:r>
              <a:rPr lang="bo-CN" sz="8000" b="1" cap="all" dirty="0">
                <a:solidFill>
                  <a:srgbClr val="121212"/>
                </a:solidFill>
                <a:latin typeface="ArialMT"/>
              </a:rPr>
              <a:t>མཛད་པ། 18</a:t>
            </a:r>
            <a:endParaRPr lang="en-IN" sz="8000" b="1" cap="all" dirty="0">
              <a:solidFill>
                <a:srgbClr val="121212"/>
              </a:solidFill>
              <a:latin typeface="ArialMT"/>
            </a:endParaRPr>
          </a:p>
          <a:p>
            <a:r>
              <a:rPr lang="bo-CN" sz="8000" b="1" i="0" dirty="0">
                <a:solidFill>
                  <a:srgbClr val="121212"/>
                </a:solidFill>
                <a:effectLst/>
                <a:latin typeface="Arial" panose="020B0604020202020204" pitchFamily="34" charset="0"/>
              </a:rPr>
              <a:t>ཨ་པོ་ལོ་སིས་ཆོས་བསྒྲགས་པ།</a:t>
            </a:r>
            <a:endParaRPr lang="bo-CN" sz="8000" b="1" cap="all" dirty="0">
              <a:solidFill>
                <a:srgbClr val="121212"/>
              </a:solidFill>
              <a:latin typeface="ArialMT"/>
            </a:endParaRPr>
          </a:p>
        </p:txBody>
      </p:sp>
      <p:sp>
        <p:nvSpPr>
          <p:cNvPr id="4" name="TextBox 3">
            <a:extLst>
              <a:ext uri="{FF2B5EF4-FFF2-40B4-BE49-F238E27FC236}">
                <a16:creationId xmlns:a16="http://schemas.microsoft.com/office/drawing/2014/main" id="{EE2AC625-9141-A801-F431-DD5F79396320}"/>
              </a:ext>
            </a:extLst>
          </p:cNvPr>
          <p:cNvSpPr txBox="1"/>
          <p:nvPr/>
        </p:nvSpPr>
        <p:spPr>
          <a:xfrm>
            <a:off x="345671" y="149949"/>
            <a:ext cx="5818909" cy="6558102"/>
          </a:xfrm>
          <a:prstGeom prst="rect">
            <a:avLst/>
          </a:prstGeom>
          <a:noFill/>
        </p:spPr>
        <p:txBody>
          <a:bodyPr wrap="square" rtlCol="0">
            <a:noAutofit/>
          </a:bodyPr>
          <a:lstStyle/>
          <a:p>
            <a:pPr algn="l"/>
            <a:r>
              <a:rPr lang="en-IN" sz="6000" b="1" i="0" u="none" strike="noStrike" baseline="0" dirty="0">
                <a:latin typeface="TimesNewRomanPS-BoldMT"/>
              </a:rPr>
              <a:t>54 Paul’s 3rd journey</a:t>
            </a:r>
          </a:p>
          <a:p>
            <a:pPr algn="l"/>
            <a:r>
              <a:rPr lang="en-US" sz="6000" b="0" i="0" u="none" strike="noStrike" baseline="0" dirty="0">
                <a:latin typeface="TimesNewRomanPSMT"/>
              </a:rPr>
              <a:t>Apollos – Acts 18:24-28</a:t>
            </a:r>
            <a:endParaRPr lang="en-IN" sz="6000" dirty="0"/>
          </a:p>
        </p:txBody>
      </p:sp>
      <p:pic>
        <p:nvPicPr>
          <p:cNvPr id="7" name="Audio 6">
            <a:hlinkClick r:id="" action="ppaction://media"/>
            <a:extLst>
              <a:ext uri="{FF2B5EF4-FFF2-40B4-BE49-F238E27FC236}">
                <a16:creationId xmlns:a16="http://schemas.microsoft.com/office/drawing/2014/main" id="{3C0A7BCA-2307-FCB9-9019-4F62C9401C5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4093"/>
    </mc:Choice>
    <mc:Fallback xmlns="">
      <p:transition spd="slow" advTm="4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764C4-9B31-E048-2AB8-5AA20196D190}"/>
              </a:ext>
            </a:extLst>
          </p:cNvPr>
          <p:cNvPicPr>
            <a:picLocks noChangeAspect="1"/>
          </p:cNvPicPr>
          <p:nvPr/>
        </p:nvPicPr>
        <p:blipFill rotWithShape="1">
          <a:blip r:embed="rId2"/>
          <a:srcRect t="19"/>
          <a:stretch/>
        </p:blipFill>
        <p:spPr>
          <a:xfrm>
            <a:off x="-1" y="-411480"/>
            <a:ext cx="12925469" cy="7269480"/>
          </a:xfrm>
          <a:prstGeom prst="rect">
            <a:avLst/>
          </a:prstGeom>
        </p:spPr>
      </p:pic>
      <p:sp>
        <p:nvSpPr>
          <p:cNvPr id="4" name="TextBox 3">
            <a:extLst>
              <a:ext uri="{FF2B5EF4-FFF2-40B4-BE49-F238E27FC236}">
                <a16:creationId xmlns:a16="http://schemas.microsoft.com/office/drawing/2014/main" id="{D80F2352-BD43-4624-E217-F3DFBE6C4C81}"/>
              </a:ext>
            </a:extLst>
          </p:cNvPr>
          <p:cNvSpPr txBox="1"/>
          <p:nvPr/>
        </p:nvSpPr>
        <p:spPr>
          <a:xfrm>
            <a:off x="8389258" y="2409372"/>
            <a:ext cx="3947885" cy="3904343"/>
          </a:xfrm>
          <a:prstGeom prst="rect">
            <a:avLst/>
          </a:prstGeom>
          <a:noFill/>
        </p:spPr>
        <p:txBody>
          <a:bodyPr wrap="square" rtlCol="0">
            <a:noAutofit/>
          </a:bodyPr>
          <a:lstStyle/>
          <a:p>
            <a:pPr algn="ctr"/>
            <a:r>
              <a:rPr lang="bo-CN" sz="8000" b="1" cap="all" dirty="0">
                <a:solidFill>
                  <a:schemeClr val="bg1"/>
                </a:solidFill>
                <a:latin typeface="ArialMT"/>
              </a:rPr>
              <a:t>མཛད་པ། 18</a:t>
            </a:r>
            <a:endParaRPr lang="en-IN" sz="8000" b="1" cap="all" dirty="0">
              <a:solidFill>
                <a:schemeClr val="bg1"/>
              </a:solidFill>
              <a:latin typeface="ArialMT"/>
            </a:endParaRPr>
          </a:p>
          <a:p>
            <a:r>
              <a:rPr lang="bo-CN" sz="8000" b="1" i="0" dirty="0">
                <a:solidFill>
                  <a:schemeClr val="bg1"/>
                </a:solidFill>
                <a:effectLst/>
                <a:latin typeface="Arial" panose="020B0604020202020204" pitchFamily="34" charset="0"/>
              </a:rPr>
              <a:t>ཨ་པོ་ལོ་སིས་ཆོས་བསྒྲགས་པ།</a:t>
            </a:r>
            <a:endParaRPr lang="bo-CN" sz="8000" b="1" cap="all" dirty="0">
              <a:solidFill>
                <a:schemeClr val="bg1"/>
              </a:solidFill>
              <a:latin typeface="ArialMT"/>
            </a:endParaRPr>
          </a:p>
        </p:txBody>
      </p:sp>
      <p:sp>
        <p:nvSpPr>
          <p:cNvPr id="3" name="TextBox 2">
            <a:extLst>
              <a:ext uri="{FF2B5EF4-FFF2-40B4-BE49-F238E27FC236}">
                <a16:creationId xmlns:a16="http://schemas.microsoft.com/office/drawing/2014/main" id="{03D76576-D3A0-387C-76A5-12A3FEEA2C9B}"/>
              </a:ext>
            </a:extLst>
          </p:cNvPr>
          <p:cNvSpPr txBox="1"/>
          <p:nvPr/>
        </p:nvSpPr>
        <p:spPr>
          <a:xfrm>
            <a:off x="522605" y="5935028"/>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24</a:t>
            </a:r>
            <a:r>
              <a:rPr lang="bo-CN" sz="6600" dirty="0">
                <a:solidFill>
                  <a:srgbClr val="121212"/>
                </a:solidFill>
                <a:latin typeface="Arial" panose="020B0604020202020204" pitchFamily="34" charset="0"/>
              </a:rPr>
              <a:t>དེའི་དུས་སུ་ཨ་ལིག་ཟན་དྲི་ཡཱ་གྲོང་ཁྱེར་དུ་སྐྱེས་པའི་ཡ་ཧུ་དཱ་པ་ཨ་པོ་ལོ་སི་ཞེས་བྱ་བ་སྨྲ་མཁས་ཅན་དང་གསུང་རབ་ལ་མཁས་པ་ཞིག་ཨེ་ཕེ་སུ་གྲོང་ཁྱེར་དུ་སླེབས། </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800" dirty="0">
                <a:solidFill>
                  <a:srgbClr val="777A7B"/>
                </a:solidFill>
                <a:latin typeface="Arial" panose="020B0604020202020204" pitchFamily="34" charset="0"/>
              </a:rPr>
              <a:t>24Meanwhile a Jew named Apollos, a native of Alexandria, came to Ephesus. He was an eloquent man, well versed in the Scriptures.</a:t>
            </a:r>
            <a:endParaRPr lang="en-IN" dirty="0"/>
          </a:p>
        </p:txBody>
      </p:sp>
      <p:pic>
        <p:nvPicPr>
          <p:cNvPr id="6" name="Audio 5">
            <a:hlinkClick r:id="" action="ppaction://media"/>
            <a:extLst>
              <a:ext uri="{FF2B5EF4-FFF2-40B4-BE49-F238E27FC236}">
                <a16:creationId xmlns:a16="http://schemas.microsoft.com/office/drawing/2014/main" id="{1762662C-7B5F-4EAC-EA0B-BBD0C66C975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12470"/>
    </mc:Choice>
    <mc:Fallback xmlns="">
      <p:transition spd="slow" advTm="12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D5F2578-755B-D0A9-5CB0-878CDD43ADC5}"/>
              </a:ext>
            </a:extLst>
          </p:cNvPr>
          <p:cNvPicPr>
            <a:picLocks noChangeAspect="1"/>
          </p:cNvPicPr>
          <p:nvPr/>
        </p:nvPicPr>
        <p:blipFill rotWithShape="1">
          <a:blip r:embed="rId2"/>
          <a:srcRect r="6204"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046DD6A-6355-3D9D-8FFC-EE22F218E4A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18:24</a:t>
            </a:r>
          </a:p>
        </p:txBody>
      </p:sp>
    </p:spTree>
    <p:extLst>
      <p:ext uri="{BB962C8B-B14F-4D97-AF65-F5344CB8AC3E}">
        <p14:creationId xmlns:p14="http://schemas.microsoft.com/office/powerpoint/2010/main" val="402456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25</a:t>
            </a:r>
            <a:r>
              <a:rPr lang="bo-CN" sz="7200" dirty="0">
                <a:solidFill>
                  <a:srgbClr val="121212"/>
                </a:solidFill>
                <a:latin typeface="Arial" panose="020B0604020202020204" pitchFamily="34" charset="0"/>
              </a:rPr>
              <a:t>ཁོས་གཙོ་བོ་ཡེ་ཤུའི་ལམ་ལ་བསླབས་ཤིང༌། བརྩོན་སེམས་ཀྱིས་ཡེ་ཤུའི་སྐོར་ཡང་དག་པར་གསུངས་ཏེ་ཆོས་བསྟན་ཡང༌། ཡོ་ཧ་ནན་གྱི་ཁྲུས་གསོལ་འབའ་ཞིག་ཤེས།</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25He had been instructed in the way of the Lord and was fervent in spirit. He spoke and taught accurately about Jesus, though he knew only the baptism of John. </a:t>
            </a:r>
            <a:endParaRPr lang="en-IN" dirty="0"/>
          </a:p>
        </p:txBody>
      </p:sp>
      <p:pic>
        <p:nvPicPr>
          <p:cNvPr id="6" name="Audio 5">
            <a:hlinkClick r:id="" action="ppaction://media"/>
            <a:extLst>
              <a:ext uri="{FF2B5EF4-FFF2-40B4-BE49-F238E27FC236}">
                <a16:creationId xmlns:a16="http://schemas.microsoft.com/office/drawing/2014/main" id="{9E6FFA89-119A-99FE-F772-759692928CC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1519"/>
    </mc:Choice>
    <mc:Fallback xmlns="">
      <p:transition spd="slow" advTm="115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E16AB7-320D-F2DC-EC45-681A45390BFC}"/>
              </a:ext>
            </a:extLst>
          </p:cNvPr>
          <p:cNvPicPr>
            <a:picLocks noChangeAspect="1"/>
          </p:cNvPicPr>
          <p:nvPr/>
        </p:nvPicPr>
        <p:blipFill>
          <a:blip r:embed="rId2"/>
          <a:stretch>
            <a:fillRect/>
          </a:stretch>
        </p:blipFill>
        <p:spPr>
          <a:xfrm>
            <a:off x="-264367" y="0"/>
            <a:ext cx="12456367" cy="6858000"/>
          </a:xfrm>
          <a:prstGeom prst="rect">
            <a:avLst/>
          </a:prstGeom>
        </p:spPr>
      </p:pic>
      <p:sp>
        <p:nvSpPr>
          <p:cNvPr id="4" name="TextBox 3">
            <a:extLst>
              <a:ext uri="{FF2B5EF4-FFF2-40B4-BE49-F238E27FC236}">
                <a16:creationId xmlns:a16="http://schemas.microsoft.com/office/drawing/2014/main" id="{AA3EB568-8DD0-A990-4DA1-35F8A5367F9A}"/>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18:25</a:t>
            </a:r>
          </a:p>
        </p:txBody>
      </p:sp>
    </p:spTree>
    <p:extLst>
      <p:ext uri="{BB962C8B-B14F-4D97-AF65-F5344CB8AC3E}">
        <p14:creationId xmlns:p14="http://schemas.microsoft.com/office/powerpoint/2010/main" val="9391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26</a:t>
            </a:r>
            <a:r>
              <a:rPr lang="bo-CN" sz="6000" dirty="0">
                <a:solidFill>
                  <a:srgbClr val="121212"/>
                </a:solidFill>
                <a:latin typeface="Arial" panose="020B0604020202020204" pitchFamily="34" charset="0"/>
              </a:rPr>
              <a:t>ཡ་ཧུ་དཱ་པའི་འདུ་ཁང་ལ་ཁོས་བློ་སྟོབས་ཆེན་པོས་ཆོས་བསྟན་པར་བརྩམས། འོན་ཀྱང་ཕུར་སི་ལཱ་དང་ཨ་ཀུ་ལཱ་གཉིས་ཀྱིས་ཁོའི་བསྟན་པ་ཐོས་སྐབས་ཟུར་དུ་འཁྲིད་ནས་ཁོ་ལ་དཀོན་མཆོག་གི་ལམ་ནི་དེ་ལས་ཡང་དག་པར་བསྟན།</a:t>
            </a:r>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26And he began to speak boldly in the synagogue. When Priscilla and Aquila heard him, they took him in and explained to him the way of God more accurately.</a:t>
            </a:r>
            <a:endParaRPr lang="en-IN" dirty="0"/>
          </a:p>
        </p:txBody>
      </p:sp>
      <p:pic>
        <p:nvPicPr>
          <p:cNvPr id="6" name="Audio 5">
            <a:hlinkClick r:id="" action="ppaction://media"/>
            <a:extLst>
              <a:ext uri="{FF2B5EF4-FFF2-40B4-BE49-F238E27FC236}">
                <a16:creationId xmlns:a16="http://schemas.microsoft.com/office/drawing/2014/main" id="{8110B52F-B97F-74C3-25B6-605A332E6E06}"/>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14971"/>
    </mc:Choice>
    <mc:Fallback xmlns="">
      <p:transition spd="slow" advTm="149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5562</TotalTime>
  <Words>709</Words>
  <Application>Microsoft Office PowerPoint</Application>
  <PresentationFormat>Widescreen</PresentationFormat>
  <Paragraphs>46</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54-1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2024-07-25T13:56:18Z</dcterms:modified>
</cp:coreProperties>
</file>