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F583C0-80EC-4532-903D-04B09B092884}" v="10" dt="2025-05-29T06:02:41.4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48" d="100"/>
          <a:sy n="48" d="100"/>
        </p:scale>
        <p:origin x="67" y="7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3C4F23A-ACF7-47BD-9A7D-3C00B2B76C29}"/>
    <pc:docChg chg="undo redo custSel modSld">
      <pc:chgData name="Alfred Smith" userId="3c60a3631c0db8ad" providerId="LiveId" clId="{83C4F23A-ACF7-47BD-9A7D-3C00B2B76C29}" dt="2024-07-25T13:58:49.507" v="26"/>
      <pc:docMkLst>
        <pc:docMk/>
      </pc:docMkLst>
      <pc:sldChg chg="modSp mod">
        <pc:chgData name="Alfred Smith" userId="3c60a3631c0db8ad" providerId="LiveId" clId="{83C4F23A-ACF7-47BD-9A7D-3C00B2B76C29}" dt="2024-07-25T13:31:34.863" v="3" actId="27636"/>
        <pc:sldMkLst>
          <pc:docMk/>
          <pc:sldMk cId="1499918570" sldId="257"/>
        </pc:sldMkLst>
      </pc:sldChg>
      <pc:sldChg chg="modSp mod">
        <pc:chgData name="Alfred Smith" userId="3c60a3631c0db8ad" providerId="LiveId" clId="{83C4F23A-ACF7-47BD-9A7D-3C00B2B76C29}" dt="2024-07-25T13:56:38.694" v="6"/>
        <pc:sldMkLst>
          <pc:docMk/>
          <pc:sldMk cId="2346136586" sldId="260"/>
        </pc:sldMkLst>
      </pc:sldChg>
      <pc:sldChg chg="modSp mod">
        <pc:chgData name="Alfred Smith" userId="3c60a3631c0db8ad" providerId="LiveId" clId="{83C4F23A-ACF7-47BD-9A7D-3C00B2B76C29}" dt="2024-07-25T13:57:13.668" v="12"/>
        <pc:sldMkLst>
          <pc:docMk/>
          <pc:sldMk cId="4037329247" sldId="261"/>
        </pc:sldMkLst>
      </pc:sldChg>
      <pc:sldChg chg="modSp mod">
        <pc:chgData name="Alfred Smith" userId="3c60a3631c0db8ad" providerId="LiveId" clId="{83C4F23A-ACF7-47BD-9A7D-3C00B2B76C29}" dt="2024-07-25T13:57:29.692" v="15" actId="6549"/>
        <pc:sldMkLst>
          <pc:docMk/>
          <pc:sldMk cId="1909638311" sldId="262"/>
        </pc:sldMkLst>
      </pc:sldChg>
      <pc:sldChg chg="modSp mod">
        <pc:chgData name="Alfred Smith" userId="3c60a3631c0db8ad" providerId="LiveId" clId="{83C4F23A-ACF7-47BD-9A7D-3C00B2B76C29}" dt="2024-07-25T13:57:42.832" v="17"/>
        <pc:sldMkLst>
          <pc:docMk/>
          <pc:sldMk cId="641208035" sldId="263"/>
        </pc:sldMkLst>
      </pc:sldChg>
      <pc:sldChg chg="modSp mod">
        <pc:chgData name="Alfred Smith" userId="3c60a3631c0db8ad" providerId="LiveId" clId="{83C4F23A-ACF7-47BD-9A7D-3C00B2B76C29}" dt="2024-07-25T13:57:56.366" v="19"/>
        <pc:sldMkLst>
          <pc:docMk/>
          <pc:sldMk cId="4044745628" sldId="264"/>
        </pc:sldMkLst>
      </pc:sldChg>
      <pc:sldChg chg="modSp mod">
        <pc:chgData name="Alfred Smith" userId="3c60a3631c0db8ad" providerId="LiveId" clId="{83C4F23A-ACF7-47BD-9A7D-3C00B2B76C29}" dt="2024-07-25T13:58:09.682" v="20"/>
        <pc:sldMkLst>
          <pc:docMk/>
          <pc:sldMk cId="978260341" sldId="265"/>
        </pc:sldMkLst>
      </pc:sldChg>
      <pc:sldChg chg="modSp mod">
        <pc:chgData name="Alfred Smith" userId="3c60a3631c0db8ad" providerId="LiveId" clId="{83C4F23A-ACF7-47BD-9A7D-3C00B2B76C29}" dt="2024-07-25T13:58:21.900" v="22"/>
        <pc:sldMkLst>
          <pc:docMk/>
          <pc:sldMk cId="3575870363" sldId="266"/>
        </pc:sldMkLst>
      </pc:sldChg>
      <pc:sldChg chg="modSp mod">
        <pc:chgData name="Alfred Smith" userId="3c60a3631c0db8ad" providerId="LiveId" clId="{83C4F23A-ACF7-47BD-9A7D-3C00B2B76C29}" dt="2024-07-25T13:58:35.597" v="24"/>
        <pc:sldMkLst>
          <pc:docMk/>
          <pc:sldMk cId="4017137865" sldId="267"/>
        </pc:sldMkLst>
      </pc:sldChg>
      <pc:sldChg chg="modSp mod">
        <pc:chgData name="Alfred Smith" userId="3c60a3631c0db8ad" providerId="LiveId" clId="{83C4F23A-ACF7-47BD-9A7D-3C00B2B76C29}" dt="2024-07-25T13:58:49.507" v="26"/>
        <pc:sldMkLst>
          <pc:docMk/>
          <pc:sldMk cId="3137811553" sldId="268"/>
        </pc:sldMkLst>
      </pc:sldChg>
      <pc:sldChg chg="addSp modSp">
        <pc:chgData name="Alfred Smith" userId="3c60a3631c0db8ad" providerId="LiveId" clId="{83C4F23A-ACF7-47BD-9A7D-3C00B2B76C29}" dt="2024-07-25T13:54:13.990" v="4"/>
        <pc:sldMkLst>
          <pc:docMk/>
          <pc:sldMk cId="4120481681" sldId="270"/>
        </pc:sldMkLst>
      </pc:sldChg>
    </pc:docChg>
  </pc:docChgLst>
  <pc:docChgLst>
    <pc:chgData name="Alfred Smith" userId="3c60a3631c0db8ad" providerId="LiveId" clId="{22F583C0-80EC-4532-903D-04B09B092884}"/>
    <pc:docChg chg="custSel modSld">
      <pc:chgData name="Alfred Smith" userId="3c60a3631c0db8ad" providerId="LiveId" clId="{22F583C0-80EC-4532-903D-04B09B092884}" dt="2025-05-29T06:02:41.450" v="20"/>
      <pc:docMkLst>
        <pc:docMk/>
      </pc:docMkLst>
      <pc:sldChg chg="modSp mod">
        <pc:chgData name="Alfred Smith" userId="3c60a3631c0db8ad" providerId="LiveId" clId="{22F583C0-80EC-4532-903D-04B09B092884}" dt="2025-05-29T05:57:11.767" v="1" actId="27636"/>
        <pc:sldMkLst>
          <pc:docMk/>
          <pc:sldMk cId="1499918570" sldId="257"/>
        </pc:sldMkLst>
        <pc:spChg chg="mod">
          <ac:chgData name="Alfred Smith" userId="3c60a3631c0db8ad" providerId="LiveId" clId="{22F583C0-80EC-4532-903D-04B09B092884}" dt="2025-05-29T05:57:11.767" v="1" actId="27636"/>
          <ac:spMkLst>
            <pc:docMk/>
            <pc:sldMk cId="1499918570" sldId="257"/>
            <ac:spMk id="7" creationId="{DE581237-A743-2DF3-FDB5-C1671EEE6DB8}"/>
          </ac:spMkLst>
        </pc:spChg>
      </pc:sldChg>
      <pc:sldChg chg="modSp">
        <pc:chgData name="Alfred Smith" userId="3c60a3631c0db8ad" providerId="LiveId" clId="{22F583C0-80EC-4532-903D-04B09B092884}" dt="2025-05-29T05:57:52.605" v="2"/>
        <pc:sldMkLst>
          <pc:docMk/>
          <pc:sldMk cId="3788111665" sldId="258"/>
        </pc:sldMkLst>
        <pc:spChg chg="mod">
          <ac:chgData name="Alfred Smith" userId="3c60a3631c0db8ad" providerId="LiveId" clId="{22F583C0-80EC-4532-903D-04B09B092884}" dt="2025-05-29T05:57:52.605" v="2"/>
          <ac:spMkLst>
            <pc:docMk/>
            <pc:sldMk cId="3788111665" sldId="258"/>
            <ac:spMk id="6" creationId="{D3355912-F2A8-5E21-D464-F230C1BA53B7}"/>
          </ac:spMkLst>
        </pc:spChg>
      </pc:sldChg>
      <pc:sldChg chg="modSp">
        <pc:chgData name="Alfred Smith" userId="3c60a3631c0db8ad" providerId="LiveId" clId="{22F583C0-80EC-4532-903D-04B09B092884}" dt="2025-05-29T05:57:52.605" v="2"/>
        <pc:sldMkLst>
          <pc:docMk/>
          <pc:sldMk cId="454763615" sldId="259"/>
        </pc:sldMkLst>
        <pc:spChg chg="mod">
          <ac:chgData name="Alfred Smith" userId="3c60a3631c0db8ad" providerId="LiveId" clId="{22F583C0-80EC-4532-903D-04B09B092884}" dt="2025-05-29T05:57:52.605" v="2"/>
          <ac:spMkLst>
            <pc:docMk/>
            <pc:sldMk cId="454763615" sldId="259"/>
            <ac:spMk id="3" creationId="{A58184BD-88F1-BA02-40C1-D8403D0EEC0D}"/>
          </ac:spMkLst>
        </pc:spChg>
      </pc:sldChg>
      <pc:sldChg chg="addSp delSp modSp mod">
        <pc:chgData name="Alfred Smith" userId="3c60a3631c0db8ad" providerId="LiveId" clId="{22F583C0-80EC-4532-903D-04B09B092884}" dt="2025-05-29T05:59:32.018" v="4"/>
        <pc:sldMkLst>
          <pc:docMk/>
          <pc:sldMk cId="2346136586" sldId="260"/>
        </pc:sldMkLst>
        <pc:spChg chg="add mod">
          <ac:chgData name="Alfred Smith" userId="3c60a3631c0db8ad" providerId="LiveId" clId="{22F583C0-80EC-4532-903D-04B09B092884}" dt="2025-05-29T05:59:32.018" v="4"/>
          <ac:spMkLst>
            <pc:docMk/>
            <pc:sldMk cId="2346136586" sldId="260"/>
            <ac:spMk id="2" creationId="{820615A9-C041-A1CB-D132-E68C004ACFDA}"/>
          </ac:spMkLst>
        </pc:spChg>
        <pc:spChg chg="del">
          <ac:chgData name="Alfred Smith" userId="3c60a3631c0db8ad" providerId="LiveId" clId="{22F583C0-80EC-4532-903D-04B09B092884}" dt="2025-05-29T05:59:31.439" v="3" actId="478"/>
          <ac:spMkLst>
            <pc:docMk/>
            <pc:sldMk cId="2346136586" sldId="260"/>
            <ac:spMk id="3" creationId="{A58184BD-88F1-BA02-40C1-D8403D0EEC0D}"/>
          </ac:spMkLst>
        </pc:spChg>
        <pc:spChg chg="del">
          <ac:chgData name="Alfred Smith" userId="3c60a3631c0db8ad" providerId="LiveId" clId="{22F583C0-80EC-4532-903D-04B09B092884}" dt="2025-05-29T05:59:31.439" v="3" actId="478"/>
          <ac:spMkLst>
            <pc:docMk/>
            <pc:sldMk cId="2346136586" sldId="260"/>
            <ac:spMk id="4" creationId="{EE2AC625-9141-A801-F431-DD5F79396320}"/>
          </ac:spMkLst>
        </pc:spChg>
        <pc:spChg chg="add mod">
          <ac:chgData name="Alfred Smith" userId="3c60a3631c0db8ad" providerId="LiveId" clId="{22F583C0-80EC-4532-903D-04B09B092884}" dt="2025-05-29T05:59:32.018" v="4"/>
          <ac:spMkLst>
            <pc:docMk/>
            <pc:sldMk cId="2346136586" sldId="260"/>
            <ac:spMk id="5" creationId="{08D77E32-1C99-6260-5C4D-EA1E1A52CA05}"/>
          </ac:spMkLst>
        </pc:spChg>
      </pc:sldChg>
      <pc:sldChg chg="addSp delSp modSp mod">
        <pc:chgData name="Alfred Smith" userId="3c60a3631c0db8ad" providerId="LiveId" clId="{22F583C0-80EC-4532-903D-04B09B092884}" dt="2025-05-29T05:59:49.919" v="6"/>
        <pc:sldMkLst>
          <pc:docMk/>
          <pc:sldMk cId="4037329247" sldId="261"/>
        </pc:sldMkLst>
        <pc:spChg chg="add mod">
          <ac:chgData name="Alfred Smith" userId="3c60a3631c0db8ad" providerId="LiveId" clId="{22F583C0-80EC-4532-903D-04B09B092884}" dt="2025-05-29T05:59:49.919" v="6"/>
          <ac:spMkLst>
            <pc:docMk/>
            <pc:sldMk cId="4037329247" sldId="261"/>
            <ac:spMk id="2" creationId="{D1325F6F-B484-F698-10AD-65E9A4E94040}"/>
          </ac:spMkLst>
        </pc:spChg>
        <pc:spChg chg="del">
          <ac:chgData name="Alfred Smith" userId="3c60a3631c0db8ad" providerId="LiveId" clId="{22F583C0-80EC-4532-903D-04B09B092884}" dt="2025-05-29T05:59:49.283" v="5" actId="478"/>
          <ac:spMkLst>
            <pc:docMk/>
            <pc:sldMk cId="4037329247" sldId="261"/>
            <ac:spMk id="3" creationId="{A58184BD-88F1-BA02-40C1-D8403D0EEC0D}"/>
          </ac:spMkLst>
        </pc:spChg>
        <pc:spChg chg="del">
          <ac:chgData name="Alfred Smith" userId="3c60a3631c0db8ad" providerId="LiveId" clId="{22F583C0-80EC-4532-903D-04B09B092884}" dt="2025-05-29T05:59:49.283" v="5" actId="478"/>
          <ac:spMkLst>
            <pc:docMk/>
            <pc:sldMk cId="4037329247" sldId="261"/>
            <ac:spMk id="4" creationId="{EE2AC625-9141-A801-F431-DD5F79396320}"/>
          </ac:spMkLst>
        </pc:spChg>
        <pc:spChg chg="add mod">
          <ac:chgData name="Alfred Smith" userId="3c60a3631c0db8ad" providerId="LiveId" clId="{22F583C0-80EC-4532-903D-04B09B092884}" dt="2025-05-29T05:59:49.919" v="6"/>
          <ac:spMkLst>
            <pc:docMk/>
            <pc:sldMk cId="4037329247" sldId="261"/>
            <ac:spMk id="5" creationId="{E15C1D25-B405-5D7E-0EE1-21937628D363}"/>
          </ac:spMkLst>
        </pc:spChg>
      </pc:sldChg>
      <pc:sldChg chg="addSp delSp modSp mod">
        <pc:chgData name="Alfred Smith" userId="3c60a3631c0db8ad" providerId="LiveId" clId="{22F583C0-80EC-4532-903D-04B09B092884}" dt="2025-05-29T06:00:08.900" v="8"/>
        <pc:sldMkLst>
          <pc:docMk/>
          <pc:sldMk cId="1909638311" sldId="262"/>
        </pc:sldMkLst>
        <pc:spChg chg="add mod">
          <ac:chgData name="Alfred Smith" userId="3c60a3631c0db8ad" providerId="LiveId" clId="{22F583C0-80EC-4532-903D-04B09B092884}" dt="2025-05-29T06:00:08.900" v="8"/>
          <ac:spMkLst>
            <pc:docMk/>
            <pc:sldMk cId="1909638311" sldId="262"/>
            <ac:spMk id="2" creationId="{7886B3C3-9C2B-E0D3-E261-7E1F67049973}"/>
          </ac:spMkLst>
        </pc:spChg>
        <pc:spChg chg="del">
          <ac:chgData name="Alfred Smith" userId="3c60a3631c0db8ad" providerId="LiveId" clId="{22F583C0-80EC-4532-903D-04B09B092884}" dt="2025-05-29T06:00:08.352" v="7" actId="478"/>
          <ac:spMkLst>
            <pc:docMk/>
            <pc:sldMk cId="1909638311" sldId="262"/>
            <ac:spMk id="3" creationId="{A58184BD-88F1-BA02-40C1-D8403D0EEC0D}"/>
          </ac:spMkLst>
        </pc:spChg>
        <pc:spChg chg="del">
          <ac:chgData name="Alfred Smith" userId="3c60a3631c0db8ad" providerId="LiveId" clId="{22F583C0-80EC-4532-903D-04B09B092884}" dt="2025-05-29T06:00:08.352" v="7" actId="478"/>
          <ac:spMkLst>
            <pc:docMk/>
            <pc:sldMk cId="1909638311" sldId="262"/>
            <ac:spMk id="4" creationId="{EE2AC625-9141-A801-F431-DD5F79396320}"/>
          </ac:spMkLst>
        </pc:spChg>
        <pc:spChg chg="add mod">
          <ac:chgData name="Alfred Smith" userId="3c60a3631c0db8ad" providerId="LiveId" clId="{22F583C0-80EC-4532-903D-04B09B092884}" dt="2025-05-29T06:00:08.900" v="8"/>
          <ac:spMkLst>
            <pc:docMk/>
            <pc:sldMk cId="1909638311" sldId="262"/>
            <ac:spMk id="5" creationId="{5A79EBB1-0B39-D607-62B7-60A1CEA8D5EF}"/>
          </ac:spMkLst>
        </pc:spChg>
      </pc:sldChg>
      <pc:sldChg chg="addSp delSp modSp mod">
        <pc:chgData name="Alfred Smith" userId="3c60a3631c0db8ad" providerId="LiveId" clId="{22F583C0-80EC-4532-903D-04B09B092884}" dt="2025-05-29T06:00:33.204" v="10"/>
        <pc:sldMkLst>
          <pc:docMk/>
          <pc:sldMk cId="641208035" sldId="263"/>
        </pc:sldMkLst>
        <pc:spChg chg="add mod">
          <ac:chgData name="Alfred Smith" userId="3c60a3631c0db8ad" providerId="LiveId" clId="{22F583C0-80EC-4532-903D-04B09B092884}" dt="2025-05-29T06:00:33.204" v="10"/>
          <ac:spMkLst>
            <pc:docMk/>
            <pc:sldMk cId="641208035" sldId="263"/>
            <ac:spMk id="2" creationId="{6D8323C5-75EE-42C6-B8A1-0D7862D31239}"/>
          </ac:spMkLst>
        </pc:spChg>
        <pc:spChg chg="del">
          <ac:chgData name="Alfred Smith" userId="3c60a3631c0db8ad" providerId="LiveId" clId="{22F583C0-80EC-4532-903D-04B09B092884}" dt="2025-05-29T06:00:32.679" v="9" actId="478"/>
          <ac:spMkLst>
            <pc:docMk/>
            <pc:sldMk cId="641208035" sldId="263"/>
            <ac:spMk id="3" creationId="{A58184BD-88F1-BA02-40C1-D8403D0EEC0D}"/>
          </ac:spMkLst>
        </pc:spChg>
        <pc:spChg chg="del">
          <ac:chgData name="Alfred Smith" userId="3c60a3631c0db8ad" providerId="LiveId" clId="{22F583C0-80EC-4532-903D-04B09B092884}" dt="2025-05-29T06:00:32.679" v="9" actId="478"/>
          <ac:spMkLst>
            <pc:docMk/>
            <pc:sldMk cId="641208035" sldId="263"/>
            <ac:spMk id="4" creationId="{EE2AC625-9141-A801-F431-DD5F79396320}"/>
          </ac:spMkLst>
        </pc:spChg>
        <pc:spChg chg="add mod">
          <ac:chgData name="Alfred Smith" userId="3c60a3631c0db8ad" providerId="LiveId" clId="{22F583C0-80EC-4532-903D-04B09B092884}" dt="2025-05-29T06:00:33.204" v="10"/>
          <ac:spMkLst>
            <pc:docMk/>
            <pc:sldMk cId="641208035" sldId="263"/>
            <ac:spMk id="5" creationId="{2C5EDE30-14B7-8FC8-D62A-7A62B8B4D5E5}"/>
          </ac:spMkLst>
        </pc:spChg>
      </pc:sldChg>
      <pc:sldChg chg="addSp delSp modSp mod">
        <pc:chgData name="Alfred Smith" userId="3c60a3631c0db8ad" providerId="LiveId" clId="{22F583C0-80EC-4532-903D-04B09B092884}" dt="2025-05-29T06:00:50.474" v="12"/>
        <pc:sldMkLst>
          <pc:docMk/>
          <pc:sldMk cId="4044745628" sldId="264"/>
        </pc:sldMkLst>
        <pc:spChg chg="add mod">
          <ac:chgData name="Alfred Smith" userId="3c60a3631c0db8ad" providerId="LiveId" clId="{22F583C0-80EC-4532-903D-04B09B092884}" dt="2025-05-29T06:00:50.474" v="12"/>
          <ac:spMkLst>
            <pc:docMk/>
            <pc:sldMk cId="4044745628" sldId="264"/>
            <ac:spMk id="2" creationId="{26F70AB7-5EAF-334A-4E57-1E103B5CD2F7}"/>
          </ac:spMkLst>
        </pc:spChg>
        <pc:spChg chg="del">
          <ac:chgData name="Alfred Smith" userId="3c60a3631c0db8ad" providerId="LiveId" clId="{22F583C0-80EC-4532-903D-04B09B092884}" dt="2025-05-29T06:00:49.886" v="11" actId="478"/>
          <ac:spMkLst>
            <pc:docMk/>
            <pc:sldMk cId="4044745628" sldId="264"/>
            <ac:spMk id="3" creationId="{A58184BD-88F1-BA02-40C1-D8403D0EEC0D}"/>
          </ac:spMkLst>
        </pc:spChg>
        <pc:spChg chg="del">
          <ac:chgData name="Alfred Smith" userId="3c60a3631c0db8ad" providerId="LiveId" clId="{22F583C0-80EC-4532-903D-04B09B092884}" dt="2025-05-29T06:00:49.886" v="11" actId="478"/>
          <ac:spMkLst>
            <pc:docMk/>
            <pc:sldMk cId="4044745628" sldId="264"/>
            <ac:spMk id="4" creationId="{EE2AC625-9141-A801-F431-DD5F79396320}"/>
          </ac:spMkLst>
        </pc:spChg>
        <pc:spChg chg="add mod">
          <ac:chgData name="Alfred Smith" userId="3c60a3631c0db8ad" providerId="LiveId" clId="{22F583C0-80EC-4532-903D-04B09B092884}" dt="2025-05-29T06:00:50.474" v="12"/>
          <ac:spMkLst>
            <pc:docMk/>
            <pc:sldMk cId="4044745628" sldId="264"/>
            <ac:spMk id="5" creationId="{3267DE0D-52D9-F257-2B0D-31E73718B2DA}"/>
          </ac:spMkLst>
        </pc:spChg>
      </pc:sldChg>
      <pc:sldChg chg="addSp delSp modSp mod">
        <pc:chgData name="Alfred Smith" userId="3c60a3631c0db8ad" providerId="LiveId" clId="{22F583C0-80EC-4532-903D-04B09B092884}" dt="2025-05-29T06:01:18.922" v="14"/>
        <pc:sldMkLst>
          <pc:docMk/>
          <pc:sldMk cId="978260341" sldId="265"/>
        </pc:sldMkLst>
        <pc:spChg chg="add mod">
          <ac:chgData name="Alfred Smith" userId="3c60a3631c0db8ad" providerId="LiveId" clId="{22F583C0-80EC-4532-903D-04B09B092884}" dt="2025-05-29T06:01:18.922" v="14"/>
          <ac:spMkLst>
            <pc:docMk/>
            <pc:sldMk cId="978260341" sldId="265"/>
            <ac:spMk id="2" creationId="{053F6BB6-9F26-C206-1974-5F64B092B2C1}"/>
          </ac:spMkLst>
        </pc:spChg>
        <pc:spChg chg="del">
          <ac:chgData name="Alfred Smith" userId="3c60a3631c0db8ad" providerId="LiveId" clId="{22F583C0-80EC-4532-903D-04B09B092884}" dt="2025-05-29T06:01:18.389" v="13" actId="478"/>
          <ac:spMkLst>
            <pc:docMk/>
            <pc:sldMk cId="978260341" sldId="265"/>
            <ac:spMk id="3" creationId="{A58184BD-88F1-BA02-40C1-D8403D0EEC0D}"/>
          </ac:spMkLst>
        </pc:spChg>
        <pc:spChg chg="del">
          <ac:chgData name="Alfred Smith" userId="3c60a3631c0db8ad" providerId="LiveId" clId="{22F583C0-80EC-4532-903D-04B09B092884}" dt="2025-05-29T06:01:18.389" v="13" actId="478"/>
          <ac:spMkLst>
            <pc:docMk/>
            <pc:sldMk cId="978260341" sldId="265"/>
            <ac:spMk id="4" creationId="{EE2AC625-9141-A801-F431-DD5F79396320}"/>
          </ac:spMkLst>
        </pc:spChg>
        <pc:spChg chg="add mod">
          <ac:chgData name="Alfred Smith" userId="3c60a3631c0db8ad" providerId="LiveId" clId="{22F583C0-80EC-4532-903D-04B09B092884}" dt="2025-05-29T06:01:18.922" v="14"/>
          <ac:spMkLst>
            <pc:docMk/>
            <pc:sldMk cId="978260341" sldId="265"/>
            <ac:spMk id="5" creationId="{77D824E8-46B1-0683-8FF2-DA8DDB496563}"/>
          </ac:spMkLst>
        </pc:spChg>
      </pc:sldChg>
      <pc:sldChg chg="addSp delSp modSp mod">
        <pc:chgData name="Alfred Smith" userId="3c60a3631c0db8ad" providerId="LiveId" clId="{22F583C0-80EC-4532-903D-04B09B092884}" dt="2025-05-29T06:01:43.492" v="16"/>
        <pc:sldMkLst>
          <pc:docMk/>
          <pc:sldMk cId="3575870363" sldId="266"/>
        </pc:sldMkLst>
        <pc:spChg chg="add mod">
          <ac:chgData name="Alfred Smith" userId="3c60a3631c0db8ad" providerId="LiveId" clId="{22F583C0-80EC-4532-903D-04B09B092884}" dt="2025-05-29T06:01:43.492" v="16"/>
          <ac:spMkLst>
            <pc:docMk/>
            <pc:sldMk cId="3575870363" sldId="266"/>
            <ac:spMk id="2" creationId="{F8E57206-D743-2FF4-3D99-8A1280158DC8}"/>
          </ac:spMkLst>
        </pc:spChg>
        <pc:spChg chg="del">
          <ac:chgData name="Alfred Smith" userId="3c60a3631c0db8ad" providerId="LiveId" clId="{22F583C0-80EC-4532-903D-04B09B092884}" dt="2025-05-29T06:01:42.949" v="15" actId="478"/>
          <ac:spMkLst>
            <pc:docMk/>
            <pc:sldMk cId="3575870363" sldId="266"/>
            <ac:spMk id="3" creationId="{A58184BD-88F1-BA02-40C1-D8403D0EEC0D}"/>
          </ac:spMkLst>
        </pc:spChg>
        <pc:spChg chg="del">
          <ac:chgData name="Alfred Smith" userId="3c60a3631c0db8ad" providerId="LiveId" clId="{22F583C0-80EC-4532-903D-04B09B092884}" dt="2025-05-29T06:01:42.949" v="15" actId="478"/>
          <ac:spMkLst>
            <pc:docMk/>
            <pc:sldMk cId="3575870363" sldId="266"/>
            <ac:spMk id="4" creationId="{EE2AC625-9141-A801-F431-DD5F79396320}"/>
          </ac:spMkLst>
        </pc:spChg>
        <pc:spChg chg="add mod">
          <ac:chgData name="Alfred Smith" userId="3c60a3631c0db8ad" providerId="LiveId" clId="{22F583C0-80EC-4532-903D-04B09B092884}" dt="2025-05-29T06:01:43.492" v="16"/>
          <ac:spMkLst>
            <pc:docMk/>
            <pc:sldMk cId="3575870363" sldId="266"/>
            <ac:spMk id="5" creationId="{084E1462-D6E5-6655-7EBE-1AE30E21D53A}"/>
          </ac:spMkLst>
        </pc:spChg>
      </pc:sldChg>
      <pc:sldChg chg="addSp delSp modSp mod">
        <pc:chgData name="Alfred Smith" userId="3c60a3631c0db8ad" providerId="LiveId" clId="{22F583C0-80EC-4532-903D-04B09B092884}" dt="2025-05-29T06:02:14.249" v="18"/>
        <pc:sldMkLst>
          <pc:docMk/>
          <pc:sldMk cId="4017137865" sldId="267"/>
        </pc:sldMkLst>
        <pc:spChg chg="add mod">
          <ac:chgData name="Alfred Smith" userId="3c60a3631c0db8ad" providerId="LiveId" clId="{22F583C0-80EC-4532-903D-04B09B092884}" dt="2025-05-29T06:02:14.249" v="18"/>
          <ac:spMkLst>
            <pc:docMk/>
            <pc:sldMk cId="4017137865" sldId="267"/>
            <ac:spMk id="2" creationId="{6C5F63BC-C8F9-9030-F77E-8C6CA96E97AA}"/>
          </ac:spMkLst>
        </pc:spChg>
        <pc:spChg chg="del">
          <ac:chgData name="Alfred Smith" userId="3c60a3631c0db8ad" providerId="LiveId" clId="{22F583C0-80EC-4532-903D-04B09B092884}" dt="2025-05-29T06:02:13.632" v="17" actId="478"/>
          <ac:spMkLst>
            <pc:docMk/>
            <pc:sldMk cId="4017137865" sldId="267"/>
            <ac:spMk id="3" creationId="{A58184BD-88F1-BA02-40C1-D8403D0EEC0D}"/>
          </ac:spMkLst>
        </pc:spChg>
        <pc:spChg chg="del">
          <ac:chgData name="Alfred Smith" userId="3c60a3631c0db8ad" providerId="LiveId" clId="{22F583C0-80EC-4532-903D-04B09B092884}" dt="2025-05-29T06:02:13.632" v="17" actId="478"/>
          <ac:spMkLst>
            <pc:docMk/>
            <pc:sldMk cId="4017137865" sldId="267"/>
            <ac:spMk id="4" creationId="{EE2AC625-9141-A801-F431-DD5F79396320}"/>
          </ac:spMkLst>
        </pc:spChg>
        <pc:spChg chg="add mod">
          <ac:chgData name="Alfred Smith" userId="3c60a3631c0db8ad" providerId="LiveId" clId="{22F583C0-80EC-4532-903D-04B09B092884}" dt="2025-05-29T06:02:14.249" v="18"/>
          <ac:spMkLst>
            <pc:docMk/>
            <pc:sldMk cId="4017137865" sldId="267"/>
            <ac:spMk id="5" creationId="{90345837-3645-1B9C-0B13-3554E625DFF2}"/>
          </ac:spMkLst>
        </pc:spChg>
      </pc:sldChg>
      <pc:sldChg chg="addSp delSp modSp mod">
        <pc:chgData name="Alfred Smith" userId="3c60a3631c0db8ad" providerId="LiveId" clId="{22F583C0-80EC-4532-903D-04B09B092884}" dt="2025-05-29T06:02:41.450" v="20"/>
        <pc:sldMkLst>
          <pc:docMk/>
          <pc:sldMk cId="3137811553" sldId="268"/>
        </pc:sldMkLst>
        <pc:spChg chg="add mod">
          <ac:chgData name="Alfred Smith" userId="3c60a3631c0db8ad" providerId="LiveId" clId="{22F583C0-80EC-4532-903D-04B09B092884}" dt="2025-05-29T06:02:41.450" v="20"/>
          <ac:spMkLst>
            <pc:docMk/>
            <pc:sldMk cId="3137811553" sldId="268"/>
            <ac:spMk id="2" creationId="{BA0A7F3C-946F-9F6D-6AC4-A9551250EC35}"/>
          </ac:spMkLst>
        </pc:spChg>
        <pc:spChg chg="del">
          <ac:chgData name="Alfred Smith" userId="3c60a3631c0db8ad" providerId="LiveId" clId="{22F583C0-80EC-4532-903D-04B09B092884}" dt="2025-05-29T06:02:40.827" v="19" actId="478"/>
          <ac:spMkLst>
            <pc:docMk/>
            <pc:sldMk cId="3137811553" sldId="268"/>
            <ac:spMk id="3" creationId="{A58184BD-88F1-BA02-40C1-D8403D0EEC0D}"/>
          </ac:spMkLst>
        </pc:spChg>
        <pc:spChg chg="del">
          <ac:chgData name="Alfred Smith" userId="3c60a3631c0db8ad" providerId="LiveId" clId="{22F583C0-80EC-4532-903D-04B09B092884}" dt="2025-05-29T06:02:40.827" v="19" actId="478"/>
          <ac:spMkLst>
            <pc:docMk/>
            <pc:sldMk cId="3137811553" sldId="268"/>
            <ac:spMk id="4" creationId="{EE2AC625-9141-A801-F431-DD5F79396320}"/>
          </ac:spMkLst>
        </pc:spChg>
        <pc:spChg chg="add mod">
          <ac:chgData name="Alfred Smith" userId="3c60a3631c0db8ad" providerId="LiveId" clId="{22F583C0-80EC-4532-903D-04B09B092884}" dt="2025-05-29T06:02:41.450" v="20"/>
          <ac:spMkLst>
            <pc:docMk/>
            <pc:sldMk cId="3137811553" sldId="268"/>
            <ac:spMk id="5" creationId="{2C0BD3CB-6878-66B8-A6A1-84F95928C2E5}"/>
          </ac:spMkLst>
        </pc:spChg>
      </pc:sldChg>
      <pc:sldChg chg="modSp">
        <pc:chgData name="Alfred Smith" userId="3c60a3631c0db8ad" providerId="LiveId" clId="{22F583C0-80EC-4532-903D-04B09B092884}" dt="2025-05-29T05:57:52.605" v="2"/>
        <pc:sldMkLst>
          <pc:docMk/>
          <pc:sldMk cId="4120481681" sldId="270"/>
        </pc:sldMkLst>
        <pc:spChg chg="mod">
          <ac:chgData name="Alfred Smith" userId="3c60a3631c0db8ad" providerId="LiveId" clId="{22F583C0-80EC-4532-903D-04B09B092884}" dt="2025-05-29T05:57:52.605" v="2"/>
          <ac:spMkLst>
            <pc:docMk/>
            <pc:sldMk cId="4120481681" sldId="270"/>
            <ac:spMk id="4" creationId="{D5FB099A-EC96-6F36-8C3C-08040C0326B9}"/>
          </ac:spMkLst>
        </pc:spChg>
      </pc:sldChg>
      <pc:sldChg chg="modSp">
        <pc:chgData name="Alfred Smith" userId="3c60a3631c0db8ad" providerId="LiveId" clId="{22F583C0-80EC-4532-903D-04B09B092884}" dt="2025-05-29T05:57:52.605" v="2"/>
        <pc:sldMkLst>
          <pc:docMk/>
          <pc:sldMk cId="939110669" sldId="271"/>
        </pc:sldMkLst>
        <pc:spChg chg="mod">
          <ac:chgData name="Alfred Smith" userId="3c60a3631c0db8ad" providerId="LiveId" clId="{22F583C0-80EC-4532-903D-04B09B092884}" dt="2025-05-29T05:57:52.605" v="2"/>
          <ac:spMkLst>
            <pc:docMk/>
            <pc:sldMk cId="939110669" sldId="271"/>
            <ac:spMk id="6" creationId="{2B99AC6E-79CB-1A2E-7765-B7A5BBBFBE5E}"/>
          </ac:spMkLst>
        </pc:spChg>
      </pc:sldChg>
      <pc:sldChg chg="modSp">
        <pc:chgData name="Alfred Smith" userId="3c60a3631c0db8ad" providerId="LiveId" clId="{22F583C0-80EC-4532-903D-04B09B092884}" dt="2025-05-29T05:57:52.605" v="2"/>
        <pc:sldMkLst>
          <pc:docMk/>
          <pc:sldMk cId="4024569785" sldId="272"/>
        </pc:sldMkLst>
        <pc:spChg chg="mod">
          <ac:chgData name="Alfred Smith" userId="3c60a3631c0db8ad" providerId="LiveId" clId="{22F583C0-80EC-4532-903D-04B09B092884}" dt="2025-05-29T05:57:52.605" v="2"/>
          <ac:spMkLst>
            <pc:docMk/>
            <pc:sldMk cId="4024569785" sldId="272"/>
            <ac:spMk id="4" creationId="{3655A3EF-0FFD-643C-A796-043E840C0F5A}"/>
          </ac:spMkLst>
        </pc:spChg>
      </pc:sldChg>
      <pc:sldChg chg="modSp">
        <pc:chgData name="Alfred Smith" userId="3c60a3631c0db8ad" providerId="LiveId" clId="{22F583C0-80EC-4532-903D-04B09B092884}" dt="2025-05-29T05:57:52.605" v="2"/>
        <pc:sldMkLst>
          <pc:docMk/>
          <pc:sldMk cId="487179600" sldId="273"/>
        </pc:sldMkLst>
        <pc:spChg chg="mod">
          <ac:chgData name="Alfred Smith" userId="3c60a3631c0db8ad" providerId="LiveId" clId="{22F583C0-80EC-4532-903D-04B09B092884}" dt="2025-05-29T05:57:52.605" v="2"/>
          <ac:spMkLst>
            <pc:docMk/>
            <pc:sldMk cId="487179600" sldId="273"/>
            <ac:spMk id="4" creationId="{CE392438-A104-3934-8AD6-3A554590480F}"/>
          </ac:spMkLst>
        </pc:spChg>
      </pc:sldChg>
      <pc:sldChg chg="modSp">
        <pc:chgData name="Alfred Smith" userId="3c60a3631c0db8ad" providerId="LiveId" clId="{22F583C0-80EC-4532-903D-04B09B092884}" dt="2025-05-29T05:57:52.605" v="2"/>
        <pc:sldMkLst>
          <pc:docMk/>
          <pc:sldMk cId="2168401200" sldId="274"/>
        </pc:sldMkLst>
        <pc:spChg chg="mod">
          <ac:chgData name="Alfred Smith" userId="3c60a3631c0db8ad" providerId="LiveId" clId="{22F583C0-80EC-4532-903D-04B09B092884}" dt="2025-05-29T05:57:52.605" v="2"/>
          <ac:spMkLst>
            <pc:docMk/>
            <pc:sldMk cId="2168401200" sldId="274"/>
            <ac:spMk id="3" creationId="{D7C6B9CE-EABC-B75E-6DC7-030B394E4574}"/>
          </ac:spMkLst>
        </pc:spChg>
      </pc:sldChg>
      <pc:sldChg chg="modSp">
        <pc:chgData name="Alfred Smith" userId="3c60a3631c0db8ad" providerId="LiveId" clId="{22F583C0-80EC-4532-903D-04B09B092884}" dt="2025-05-29T05:57:52.605" v="2"/>
        <pc:sldMkLst>
          <pc:docMk/>
          <pc:sldMk cId="2996969115" sldId="275"/>
        </pc:sldMkLst>
        <pc:spChg chg="mod">
          <ac:chgData name="Alfred Smith" userId="3c60a3631c0db8ad" providerId="LiveId" clId="{22F583C0-80EC-4532-903D-04B09B092884}" dt="2025-05-29T05:57:52.605" v="2"/>
          <ac:spMkLst>
            <pc:docMk/>
            <pc:sldMk cId="2996969115" sldId="275"/>
            <ac:spMk id="4" creationId="{944FD590-1F48-6E11-1A80-73FC9ABD1D66}"/>
          </ac:spMkLst>
        </pc:spChg>
      </pc:sldChg>
      <pc:sldChg chg="modSp">
        <pc:chgData name="Alfred Smith" userId="3c60a3631c0db8ad" providerId="LiveId" clId="{22F583C0-80EC-4532-903D-04B09B092884}" dt="2025-05-29T05:57:52.605" v="2"/>
        <pc:sldMkLst>
          <pc:docMk/>
          <pc:sldMk cId="2390376940" sldId="276"/>
        </pc:sldMkLst>
        <pc:spChg chg="mod">
          <ac:chgData name="Alfred Smith" userId="3c60a3631c0db8ad" providerId="LiveId" clId="{22F583C0-80EC-4532-903D-04B09B092884}" dt="2025-05-29T05:57:52.605" v="2"/>
          <ac:spMkLst>
            <pc:docMk/>
            <pc:sldMk cId="2390376940" sldId="276"/>
            <ac:spMk id="4" creationId="{273FD31E-8ADB-2748-76E5-6B1D80245D08}"/>
          </ac:spMkLst>
        </pc:spChg>
      </pc:sldChg>
      <pc:sldChg chg="modSp">
        <pc:chgData name="Alfred Smith" userId="3c60a3631c0db8ad" providerId="LiveId" clId="{22F583C0-80EC-4532-903D-04B09B092884}" dt="2025-05-29T05:57:52.605" v="2"/>
        <pc:sldMkLst>
          <pc:docMk/>
          <pc:sldMk cId="4265919077" sldId="277"/>
        </pc:sldMkLst>
        <pc:spChg chg="mod">
          <ac:chgData name="Alfred Smith" userId="3c60a3631c0db8ad" providerId="LiveId" clId="{22F583C0-80EC-4532-903D-04B09B092884}" dt="2025-05-29T05:57:52.605" v="2"/>
          <ac:spMkLst>
            <pc:docMk/>
            <pc:sldMk cId="4265919077" sldId="277"/>
            <ac:spMk id="4" creationId="{F13D59F1-2912-44CD-B415-424605C5E58B}"/>
          </ac:spMkLst>
        </pc:spChg>
      </pc:sldChg>
      <pc:sldChg chg="modSp">
        <pc:chgData name="Alfred Smith" userId="3c60a3631c0db8ad" providerId="LiveId" clId="{22F583C0-80EC-4532-903D-04B09B092884}" dt="2025-05-29T05:57:52.605" v="2"/>
        <pc:sldMkLst>
          <pc:docMk/>
          <pc:sldMk cId="210266664" sldId="278"/>
        </pc:sldMkLst>
        <pc:spChg chg="mod">
          <ac:chgData name="Alfred Smith" userId="3c60a3631c0db8ad" providerId="LiveId" clId="{22F583C0-80EC-4532-903D-04B09B092884}" dt="2025-05-29T05:57:52.605" v="2"/>
          <ac:spMkLst>
            <pc:docMk/>
            <pc:sldMk cId="210266664" sldId="278"/>
            <ac:spMk id="4" creationId="{158BA6DD-A429-EAB0-B47D-9D03BC0DEEB6}"/>
          </ac:spMkLst>
        </pc:spChg>
      </pc:sldChg>
      <pc:sldChg chg="modSp">
        <pc:chgData name="Alfred Smith" userId="3c60a3631c0db8ad" providerId="LiveId" clId="{22F583C0-80EC-4532-903D-04B09B092884}" dt="2025-05-29T05:57:52.605" v="2"/>
        <pc:sldMkLst>
          <pc:docMk/>
          <pc:sldMk cId="888433145" sldId="279"/>
        </pc:sldMkLst>
        <pc:spChg chg="mod">
          <ac:chgData name="Alfred Smith" userId="3c60a3631c0db8ad" providerId="LiveId" clId="{22F583C0-80EC-4532-903D-04B09B092884}" dt="2025-05-29T05:57:52.605" v="2"/>
          <ac:spMkLst>
            <pc:docMk/>
            <pc:sldMk cId="888433145" sldId="279"/>
            <ac:spMk id="3" creationId="{0FC48C4F-ECA5-B7C6-3CF2-285A94252CC7}"/>
          </ac:spMkLst>
        </pc:spChg>
      </pc:sldChg>
    </pc:docChg>
  </pc:docChgLst>
  <pc:docChgLst>
    <pc:chgData name="Alfred Smith" userId="3c60a3631c0db8ad" providerId="LiveId" clId="{682BBDE6-7198-46F5-8585-FBB2A6C6FF2F}"/>
    <pc:docChg chg="custSel modSld">
      <pc:chgData name="Alfred Smith" userId="3c60a3631c0db8ad" providerId="LiveId" clId="{682BBDE6-7198-46F5-8585-FBB2A6C6FF2F}" dt="2025-05-06T09:30:58.238" v="3"/>
      <pc:docMkLst>
        <pc:docMk/>
      </pc:docMkLst>
      <pc:sldChg chg="addSp delSp modSp mod">
        <pc:chgData name="Alfred Smith" userId="3c60a3631c0db8ad" providerId="LiveId" clId="{682BBDE6-7198-46F5-8585-FBB2A6C6FF2F}" dt="2025-05-06T09:30:39.660" v="2"/>
        <pc:sldMkLst>
          <pc:docMk/>
          <pc:sldMk cId="1499918570" sldId="257"/>
        </pc:sldMkLst>
        <pc:spChg chg="add mod">
          <ac:chgData name="Alfred Smith" userId="3c60a3631c0db8ad" providerId="LiveId" clId="{682BBDE6-7198-46F5-8585-FBB2A6C6FF2F}" dt="2025-05-06T09:30:39.660" v="2"/>
          <ac:spMkLst>
            <pc:docMk/>
            <pc:sldMk cId="1499918570" sldId="257"/>
            <ac:spMk id="7" creationId="{DE581237-A743-2DF3-FDB5-C1671EEE6DB8}"/>
          </ac:spMkLst>
        </pc:spChg>
      </pc:sldChg>
      <pc:sldChg chg="modSp">
        <pc:chgData name="Alfred Smith" userId="3c60a3631c0db8ad" providerId="LiveId" clId="{682BBDE6-7198-46F5-8585-FBB2A6C6FF2F}" dt="2025-05-06T09:30:58.238" v="3"/>
        <pc:sldMkLst>
          <pc:docMk/>
          <pc:sldMk cId="3788111665" sldId="258"/>
        </pc:sldMkLst>
        <pc:spChg chg="mod">
          <ac:chgData name="Alfred Smith" userId="3c60a3631c0db8ad" providerId="LiveId" clId="{682BBDE6-7198-46F5-8585-FBB2A6C6FF2F}" dt="2025-05-06T09:30:58.238" v="3"/>
          <ac:spMkLst>
            <pc:docMk/>
            <pc:sldMk cId="3788111665" sldId="258"/>
            <ac:spMk id="6" creationId="{D3355912-F2A8-5E21-D464-F230C1BA53B7}"/>
          </ac:spMkLst>
        </pc:spChg>
      </pc:sldChg>
      <pc:sldChg chg="modSp">
        <pc:chgData name="Alfred Smith" userId="3c60a3631c0db8ad" providerId="LiveId" clId="{682BBDE6-7198-46F5-8585-FBB2A6C6FF2F}" dt="2025-05-06T09:30:58.238" v="3"/>
        <pc:sldMkLst>
          <pc:docMk/>
          <pc:sldMk cId="454763615" sldId="259"/>
        </pc:sldMkLst>
        <pc:spChg chg="mod">
          <ac:chgData name="Alfred Smith" userId="3c60a3631c0db8ad" providerId="LiveId" clId="{682BBDE6-7198-46F5-8585-FBB2A6C6FF2F}" dt="2025-05-06T09:30:58.238" v="3"/>
          <ac:spMkLst>
            <pc:docMk/>
            <pc:sldMk cId="454763615" sldId="259"/>
            <ac:spMk id="3" creationId="{A58184BD-88F1-BA02-40C1-D8403D0EEC0D}"/>
          </ac:spMkLst>
        </pc:spChg>
      </pc:sldChg>
      <pc:sldChg chg="modSp">
        <pc:chgData name="Alfred Smith" userId="3c60a3631c0db8ad" providerId="LiveId" clId="{682BBDE6-7198-46F5-8585-FBB2A6C6FF2F}" dt="2025-05-06T09:30:58.238" v="3"/>
        <pc:sldMkLst>
          <pc:docMk/>
          <pc:sldMk cId="4120481681" sldId="270"/>
        </pc:sldMkLst>
        <pc:spChg chg="mod">
          <ac:chgData name="Alfred Smith" userId="3c60a3631c0db8ad" providerId="LiveId" clId="{682BBDE6-7198-46F5-8585-FBB2A6C6FF2F}" dt="2025-05-06T09:30:58.238" v="3"/>
          <ac:spMkLst>
            <pc:docMk/>
            <pc:sldMk cId="4120481681" sldId="270"/>
            <ac:spMk id="4" creationId="{D5FB099A-EC96-6F36-8C3C-08040C0326B9}"/>
          </ac:spMkLst>
        </pc:spChg>
      </pc:sldChg>
      <pc:sldChg chg="modSp">
        <pc:chgData name="Alfred Smith" userId="3c60a3631c0db8ad" providerId="LiveId" clId="{682BBDE6-7198-46F5-8585-FBB2A6C6FF2F}" dt="2025-05-06T09:30:58.238" v="3"/>
        <pc:sldMkLst>
          <pc:docMk/>
          <pc:sldMk cId="939110669" sldId="271"/>
        </pc:sldMkLst>
        <pc:spChg chg="mod">
          <ac:chgData name="Alfred Smith" userId="3c60a3631c0db8ad" providerId="LiveId" clId="{682BBDE6-7198-46F5-8585-FBB2A6C6FF2F}" dt="2025-05-06T09:30:58.238" v="3"/>
          <ac:spMkLst>
            <pc:docMk/>
            <pc:sldMk cId="939110669" sldId="271"/>
            <ac:spMk id="6" creationId="{2B99AC6E-79CB-1A2E-7765-B7A5BBBFBE5E}"/>
          </ac:spMkLst>
        </pc:spChg>
      </pc:sldChg>
      <pc:sldChg chg="modSp">
        <pc:chgData name="Alfred Smith" userId="3c60a3631c0db8ad" providerId="LiveId" clId="{682BBDE6-7198-46F5-8585-FBB2A6C6FF2F}" dt="2025-05-06T09:30:58.238" v="3"/>
        <pc:sldMkLst>
          <pc:docMk/>
          <pc:sldMk cId="4024569785" sldId="272"/>
        </pc:sldMkLst>
        <pc:spChg chg="mod">
          <ac:chgData name="Alfred Smith" userId="3c60a3631c0db8ad" providerId="LiveId" clId="{682BBDE6-7198-46F5-8585-FBB2A6C6FF2F}" dt="2025-05-06T09:30:58.238" v="3"/>
          <ac:spMkLst>
            <pc:docMk/>
            <pc:sldMk cId="4024569785" sldId="272"/>
            <ac:spMk id="4" creationId="{3655A3EF-0FFD-643C-A796-043E840C0F5A}"/>
          </ac:spMkLst>
        </pc:spChg>
      </pc:sldChg>
      <pc:sldChg chg="modSp">
        <pc:chgData name="Alfred Smith" userId="3c60a3631c0db8ad" providerId="LiveId" clId="{682BBDE6-7198-46F5-8585-FBB2A6C6FF2F}" dt="2025-05-06T09:30:58.238" v="3"/>
        <pc:sldMkLst>
          <pc:docMk/>
          <pc:sldMk cId="487179600" sldId="273"/>
        </pc:sldMkLst>
        <pc:spChg chg="mod">
          <ac:chgData name="Alfred Smith" userId="3c60a3631c0db8ad" providerId="LiveId" clId="{682BBDE6-7198-46F5-8585-FBB2A6C6FF2F}" dt="2025-05-06T09:30:58.238" v="3"/>
          <ac:spMkLst>
            <pc:docMk/>
            <pc:sldMk cId="487179600" sldId="273"/>
            <ac:spMk id="4" creationId="{CE392438-A104-3934-8AD6-3A554590480F}"/>
          </ac:spMkLst>
        </pc:spChg>
      </pc:sldChg>
      <pc:sldChg chg="modSp">
        <pc:chgData name="Alfred Smith" userId="3c60a3631c0db8ad" providerId="LiveId" clId="{682BBDE6-7198-46F5-8585-FBB2A6C6FF2F}" dt="2025-05-06T09:30:58.238" v="3"/>
        <pc:sldMkLst>
          <pc:docMk/>
          <pc:sldMk cId="2168401200" sldId="274"/>
        </pc:sldMkLst>
        <pc:spChg chg="mod">
          <ac:chgData name="Alfred Smith" userId="3c60a3631c0db8ad" providerId="LiveId" clId="{682BBDE6-7198-46F5-8585-FBB2A6C6FF2F}" dt="2025-05-06T09:30:58.238" v="3"/>
          <ac:spMkLst>
            <pc:docMk/>
            <pc:sldMk cId="2168401200" sldId="274"/>
            <ac:spMk id="3" creationId="{D7C6B9CE-EABC-B75E-6DC7-030B394E4574}"/>
          </ac:spMkLst>
        </pc:spChg>
      </pc:sldChg>
      <pc:sldChg chg="modSp">
        <pc:chgData name="Alfred Smith" userId="3c60a3631c0db8ad" providerId="LiveId" clId="{682BBDE6-7198-46F5-8585-FBB2A6C6FF2F}" dt="2025-05-06T09:30:58.238" v="3"/>
        <pc:sldMkLst>
          <pc:docMk/>
          <pc:sldMk cId="2996969115" sldId="275"/>
        </pc:sldMkLst>
        <pc:spChg chg="mod">
          <ac:chgData name="Alfred Smith" userId="3c60a3631c0db8ad" providerId="LiveId" clId="{682BBDE6-7198-46F5-8585-FBB2A6C6FF2F}" dt="2025-05-06T09:30:58.238" v="3"/>
          <ac:spMkLst>
            <pc:docMk/>
            <pc:sldMk cId="2996969115" sldId="275"/>
            <ac:spMk id="4" creationId="{944FD590-1F48-6E11-1A80-73FC9ABD1D66}"/>
          </ac:spMkLst>
        </pc:spChg>
      </pc:sldChg>
      <pc:sldChg chg="modSp">
        <pc:chgData name="Alfred Smith" userId="3c60a3631c0db8ad" providerId="LiveId" clId="{682BBDE6-7198-46F5-8585-FBB2A6C6FF2F}" dt="2025-05-06T09:30:58.238" v="3"/>
        <pc:sldMkLst>
          <pc:docMk/>
          <pc:sldMk cId="2390376940" sldId="276"/>
        </pc:sldMkLst>
        <pc:spChg chg="mod">
          <ac:chgData name="Alfred Smith" userId="3c60a3631c0db8ad" providerId="LiveId" clId="{682BBDE6-7198-46F5-8585-FBB2A6C6FF2F}" dt="2025-05-06T09:30:58.238" v="3"/>
          <ac:spMkLst>
            <pc:docMk/>
            <pc:sldMk cId="2390376940" sldId="276"/>
            <ac:spMk id="4" creationId="{273FD31E-8ADB-2748-76E5-6B1D80245D08}"/>
          </ac:spMkLst>
        </pc:spChg>
      </pc:sldChg>
      <pc:sldChg chg="modSp">
        <pc:chgData name="Alfred Smith" userId="3c60a3631c0db8ad" providerId="LiveId" clId="{682BBDE6-7198-46F5-8585-FBB2A6C6FF2F}" dt="2025-05-06T09:30:58.238" v="3"/>
        <pc:sldMkLst>
          <pc:docMk/>
          <pc:sldMk cId="4265919077" sldId="277"/>
        </pc:sldMkLst>
        <pc:spChg chg="mod">
          <ac:chgData name="Alfred Smith" userId="3c60a3631c0db8ad" providerId="LiveId" clId="{682BBDE6-7198-46F5-8585-FBB2A6C6FF2F}" dt="2025-05-06T09:30:58.238" v="3"/>
          <ac:spMkLst>
            <pc:docMk/>
            <pc:sldMk cId="4265919077" sldId="277"/>
            <ac:spMk id="4" creationId="{F13D59F1-2912-44CD-B415-424605C5E58B}"/>
          </ac:spMkLst>
        </pc:spChg>
      </pc:sldChg>
      <pc:sldChg chg="modSp">
        <pc:chgData name="Alfred Smith" userId="3c60a3631c0db8ad" providerId="LiveId" clId="{682BBDE6-7198-46F5-8585-FBB2A6C6FF2F}" dt="2025-05-06T09:30:58.238" v="3"/>
        <pc:sldMkLst>
          <pc:docMk/>
          <pc:sldMk cId="210266664" sldId="278"/>
        </pc:sldMkLst>
        <pc:spChg chg="mod">
          <ac:chgData name="Alfred Smith" userId="3c60a3631c0db8ad" providerId="LiveId" clId="{682BBDE6-7198-46F5-8585-FBB2A6C6FF2F}" dt="2025-05-06T09:30:58.238" v="3"/>
          <ac:spMkLst>
            <pc:docMk/>
            <pc:sldMk cId="210266664" sldId="278"/>
            <ac:spMk id="4" creationId="{158BA6DD-A429-EAB0-B47D-9D03BC0DEEB6}"/>
          </ac:spMkLst>
        </pc:spChg>
      </pc:sldChg>
      <pc:sldChg chg="modSp">
        <pc:chgData name="Alfred Smith" userId="3c60a3631c0db8ad" providerId="LiveId" clId="{682BBDE6-7198-46F5-8585-FBB2A6C6FF2F}" dt="2025-05-06T09:30:58.238" v="3"/>
        <pc:sldMkLst>
          <pc:docMk/>
          <pc:sldMk cId="888433145" sldId="279"/>
        </pc:sldMkLst>
        <pc:spChg chg="mod">
          <ac:chgData name="Alfred Smith" userId="3c60a3631c0db8ad" providerId="LiveId" clId="{682BBDE6-7198-46F5-8585-FBB2A6C6FF2F}" dt="2025-05-06T09:30:58.238" v="3"/>
          <ac:spMkLst>
            <pc:docMk/>
            <pc:sldMk cId="888433145" sldId="279"/>
            <ac:spMk id="3" creationId="{0FC48C4F-ECA5-B7C6-3CF2-285A94252CC7}"/>
          </ac:spMkLst>
        </pc:spChg>
      </pc:sldChg>
    </pc:docChg>
  </pc:docChgLst>
  <pc:docChgLst>
    <pc:chgData name="Leonie Smith" userId="fed1330f33f5650e" providerId="LiveId" clId="{D8C81D78-26D1-40E3-8752-FC5EAEFE6CE9}"/>
    <pc:docChg chg="modSld">
      <pc:chgData name="Leonie Smith" userId="fed1330f33f5650e" providerId="LiveId" clId="{D8C81D78-26D1-40E3-8752-FC5EAEFE6CE9}" dt="2024-01-24T03:47:12.809" v="42" actId="20577"/>
      <pc:docMkLst>
        <pc:docMk/>
      </pc:docMkLst>
      <pc:sldChg chg="addSp delSp modSp mod modTransition modAnim modNotesTx">
        <pc:chgData name="Leonie Smith" userId="fed1330f33f5650e" providerId="LiveId" clId="{D8C81D78-26D1-40E3-8752-FC5EAEFE6CE9}" dt="2024-01-24T03:47:12.809" v="42" actId="20577"/>
        <pc:sldMkLst>
          <pc:docMk/>
          <pc:sldMk cId="1499918570" sldId="257"/>
        </pc:sldMkLst>
      </pc:sldChg>
      <pc:sldChg chg="addSp delSp modSp mod modTransition modAnim">
        <pc:chgData name="Leonie Smith" userId="fed1330f33f5650e" providerId="LiveId" clId="{D8C81D78-26D1-40E3-8752-FC5EAEFE6CE9}" dt="2024-01-23T02:49:52.351" v="5"/>
        <pc:sldMkLst>
          <pc:docMk/>
          <pc:sldMk cId="454763615" sldId="259"/>
        </pc:sldMkLst>
      </pc:sldChg>
      <pc:sldChg chg="addSp delSp modSp mod modTransition modAnim">
        <pc:chgData name="Leonie Smith" userId="fed1330f33f5650e" providerId="LiveId" clId="{D8C81D78-26D1-40E3-8752-FC5EAEFE6CE9}" dt="2024-01-23T02:50:18.061" v="8"/>
        <pc:sldMkLst>
          <pc:docMk/>
          <pc:sldMk cId="2346136586" sldId="260"/>
        </pc:sldMkLst>
      </pc:sldChg>
      <pc:sldChg chg="addSp delSp modSp mod modTransition modAnim">
        <pc:chgData name="Leonie Smith" userId="fed1330f33f5650e" providerId="LiveId" clId="{D8C81D78-26D1-40E3-8752-FC5EAEFE6CE9}" dt="2024-01-23T02:50:39.430" v="11"/>
        <pc:sldMkLst>
          <pc:docMk/>
          <pc:sldMk cId="4037329247" sldId="261"/>
        </pc:sldMkLst>
      </pc:sldChg>
      <pc:sldChg chg="addSp delSp modSp mod modTransition modAnim">
        <pc:chgData name="Leonie Smith" userId="fed1330f33f5650e" providerId="LiveId" clId="{D8C81D78-26D1-40E3-8752-FC5EAEFE6CE9}" dt="2024-01-23T02:50:57.391" v="14"/>
        <pc:sldMkLst>
          <pc:docMk/>
          <pc:sldMk cId="1909638311" sldId="262"/>
        </pc:sldMkLst>
      </pc:sldChg>
      <pc:sldChg chg="addSp delSp modSp mod modTransition modAnim">
        <pc:chgData name="Leonie Smith" userId="fed1330f33f5650e" providerId="LiveId" clId="{D8C81D78-26D1-40E3-8752-FC5EAEFE6CE9}" dt="2024-01-23T02:51:19.447" v="17"/>
        <pc:sldMkLst>
          <pc:docMk/>
          <pc:sldMk cId="641208035" sldId="263"/>
        </pc:sldMkLst>
      </pc:sldChg>
      <pc:sldChg chg="addSp delSp modSp mod modTransition modAnim">
        <pc:chgData name="Leonie Smith" userId="fed1330f33f5650e" providerId="LiveId" clId="{D8C81D78-26D1-40E3-8752-FC5EAEFE6CE9}" dt="2024-01-23T02:51:33.188" v="20"/>
        <pc:sldMkLst>
          <pc:docMk/>
          <pc:sldMk cId="4044745628" sldId="264"/>
        </pc:sldMkLst>
      </pc:sldChg>
      <pc:sldChg chg="addSp delSp modSp mod modTransition modAnim">
        <pc:chgData name="Leonie Smith" userId="fed1330f33f5650e" providerId="LiveId" clId="{D8C81D78-26D1-40E3-8752-FC5EAEFE6CE9}" dt="2024-01-23T02:51:55.808" v="23"/>
        <pc:sldMkLst>
          <pc:docMk/>
          <pc:sldMk cId="978260341" sldId="265"/>
        </pc:sldMkLst>
      </pc:sldChg>
      <pc:sldChg chg="addSp delSp modSp mod modTransition modAnim">
        <pc:chgData name="Leonie Smith" userId="fed1330f33f5650e" providerId="LiveId" clId="{D8C81D78-26D1-40E3-8752-FC5EAEFE6CE9}" dt="2024-01-23T02:52:13.272" v="26"/>
        <pc:sldMkLst>
          <pc:docMk/>
          <pc:sldMk cId="3575870363" sldId="266"/>
        </pc:sldMkLst>
      </pc:sldChg>
      <pc:sldChg chg="addSp delSp modSp mod modTransition modAnim">
        <pc:chgData name="Leonie Smith" userId="fed1330f33f5650e" providerId="LiveId" clId="{D8C81D78-26D1-40E3-8752-FC5EAEFE6CE9}" dt="2024-01-23T02:52:37.615" v="29"/>
        <pc:sldMkLst>
          <pc:docMk/>
          <pc:sldMk cId="4017137865" sldId="267"/>
        </pc:sldMkLst>
      </pc:sldChg>
      <pc:sldChg chg="addSp delSp modSp mod modTransition modAnim">
        <pc:chgData name="Leonie Smith" userId="fed1330f33f5650e" providerId="LiveId" clId="{D8C81D78-26D1-40E3-8752-FC5EAEFE6CE9}" dt="2024-01-23T02:52:57.166" v="32"/>
        <pc:sldMkLst>
          <pc:docMk/>
          <pc:sldMk cId="3137811553" sldId="268"/>
        </pc:sldMkLst>
      </pc:sldChg>
    </pc:docChg>
  </pc:docChgLst>
  <pc:docChgLst>
    <pc:chgData name="Leonie Smith" userId="fed1330f33f5650e" providerId="LiveId" clId="{74E533B9-B710-4C23-A4C5-B8BC82153DB4}"/>
    <pc:docChg chg="modSld">
      <pc:chgData name="Leonie Smith" userId="fed1330f33f5650e" providerId="LiveId" clId="{74E533B9-B710-4C23-A4C5-B8BC82153DB4}" dt="2023-02-23T06:51:41.913" v="33" actId="20577"/>
      <pc:docMkLst>
        <pc:docMk/>
      </pc:docMkLst>
      <pc:sldChg chg="addSp modSp mod">
        <pc:chgData name="Leonie Smith" userId="fed1330f33f5650e" providerId="LiveId" clId="{74E533B9-B710-4C23-A4C5-B8BC82153DB4}" dt="2023-02-23T06:49:54.910" v="4" actId="1076"/>
        <pc:sldMkLst>
          <pc:docMk/>
          <pc:sldMk cId="3788111665" sldId="258"/>
        </pc:sldMkLst>
      </pc:sldChg>
      <pc:sldChg chg="addSp modSp">
        <pc:chgData name="Leonie Smith" userId="fed1330f33f5650e" providerId="LiveId" clId="{74E533B9-B710-4C23-A4C5-B8BC82153DB4}" dt="2023-02-23T06:50:00.059" v="5"/>
        <pc:sldMkLst>
          <pc:docMk/>
          <pc:sldMk cId="4120481681" sldId="270"/>
        </pc:sldMkLst>
      </pc:sldChg>
      <pc:sldChg chg="addSp modSp mod">
        <pc:chgData name="Leonie Smith" userId="fed1330f33f5650e" providerId="LiveId" clId="{74E533B9-B710-4C23-A4C5-B8BC82153DB4}" dt="2023-02-23T06:50:34.631" v="18" actId="20577"/>
        <pc:sldMkLst>
          <pc:docMk/>
          <pc:sldMk cId="939110669" sldId="271"/>
        </pc:sldMkLst>
      </pc:sldChg>
      <pc:sldChg chg="addSp modSp mod">
        <pc:chgData name="Leonie Smith" userId="fed1330f33f5650e" providerId="LiveId" clId="{74E533B9-B710-4C23-A4C5-B8BC82153DB4}" dt="2023-02-23T06:50:39.009" v="19" actId="20577"/>
        <pc:sldMkLst>
          <pc:docMk/>
          <pc:sldMk cId="4024569785" sldId="272"/>
        </pc:sldMkLst>
      </pc:sldChg>
      <pc:sldChg chg="addSp modSp mod">
        <pc:chgData name="Leonie Smith" userId="fed1330f33f5650e" providerId="LiveId" clId="{74E533B9-B710-4C23-A4C5-B8BC82153DB4}" dt="2023-02-23T06:50:43.469" v="20" actId="20577"/>
        <pc:sldMkLst>
          <pc:docMk/>
          <pc:sldMk cId="487179600" sldId="273"/>
        </pc:sldMkLst>
      </pc:sldChg>
      <pc:sldChg chg="addSp modSp mod">
        <pc:chgData name="Leonie Smith" userId="fed1330f33f5650e" providerId="LiveId" clId="{74E533B9-B710-4C23-A4C5-B8BC82153DB4}" dt="2023-02-23T06:50:48.008" v="21" actId="20577"/>
        <pc:sldMkLst>
          <pc:docMk/>
          <pc:sldMk cId="2168401200" sldId="274"/>
        </pc:sldMkLst>
      </pc:sldChg>
      <pc:sldChg chg="addSp modSp mod">
        <pc:chgData name="Leonie Smith" userId="fed1330f33f5650e" providerId="LiveId" clId="{74E533B9-B710-4C23-A4C5-B8BC82153DB4}" dt="2023-02-23T06:50:51.835" v="22" actId="20577"/>
        <pc:sldMkLst>
          <pc:docMk/>
          <pc:sldMk cId="2996969115" sldId="275"/>
        </pc:sldMkLst>
      </pc:sldChg>
      <pc:sldChg chg="addSp modSp mod">
        <pc:chgData name="Leonie Smith" userId="fed1330f33f5650e" providerId="LiveId" clId="{74E533B9-B710-4C23-A4C5-B8BC82153DB4}" dt="2023-02-23T06:51:19.137" v="29" actId="1076"/>
        <pc:sldMkLst>
          <pc:docMk/>
          <pc:sldMk cId="2390376940" sldId="276"/>
        </pc:sldMkLst>
      </pc:sldChg>
      <pc:sldChg chg="addSp modSp mod">
        <pc:chgData name="Leonie Smith" userId="fed1330f33f5650e" providerId="LiveId" clId="{74E533B9-B710-4C23-A4C5-B8BC82153DB4}" dt="2023-02-23T06:51:27.772" v="30" actId="20577"/>
        <pc:sldMkLst>
          <pc:docMk/>
          <pc:sldMk cId="4265919077" sldId="277"/>
        </pc:sldMkLst>
      </pc:sldChg>
      <pc:sldChg chg="addSp modSp mod">
        <pc:chgData name="Leonie Smith" userId="fed1330f33f5650e" providerId="LiveId" clId="{74E533B9-B710-4C23-A4C5-B8BC82153DB4}" dt="2023-02-23T06:51:34.802" v="31" actId="20577"/>
        <pc:sldMkLst>
          <pc:docMk/>
          <pc:sldMk cId="210266664" sldId="278"/>
        </pc:sldMkLst>
      </pc:sldChg>
      <pc:sldChg chg="addSp modSp mod">
        <pc:chgData name="Leonie Smith" userId="fed1330f33f5650e" providerId="LiveId" clId="{74E533B9-B710-4C23-A4C5-B8BC82153DB4}" dt="2023-02-23T06:51:41.913" v="33" actId="20577"/>
        <pc:sldMkLst>
          <pc:docMk/>
          <pc:sldMk cId="888433145" sldId="279"/>
        </pc:sldMkLst>
      </pc:sldChg>
    </pc:docChg>
  </pc:docChgLst>
  <pc:docChgLst>
    <pc:chgData name="Leonie Smith" userId="fed1330f33f5650e" providerId="LiveId" clId="{1C0EFF71-8010-4D3C-B248-6C0391C8862D}"/>
    <pc:docChg chg="custSel modSld">
      <pc:chgData name="Leonie Smith" userId="fed1330f33f5650e" providerId="LiveId" clId="{1C0EFF71-8010-4D3C-B248-6C0391C8862D}" dt="2023-04-25T03:45:37.672" v="35" actId="5793"/>
      <pc:docMkLst>
        <pc:docMk/>
      </pc:docMkLst>
      <pc:sldChg chg="addSp modSp modNotesTx">
        <pc:chgData name="Leonie Smith" userId="fed1330f33f5650e" providerId="LiveId" clId="{1C0EFF71-8010-4D3C-B248-6C0391C8862D}" dt="2023-04-25T03:45:37.672" v="35" actId="5793"/>
        <pc:sldMkLst>
          <pc:docMk/>
          <pc:sldMk cId="1499918570" sldId="257"/>
        </pc:sldMkLst>
      </pc:sldChg>
      <pc:sldChg chg="addSp delSp modSp mod modTransition modAnim">
        <pc:chgData name="Leonie Smith" userId="fed1330f33f5650e" providerId="LiveId" clId="{1C0EFF71-8010-4D3C-B248-6C0391C8862D}" dt="2023-04-24T04:33:58.145" v="4"/>
        <pc:sldMkLst>
          <pc:docMk/>
          <pc:sldMk cId="454763615" sldId="259"/>
        </pc:sldMkLst>
      </pc:sldChg>
      <pc:sldChg chg="addSp delSp modSp mod modTransition modAnim">
        <pc:chgData name="Leonie Smith" userId="fed1330f33f5650e" providerId="LiveId" clId="{1C0EFF71-8010-4D3C-B248-6C0391C8862D}" dt="2023-04-24T04:35:28.364" v="8"/>
        <pc:sldMkLst>
          <pc:docMk/>
          <pc:sldMk cId="2346136586" sldId="260"/>
        </pc:sldMkLst>
      </pc:sldChg>
      <pc:sldChg chg="addSp delSp modSp mod modTransition modAnim">
        <pc:chgData name="Leonie Smith" userId="fed1330f33f5650e" providerId="LiveId" clId="{1C0EFF71-8010-4D3C-B248-6C0391C8862D}" dt="2023-04-24T04:37:49.005" v="12"/>
        <pc:sldMkLst>
          <pc:docMk/>
          <pc:sldMk cId="4037329247" sldId="261"/>
        </pc:sldMkLst>
      </pc:sldChg>
      <pc:sldChg chg="addSp modSp">
        <pc:chgData name="Leonie Smith" userId="fed1330f33f5650e" providerId="LiveId" clId="{1C0EFF71-8010-4D3C-B248-6C0391C8862D}" dt="2023-04-24T04:38:36.986" v="13"/>
        <pc:sldMkLst>
          <pc:docMk/>
          <pc:sldMk cId="1909638311" sldId="262"/>
        </pc:sldMkLst>
      </pc:sldChg>
      <pc:sldChg chg="addSp modSp">
        <pc:chgData name="Leonie Smith" userId="fed1330f33f5650e" providerId="LiveId" clId="{1C0EFF71-8010-4D3C-B248-6C0391C8862D}" dt="2023-04-24T04:40:33.045" v="14"/>
        <pc:sldMkLst>
          <pc:docMk/>
          <pc:sldMk cId="641208035" sldId="263"/>
        </pc:sldMkLst>
      </pc:sldChg>
      <pc:sldChg chg="addSp modSp">
        <pc:chgData name="Leonie Smith" userId="fed1330f33f5650e" providerId="LiveId" clId="{1C0EFF71-8010-4D3C-B248-6C0391C8862D}" dt="2023-04-24T04:41:56.761" v="15"/>
        <pc:sldMkLst>
          <pc:docMk/>
          <pc:sldMk cId="4044745628" sldId="264"/>
        </pc:sldMkLst>
      </pc:sldChg>
      <pc:sldChg chg="addSp modSp">
        <pc:chgData name="Leonie Smith" userId="fed1330f33f5650e" providerId="LiveId" clId="{1C0EFF71-8010-4D3C-B248-6C0391C8862D}" dt="2023-04-24T04:43:54.415" v="16"/>
        <pc:sldMkLst>
          <pc:docMk/>
          <pc:sldMk cId="978260341" sldId="265"/>
        </pc:sldMkLst>
      </pc:sldChg>
      <pc:sldChg chg="addSp modSp">
        <pc:chgData name="Leonie Smith" userId="fed1330f33f5650e" providerId="LiveId" clId="{1C0EFF71-8010-4D3C-B248-6C0391C8862D}" dt="2023-04-24T04:45:11.504" v="17"/>
        <pc:sldMkLst>
          <pc:docMk/>
          <pc:sldMk cId="3575870363" sldId="266"/>
        </pc:sldMkLst>
      </pc:sldChg>
      <pc:sldChg chg="addSp delSp modSp mod modTransition modAnim">
        <pc:chgData name="Leonie Smith" userId="fed1330f33f5650e" providerId="LiveId" clId="{1C0EFF71-8010-4D3C-B248-6C0391C8862D}" dt="2023-04-24T04:48:33.835" v="24"/>
        <pc:sldMkLst>
          <pc:docMk/>
          <pc:sldMk cId="4017137865" sldId="267"/>
        </pc:sldMkLst>
      </pc:sldChg>
      <pc:sldChg chg="addSp delSp modSp mod modTransition modAnim">
        <pc:chgData name="Leonie Smith" userId="fed1330f33f5650e" providerId="LiveId" clId="{1C0EFF71-8010-4D3C-B248-6C0391C8862D}" dt="2023-04-24T04:51:45.173" v="31"/>
        <pc:sldMkLst>
          <pc:docMk/>
          <pc:sldMk cId="3137811553" sldId="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54 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54-2</a:t>
            </a:r>
          </a:p>
        </p:txBody>
      </p:sp>
      <p:pic>
        <p:nvPicPr>
          <p:cNvPr id="6" name="Audio 5">
            <a:hlinkClick r:id="" action="ppaction://media"/>
            <a:extLst>
              <a:ext uri="{FF2B5EF4-FFF2-40B4-BE49-F238E27FC236}">
                <a16:creationId xmlns:a16="http://schemas.microsoft.com/office/drawing/2014/main" id="{02018C72-1732-DE89-6572-60BA544663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DE581237-A743-2DF3-FDB5-C1671EEE6DB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16"/>
    </mc:Choice>
    <mc:Fallback xmlns="">
      <p:transition spd="slow" advTm="4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1AD7C0-6118-CA2C-695F-C600CD013A59}"/>
              </a:ext>
            </a:extLst>
          </p:cNvPr>
          <p:cNvPicPr>
            <a:picLocks noChangeAspect="1"/>
          </p:cNvPicPr>
          <p:nvPr/>
        </p:nvPicPr>
        <p:blipFill>
          <a:blip r:embed="rId2"/>
          <a:stretch>
            <a:fillRect/>
          </a:stretch>
        </p:blipFill>
        <p:spPr>
          <a:xfrm>
            <a:off x="0" y="-323151"/>
            <a:ext cx="12192000" cy="7181152"/>
          </a:xfrm>
          <a:prstGeom prst="rect">
            <a:avLst/>
          </a:prstGeom>
        </p:spPr>
      </p:pic>
      <p:sp>
        <p:nvSpPr>
          <p:cNvPr id="4" name="TextBox 3">
            <a:extLst>
              <a:ext uri="{FF2B5EF4-FFF2-40B4-BE49-F238E27FC236}">
                <a16:creationId xmlns:a16="http://schemas.microsoft.com/office/drawing/2014/main" id="{CE392438-A104-3934-8AD6-3A554590480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A3CE10D-CCB1-24BB-9912-4D252B895F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D8323C5-75EE-42C6-B8A1-0D7862D3123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4ཡང་ཕོལ་ལོལ་གྱིས་འདི་སྐད༌དུ། ཡོ་ཧ་ནན་གྱིས་འགྱོད་བཤགས་ཀྱི་རྟགས་སུ་ཁྲུས་གསོལ་བྱས་པ༌དང༌། མི་རྣམས་ལ་རང་གི་རྗེས་སུ་འབྱོན་ངེས་པ་སྟེ་སྐྱབས་མགོན་ཡེ་ཤུ་ལ་དད་པ་བྱེད་དགོས་པར་བསྐུལ་བ་ཡིན་ཞེས་གསུངས་སོ།།</a:t>
            </a:r>
            <a:endParaRPr lang="en-IN" dirty="0"/>
          </a:p>
        </p:txBody>
      </p:sp>
      <p:sp>
        <p:nvSpPr>
          <p:cNvPr id="5" name="TextBox 4">
            <a:extLst>
              <a:ext uri="{FF2B5EF4-FFF2-40B4-BE49-F238E27FC236}">
                <a16:creationId xmlns:a16="http://schemas.microsoft.com/office/drawing/2014/main" id="{2C5EDE30-14B7-8FC8-D62A-7A62B8B4D5E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4Paul explained: “John’s baptism was a baptism of repentance. He told the people to believe in the One coming after him, that is, in Jesus.”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760"/>
    </mc:Choice>
    <mc:Fallback xmlns="">
      <p:transition spd="slow" advTm="14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98C5F3-8B90-ED37-E9B8-9F6E2F3D4D24}"/>
              </a:ext>
            </a:extLst>
          </p:cNvPr>
          <p:cNvPicPr>
            <a:picLocks noChangeAspect="1"/>
          </p:cNvPicPr>
          <p:nvPr/>
        </p:nvPicPr>
        <p:blipFill rotWithShape="1">
          <a:blip r:embed="rId2"/>
          <a:srcRect l="14206"/>
          <a:stretch/>
        </p:blipFill>
        <p:spPr>
          <a:xfrm flipH="1">
            <a:off x="19" y="1282"/>
            <a:ext cx="15327647" cy="8620204"/>
          </a:xfrm>
          <a:prstGeom prst="rect">
            <a:avLst/>
          </a:prstGeom>
        </p:spPr>
      </p:pic>
      <p:sp>
        <p:nvSpPr>
          <p:cNvPr id="3" name="TextBox 2">
            <a:extLst>
              <a:ext uri="{FF2B5EF4-FFF2-40B4-BE49-F238E27FC236}">
                <a16:creationId xmlns:a16="http://schemas.microsoft.com/office/drawing/2014/main" id="{D7C6B9CE-EABC-B75E-6DC7-030B394E457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94D25A1-93E9-0876-5164-FC53B88FEC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26F70AB7-5EAF-334A-4E57-1E103B5CD2F7}"/>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5དེ་རྣམས་ཀྱིས་གསུང་དེ་ཐོས་པ་དང་གཙོ་བོ་ཡེ་ཤུའི་མཚན་ལ་བརྟེན་ནས་ཁྲུས་གསོལ་ལ་ཞུགས་ཤིང༌། </a:t>
            </a:r>
            <a:endParaRPr lang="en-IN" dirty="0"/>
          </a:p>
        </p:txBody>
      </p:sp>
      <p:sp>
        <p:nvSpPr>
          <p:cNvPr id="5" name="TextBox 4">
            <a:extLst>
              <a:ext uri="{FF2B5EF4-FFF2-40B4-BE49-F238E27FC236}">
                <a16:creationId xmlns:a16="http://schemas.microsoft.com/office/drawing/2014/main" id="{3267DE0D-52D9-F257-2B0D-31E73718B2D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5On hearing this, they were baptized into the name of the Lord Jesus.</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5270"/>
    </mc:Choice>
    <mc:Fallback xmlns="">
      <p:transition spd="slow" advTm="5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BFD941-CC65-F2B9-DD31-D3FAC54246A5}"/>
              </a:ext>
            </a:extLst>
          </p:cNvPr>
          <p:cNvPicPr>
            <a:picLocks noChangeAspect="1"/>
          </p:cNvPicPr>
          <p:nvPr/>
        </p:nvPicPr>
        <p:blipFill>
          <a:blip r:embed="rId2"/>
          <a:stretch>
            <a:fillRect/>
          </a:stretch>
        </p:blipFill>
        <p:spPr>
          <a:xfrm>
            <a:off x="0" y="-36375"/>
            <a:ext cx="12192000" cy="6894375"/>
          </a:xfrm>
          <a:prstGeom prst="rect">
            <a:avLst/>
          </a:prstGeom>
        </p:spPr>
      </p:pic>
      <p:sp>
        <p:nvSpPr>
          <p:cNvPr id="4" name="TextBox 3">
            <a:extLst>
              <a:ext uri="{FF2B5EF4-FFF2-40B4-BE49-F238E27FC236}">
                <a16:creationId xmlns:a16="http://schemas.microsoft.com/office/drawing/2014/main" id="{944FD590-1F48-6E11-1A80-73FC9ABD1D6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1616334-D5DF-1D3B-44BF-7E7B6DEE72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053F6BB6-9F26-C206-1974-5F64B092B2C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6ཕོལ་ལོལ་གྱིས་དེ་རྣམས་ཀྱི་ལུས་ལ་ཕྱག་བཞག་པ་དང་དེ་རྣམས་ལ་དམ་པའི་ཐུགས་ཉིད་ཐོབ་ཅིང༌། ངག་ནས་སྐད་གཞན་སྨྲ་ཞིང་ལུང་ཡང་བསྟན་ཏོ།། 7བསྡོམས་པས་མི་བཅུ་གཉིས་ཙམ་ཡོད༌དོ།།</a:t>
            </a:r>
            <a:endParaRPr lang="en-IN" dirty="0"/>
          </a:p>
        </p:txBody>
      </p:sp>
      <p:sp>
        <p:nvSpPr>
          <p:cNvPr id="5" name="TextBox 4">
            <a:extLst>
              <a:ext uri="{FF2B5EF4-FFF2-40B4-BE49-F238E27FC236}">
                <a16:creationId xmlns:a16="http://schemas.microsoft.com/office/drawing/2014/main" id="{77D824E8-46B1-0683-8FF2-DA8DDB496563}"/>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6And when Paul laid his hands on them, the Holy Spirit came upon them, and they spoke in tongues and prophesied. 7There were about twelve men in all.</a:t>
            </a:r>
            <a:endParaRPr lang="en-IN" sz="4400"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229"/>
    </mc:Choice>
    <mc:Fallback xmlns="">
      <p:transition spd="slow" advTm="1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2A9DD-8C42-9BB5-29DB-4E0A9F42B9A0}"/>
              </a:ext>
            </a:extLst>
          </p:cNvPr>
          <p:cNvPicPr>
            <a:picLocks noChangeAspect="1"/>
          </p:cNvPicPr>
          <p:nvPr/>
        </p:nvPicPr>
        <p:blipFill>
          <a:blip r:embed="rId2"/>
          <a:stretch>
            <a:fillRect/>
          </a:stretch>
        </p:blipFill>
        <p:spPr>
          <a:xfrm>
            <a:off x="-104931" y="-53820"/>
            <a:ext cx="13475439" cy="6911821"/>
          </a:xfrm>
          <a:prstGeom prst="rect">
            <a:avLst/>
          </a:prstGeom>
        </p:spPr>
      </p:pic>
      <p:sp>
        <p:nvSpPr>
          <p:cNvPr id="4" name="TextBox 3">
            <a:extLst>
              <a:ext uri="{FF2B5EF4-FFF2-40B4-BE49-F238E27FC236}">
                <a16:creationId xmlns:a16="http://schemas.microsoft.com/office/drawing/2014/main" id="{273FD31E-8ADB-2748-76E5-6B1D80245D08}"/>
              </a:ext>
            </a:extLst>
          </p:cNvPr>
          <p:cNvSpPr txBox="1"/>
          <p:nvPr/>
        </p:nvSpPr>
        <p:spPr>
          <a:xfrm>
            <a:off x="9568826" y="12303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19:6,7</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B910C17-43FC-3D30-A55D-D20963F491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F8E57206-D743-2FF4-3D99-8A1280158DC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8དེ་ནས་ཕོལ་ལོལ་ཆོས་ཁང་དུ་ཕྱིན་ཏེ། ཟླ་བ་གསུམ་གྱི་རིང༌ལ་རྒྱུན་ཆད་མེད་པར་སྙིང་སྟོབས་ཆེན་པོས་ཆོས་གསུངས་པ༌དང༌། དཀོན་མཆོག་གི་རྒྱལ་སྲིད་སྐོར་ལ་རྩོད་གླེང་བྱས་ཏེ་མི་རྣམས་ལ་སྐུལ་མ་གནང༌མོད། </a:t>
            </a:r>
            <a:endParaRPr lang="en-IN" sz="1600" dirty="0"/>
          </a:p>
        </p:txBody>
      </p:sp>
      <p:sp>
        <p:nvSpPr>
          <p:cNvPr id="5" name="TextBox 4">
            <a:extLst>
              <a:ext uri="{FF2B5EF4-FFF2-40B4-BE49-F238E27FC236}">
                <a16:creationId xmlns:a16="http://schemas.microsoft.com/office/drawing/2014/main" id="{084E1462-D6E5-6655-7EBE-1AE30E21D53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8Then Paul went into the synagogue and spoke boldly there for three months, arguing persuasively about the kingdom of God.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203"/>
    </mc:Choice>
    <mc:Fallback xmlns="">
      <p:transition spd="slow" advTm="10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5C5139-0B4C-DD9A-57DD-983F5EC4D6C9}"/>
              </a:ext>
            </a:extLst>
          </p:cNvPr>
          <p:cNvPicPr>
            <a:picLocks noChangeAspect="1"/>
          </p:cNvPicPr>
          <p:nvPr/>
        </p:nvPicPr>
        <p:blipFill>
          <a:blip r:embed="rId2"/>
          <a:stretch>
            <a:fillRect/>
          </a:stretch>
        </p:blipFill>
        <p:spPr>
          <a:xfrm>
            <a:off x="-114300" y="-8915"/>
            <a:ext cx="12306300" cy="6866915"/>
          </a:xfrm>
          <a:prstGeom prst="rect">
            <a:avLst/>
          </a:prstGeom>
        </p:spPr>
      </p:pic>
      <p:sp>
        <p:nvSpPr>
          <p:cNvPr id="4" name="TextBox 3">
            <a:extLst>
              <a:ext uri="{FF2B5EF4-FFF2-40B4-BE49-F238E27FC236}">
                <a16:creationId xmlns:a16="http://schemas.microsoft.com/office/drawing/2014/main" id="{F13D59F1-2912-44CD-B415-424605C5E58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19:8</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750C697-4A3B-64DC-3A1A-DAB5D41B29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C5F63BC-C8F9-9030-F77E-8C6CA96E97A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9འོན༌ཀྱང༌། ཕྱིས་སུ་མི་ལ་ལའི་སེམས་རྒྱུད་གྱོང་པོར་གྱུར་པ་དང་དད་པའང་མ་བྱས༌པས། མི་ཚོགས་ཀྱི་མདུན་དུ་མཱ་ཤི་ཀའི་ཆོས་ཀྱི་ལམ་དེ་ལ་འཕྱ་སྨོད་བྱས་སོ།། དེ་ནས་ཕོལ་ལོལ་གྱིས་རྗེས་འབྲང་པ་རྣམས་ཁྲིད་ཅིང་དེ་དག་དང་ཁ་བྲལ༌ནས། ཉིན་རེ་བཞིན་ཐཱ་རན་ནུ་ཞེས་པའི་སློབ་གླིང་དུ་རྩོད་གླེང་བྱས། </a:t>
            </a:r>
            <a:endParaRPr lang="en-IN" sz="1600" dirty="0"/>
          </a:p>
        </p:txBody>
      </p:sp>
      <p:sp>
        <p:nvSpPr>
          <p:cNvPr id="5" name="TextBox 4">
            <a:extLst>
              <a:ext uri="{FF2B5EF4-FFF2-40B4-BE49-F238E27FC236}">
                <a16:creationId xmlns:a16="http://schemas.microsoft.com/office/drawing/2014/main" id="{90345837-3645-1B9C-0B13-3554E625DFF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9But when some of them stubbornly refused to believe and publicly maligned the Way, Paul took his disciples and left the synagogue to conduct daily discussions in the lecture hall of Tyrannus.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693"/>
    </mc:Choice>
    <mc:Fallback xmlns="">
      <p:transition spd="slow" advTm="16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CECE85F-0570-2D85-B01F-1CF4AEF78F3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3355912-F2A8-5E21-D464-F230C1BA53B7}"/>
              </a:ext>
            </a:extLst>
          </p:cNvPr>
          <p:cNvSpPr txBox="1"/>
          <p:nvPr/>
        </p:nvSpPr>
        <p:spPr>
          <a:xfrm>
            <a:off x="6094476" y="2704443"/>
            <a:ext cx="6096000" cy="4152275"/>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19</a:t>
            </a:r>
          </a:p>
          <a:p>
            <a:r>
              <a:rPr lang="bo-CN" sz="8000" b="1" dirty="0">
                <a:solidFill>
                  <a:schemeClr val="bg1"/>
                </a:solidFill>
                <a:latin typeface="Arial" panose="020B0604020202020204" pitchFamily="34" charset="0"/>
              </a:rPr>
              <a:t>པའུ་ལུ་ཨེ་ཕེ་སུ་གྲོང་ཁྱེར་དུ་བཞུགས་པའི་སྐོར།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0479F-8002-9D76-1236-69E28747790F}"/>
              </a:ext>
            </a:extLst>
          </p:cNvPr>
          <p:cNvPicPr>
            <a:picLocks noChangeAspect="1"/>
          </p:cNvPicPr>
          <p:nvPr/>
        </p:nvPicPr>
        <p:blipFill>
          <a:blip r:embed="rId2"/>
          <a:stretch>
            <a:fillRect/>
          </a:stretch>
        </p:blipFill>
        <p:spPr>
          <a:xfrm>
            <a:off x="-1064663" y="0"/>
            <a:ext cx="13256664" cy="6858000"/>
          </a:xfrm>
          <a:prstGeom prst="rect">
            <a:avLst/>
          </a:prstGeom>
        </p:spPr>
      </p:pic>
      <p:sp>
        <p:nvSpPr>
          <p:cNvPr id="4" name="TextBox 3">
            <a:extLst>
              <a:ext uri="{FF2B5EF4-FFF2-40B4-BE49-F238E27FC236}">
                <a16:creationId xmlns:a16="http://schemas.microsoft.com/office/drawing/2014/main" id="{158BA6DD-A429-EAB0-B47D-9D03BC0DEEB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19:9</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9C2E675-A3C1-7E52-7418-538E6FF0CA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A0A7F3C-946F-9F6D-6AC4-A9551250EC3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10ཁོང་གིས་ལོ་གཉིས་ཀྱི་རིང་ལ་དེ་ལྟར་མཛད་པས་ཨེ་ཞི་ཡཱ་ཡུལ་དུ་གནས་པའི་ཡ་ཧུ་དཱ་པ་དང་གྷི་རིག་པ་ཐམས་ཅད་ཀྱིས་ཀྱང་གཙོ་བོའི་བཀའ་ཐོས༌སོ།།</a:t>
            </a:r>
            <a:endParaRPr lang="en-IN" dirty="0"/>
          </a:p>
        </p:txBody>
      </p:sp>
      <p:sp>
        <p:nvSpPr>
          <p:cNvPr id="5" name="TextBox 4">
            <a:extLst>
              <a:ext uri="{FF2B5EF4-FFF2-40B4-BE49-F238E27FC236}">
                <a16:creationId xmlns:a16="http://schemas.microsoft.com/office/drawing/2014/main" id="{2C0BD3CB-6878-66B8-A6A1-84F95928C2E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10This continued for two years, so that everyone who lived in the province of Asia, Jews and Greeks alike, heard the word of the Lord.</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383"/>
    </mc:Choice>
    <mc:Fallback xmlns="">
      <p:transition spd="slow" advTm="12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49DF03-8125-8342-78D4-44BFF010C16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0FC48C4F-ECA5-B7C6-3CF2-285A94252CC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19:10</a:t>
            </a: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19</a:t>
            </a:r>
          </a:p>
          <a:p>
            <a:r>
              <a:rPr lang="bo-CN" sz="8000" b="1" dirty="0">
                <a:solidFill>
                  <a:srgbClr val="121212"/>
                </a:solidFill>
                <a:latin typeface="Arial" panose="020B0604020202020204" pitchFamily="34" charset="0"/>
              </a:rPr>
              <a:t>པའུ་ལུ་ཨེ་ཕེ་སུ་གྲོང་ཁྱེར་དུ་བཞུགས་པའི་སྐོར།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Two years in Ephesus – Acts 19:1-10 </a:t>
            </a:r>
            <a:endParaRPr lang="en-IN" sz="6000" dirty="0"/>
          </a:p>
        </p:txBody>
      </p:sp>
      <p:pic>
        <p:nvPicPr>
          <p:cNvPr id="6" name="Audio 5">
            <a:hlinkClick r:id="" action="ppaction://media"/>
            <a:extLst>
              <a:ext uri="{FF2B5EF4-FFF2-40B4-BE49-F238E27FC236}">
                <a16:creationId xmlns:a16="http://schemas.microsoft.com/office/drawing/2014/main" id="{E7D374A9-006C-E493-632E-A6FDF4EB73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480"/>
    </mc:Choice>
    <mc:Fallback xmlns="">
      <p:transition spd="slow" advTm="4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23F109-C73F-2427-A6B8-F46DFAB101F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5FB099A-EC96-6F36-8C3C-08040C0326B9}"/>
              </a:ext>
            </a:extLst>
          </p:cNvPr>
          <p:cNvSpPr txBox="1"/>
          <p:nvPr/>
        </p:nvSpPr>
        <p:spPr>
          <a:xfrm>
            <a:off x="6094476" y="2704443"/>
            <a:ext cx="6096000" cy="4152275"/>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19</a:t>
            </a:r>
          </a:p>
          <a:p>
            <a:r>
              <a:rPr lang="bo-CN" sz="8000" b="1" dirty="0">
                <a:solidFill>
                  <a:schemeClr val="bg1"/>
                </a:solidFill>
                <a:latin typeface="Arial" panose="020B0604020202020204" pitchFamily="34" charset="0"/>
              </a:rPr>
              <a:t>པའུ་ལུ་ཨེ་ཕེ་སུ་གྲོང་ཁྱེར་དུ་བཞུགས་པའི་སྐོར།</a:t>
            </a:r>
          </a:p>
          <a:p>
            <a:endParaRPr lang="en-IN" dirty="0"/>
          </a:p>
        </p:txBody>
      </p:sp>
      <p:sp>
        <p:nvSpPr>
          <p:cNvPr id="2" name="TextBox 2">
            <a:extLst>
              <a:ext uri="{FF2B5EF4-FFF2-40B4-BE49-F238E27FC236}">
                <a16:creationId xmlns:a16="http://schemas.microsoft.com/office/drawing/2014/main" id="{D6DE5B08-71E2-FC36-456A-3C2C7F8114DC}"/>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243E819-80BE-BDD4-D158-65454583DB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20615A9-C041-A1CB-D132-E68C004ACFD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1དེ་ཡང་ཨ་པོལ་ལོ་ཞེས་བྱ་བ་ཀོ་རིན་ཐུ་རུ་བཞུགས་པའི་དུས༌དེར། ཕོལ་ལོལ་ཁོང་ཉིད་ག་ལད་ཡཱ་དང་ཕུ་ཀེ་ཡཱ་ཡུལ་བརྒྱུད་ནས་ཨེ་ཕེ་སི་རུ་སླེབས་པ༌དང༌། གནས་དེ་རུ་རྗེས་འབྲང་པ་འགར་ཕྲད་ཅིང༌།</a:t>
            </a:r>
            <a:endParaRPr lang="en-IN" sz="1600" dirty="0"/>
          </a:p>
        </p:txBody>
      </p:sp>
      <p:sp>
        <p:nvSpPr>
          <p:cNvPr id="5" name="TextBox 4">
            <a:extLst>
              <a:ext uri="{FF2B5EF4-FFF2-40B4-BE49-F238E27FC236}">
                <a16:creationId xmlns:a16="http://schemas.microsoft.com/office/drawing/2014/main" id="{08D77E32-1C99-6260-5C4D-EA1E1A52CA05}"/>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1While Apollos was at Corinth, Paul passed through the interior  and came to Ephesus. There he found some disciples</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594"/>
    </mc:Choice>
    <mc:Fallback xmlns="">
      <p:transition spd="slow" advTm="13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309ECF7-1C6A-4956-7284-0313CC56A6E7}"/>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2B99AC6E-79CB-1A2E-7765-B7A5BBBFBE5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486CF62-2D93-5466-C3E8-DE8EDC8504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1325F6F-B484-F698-10AD-65E9A4E9404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2ཁོང་གིས་དེ་རྣམས་ལ་འདི་སྐད༌དུ། ཁྱོད་ཅག་གིས་དད་པ་བྱེད་པའི་དུས་སུ་དམ་པའི་ཐུགས་ཉིད་ཐོབ་མྱོང་ངམ་ཞེས་དྲིས་པ༌ལ། དེ་རྣམས་ན༌རེ། ཐོབ་མ་མྱོང་ལ། དམ་པའི་ཐུགས་ཉིད་ཅེས་པ་ཞིག་ཡོད་པ་ཐོས་ཀྱང་མ་མྱོང་ཞེས་ཞུས་སོ།། </a:t>
            </a:r>
            <a:endParaRPr lang="en-IN" dirty="0"/>
          </a:p>
        </p:txBody>
      </p:sp>
      <p:sp>
        <p:nvSpPr>
          <p:cNvPr id="5" name="TextBox 4">
            <a:extLst>
              <a:ext uri="{FF2B5EF4-FFF2-40B4-BE49-F238E27FC236}">
                <a16:creationId xmlns:a16="http://schemas.microsoft.com/office/drawing/2014/main" id="{E15C1D25-B405-5D7E-0EE1-21937628D36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2and asked them, “Did you receive the Holy Spirit when you became believers?”</a:t>
            </a:r>
          </a:p>
          <a:p>
            <a:r>
              <a:rPr lang="en-US" sz="4400" dirty="0">
                <a:solidFill>
                  <a:srgbClr val="777A7B"/>
                </a:solidFill>
                <a:latin typeface="Arial" panose="020B0604020202020204" pitchFamily="34" charset="0"/>
              </a:rPr>
              <a:t>“No,” they answered, “we have not even heard that there is a Holy Spirit.”</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437"/>
    </mc:Choice>
    <mc:Fallback xmlns="">
      <p:transition spd="slow" advTm="14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0E070D-D218-9BF2-9201-F3B3C3859753}"/>
              </a:ext>
            </a:extLst>
          </p:cNvPr>
          <p:cNvPicPr>
            <a:picLocks noChangeAspect="1"/>
          </p:cNvPicPr>
          <p:nvPr/>
        </p:nvPicPr>
        <p:blipFill rotWithShape="1">
          <a:blip r:embed="rId2"/>
          <a:srcRect l="14206"/>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3655A3EF-0FFD-643C-A796-043E840C0F5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7B3E073-1549-B0B5-B208-D6A258DE3F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7886B3C3-9C2B-E0D3-E261-7E1F67049973}"/>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3དེ་ནས་ཕོལ་ལོལ་གྱིས་འདི་སྐད༌དུ། དེས་ན་ཁྱོད་རྣམས་ལ་ཁྲུས་གསོལ་གང་ཐོབ་པ་ཡིན་ནམ་ཞེས་གསུངས་པ༌ན། དེ་རྣམས་ཀྱིས་ཡོ་ཧ་ནན་གྱི་ཁྲུས་གསོལ་ཐོབ་པ་ཡིན་ཞེས་ཞུས་སོ།། </a:t>
            </a:r>
            <a:endParaRPr lang="en-IN" dirty="0"/>
          </a:p>
        </p:txBody>
      </p:sp>
      <p:sp>
        <p:nvSpPr>
          <p:cNvPr id="5" name="TextBox 4">
            <a:extLst>
              <a:ext uri="{FF2B5EF4-FFF2-40B4-BE49-F238E27FC236}">
                <a16:creationId xmlns:a16="http://schemas.microsoft.com/office/drawing/2014/main" id="{5A79EBB1-0B39-D607-62B7-60A1CEA8D5E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3“Into what, then, were you baptized?” Paul asked.</a:t>
            </a:r>
          </a:p>
          <a:p>
            <a:r>
              <a:rPr lang="en-US" sz="4800" dirty="0">
                <a:solidFill>
                  <a:srgbClr val="777A7B"/>
                </a:solidFill>
                <a:latin typeface="Arial" panose="020B0604020202020204" pitchFamily="34" charset="0"/>
              </a:rPr>
              <a:t>“The baptism of John,” they replied.</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621"/>
    </mc:Choice>
    <mc:Fallback xmlns="">
      <p:transition spd="slow" advTm="9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4084</TotalTime>
  <Words>1031</Words>
  <Application>Microsoft Office PowerPoint</Application>
  <PresentationFormat>Widescreen</PresentationFormat>
  <Paragraphs>57</Paragraphs>
  <Slides>22</Slides>
  <Notes>1</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2025-05-29T06:02:50Z</dcterms:modified>
</cp:coreProperties>
</file>