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C4F23A-ACF7-47BD-9A7D-3C00B2B76C29}" v="1" dt="2024-07-25T13:54:13.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84" d="100"/>
          <a:sy n="84" d="100"/>
        </p:scale>
        <p:origin x="6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3C4F23A-ACF7-47BD-9A7D-3C00B2B76C29}"/>
    <pc:docChg chg="undo redo custSel modSld">
      <pc:chgData name="Alfred Smith" userId="3c60a3631c0db8ad" providerId="LiveId" clId="{83C4F23A-ACF7-47BD-9A7D-3C00B2B76C29}" dt="2024-07-25T13:58:49.507" v="26"/>
      <pc:docMkLst>
        <pc:docMk/>
      </pc:docMkLst>
      <pc:sldChg chg="modSp mod">
        <pc:chgData name="Alfred Smith" userId="3c60a3631c0db8ad" providerId="LiveId" clId="{83C4F23A-ACF7-47BD-9A7D-3C00B2B76C29}" dt="2024-07-25T13:31:34.863" v="3" actId="27636"/>
        <pc:sldMkLst>
          <pc:docMk/>
          <pc:sldMk cId="1499918570" sldId="257"/>
        </pc:sldMkLst>
        <pc:spChg chg="mod">
          <ac:chgData name="Alfred Smith" userId="3c60a3631c0db8ad" providerId="LiveId" clId="{83C4F23A-ACF7-47BD-9A7D-3C00B2B76C29}" dt="2024-07-25T13:31:34.863" v="3" actId="27636"/>
          <ac:spMkLst>
            <pc:docMk/>
            <pc:sldMk cId="1499918570" sldId="257"/>
            <ac:spMk id="3" creationId="{0228937D-0D81-2DA1-1C55-FD99B23FE1AE}"/>
          </ac:spMkLst>
        </pc:spChg>
      </pc:sldChg>
      <pc:sldChg chg="modSp mod">
        <pc:chgData name="Alfred Smith" userId="3c60a3631c0db8ad" providerId="LiveId" clId="{83C4F23A-ACF7-47BD-9A7D-3C00B2B76C29}" dt="2024-07-25T13:56:38.694" v="6"/>
        <pc:sldMkLst>
          <pc:docMk/>
          <pc:sldMk cId="2346136586" sldId="260"/>
        </pc:sldMkLst>
        <pc:spChg chg="mod">
          <ac:chgData name="Alfred Smith" userId="3c60a3631c0db8ad" providerId="LiveId" clId="{83C4F23A-ACF7-47BD-9A7D-3C00B2B76C29}" dt="2024-07-25T13:56:38.694" v="6"/>
          <ac:spMkLst>
            <pc:docMk/>
            <pc:sldMk cId="2346136586" sldId="260"/>
            <ac:spMk id="4" creationId="{EE2AC625-9141-A801-F431-DD5F79396320}"/>
          </ac:spMkLst>
        </pc:spChg>
      </pc:sldChg>
      <pc:sldChg chg="modSp mod">
        <pc:chgData name="Alfred Smith" userId="3c60a3631c0db8ad" providerId="LiveId" clId="{83C4F23A-ACF7-47BD-9A7D-3C00B2B76C29}" dt="2024-07-25T13:57:13.668" v="12"/>
        <pc:sldMkLst>
          <pc:docMk/>
          <pc:sldMk cId="4037329247" sldId="261"/>
        </pc:sldMkLst>
        <pc:spChg chg="mod">
          <ac:chgData name="Alfred Smith" userId="3c60a3631c0db8ad" providerId="LiveId" clId="{83C4F23A-ACF7-47BD-9A7D-3C00B2B76C29}" dt="2024-07-25T13:57:13.668" v="12"/>
          <ac:spMkLst>
            <pc:docMk/>
            <pc:sldMk cId="4037329247" sldId="261"/>
            <ac:spMk id="4" creationId="{EE2AC625-9141-A801-F431-DD5F79396320}"/>
          </ac:spMkLst>
        </pc:spChg>
      </pc:sldChg>
      <pc:sldChg chg="modSp mod">
        <pc:chgData name="Alfred Smith" userId="3c60a3631c0db8ad" providerId="LiveId" clId="{83C4F23A-ACF7-47BD-9A7D-3C00B2B76C29}" dt="2024-07-25T13:57:29.692" v="15" actId="6549"/>
        <pc:sldMkLst>
          <pc:docMk/>
          <pc:sldMk cId="1909638311" sldId="262"/>
        </pc:sldMkLst>
        <pc:spChg chg="mod">
          <ac:chgData name="Alfred Smith" userId="3c60a3631c0db8ad" providerId="LiveId" clId="{83C4F23A-ACF7-47BD-9A7D-3C00B2B76C29}" dt="2024-07-25T13:57:29.692" v="15" actId="6549"/>
          <ac:spMkLst>
            <pc:docMk/>
            <pc:sldMk cId="1909638311" sldId="262"/>
            <ac:spMk id="4" creationId="{EE2AC625-9141-A801-F431-DD5F79396320}"/>
          </ac:spMkLst>
        </pc:spChg>
      </pc:sldChg>
      <pc:sldChg chg="modSp mod">
        <pc:chgData name="Alfred Smith" userId="3c60a3631c0db8ad" providerId="LiveId" clId="{83C4F23A-ACF7-47BD-9A7D-3C00B2B76C29}" dt="2024-07-25T13:57:42.832" v="17"/>
        <pc:sldMkLst>
          <pc:docMk/>
          <pc:sldMk cId="641208035" sldId="263"/>
        </pc:sldMkLst>
        <pc:spChg chg="mod">
          <ac:chgData name="Alfred Smith" userId="3c60a3631c0db8ad" providerId="LiveId" clId="{83C4F23A-ACF7-47BD-9A7D-3C00B2B76C29}" dt="2024-07-25T13:57:42.832" v="17"/>
          <ac:spMkLst>
            <pc:docMk/>
            <pc:sldMk cId="641208035" sldId="263"/>
            <ac:spMk id="4" creationId="{EE2AC625-9141-A801-F431-DD5F79396320}"/>
          </ac:spMkLst>
        </pc:spChg>
      </pc:sldChg>
      <pc:sldChg chg="modSp mod">
        <pc:chgData name="Alfred Smith" userId="3c60a3631c0db8ad" providerId="LiveId" clId="{83C4F23A-ACF7-47BD-9A7D-3C00B2B76C29}" dt="2024-07-25T13:57:56.366" v="19"/>
        <pc:sldMkLst>
          <pc:docMk/>
          <pc:sldMk cId="4044745628" sldId="264"/>
        </pc:sldMkLst>
        <pc:spChg chg="mod">
          <ac:chgData name="Alfred Smith" userId="3c60a3631c0db8ad" providerId="LiveId" clId="{83C4F23A-ACF7-47BD-9A7D-3C00B2B76C29}" dt="2024-07-25T13:57:56.366" v="19"/>
          <ac:spMkLst>
            <pc:docMk/>
            <pc:sldMk cId="4044745628" sldId="264"/>
            <ac:spMk id="4" creationId="{EE2AC625-9141-A801-F431-DD5F79396320}"/>
          </ac:spMkLst>
        </pc:spChg>
      </pc:sldChg>
      <pc:sldChg chg="modSp mod">
        <pc:chgData name="Alfred Smith" userId="3c60a3631c0db8ad" providerId="LiveId" clId="{83C4F23A-ACF7-47BD-9A7D-3C00B2B76C29}" dt="2024-07-25T13:58:09.682" v="20"/>
        <pc:sldMkLst>
          <pc:docMk/>
          <pc:sldMk cId="978260341" sldId="265"/>
        </pc:sldMkLst>
        <pc:spChg chg="mod">
          <ac:chgData name="Alfred Smith" userId="3c60a3631c0db8ad" providerId="LiveId" clId="{83C4F23A-ACF7-47BD-9A7D-3C00B2B76C29}" dt="2024-07-25T13:58:09.682" v="20"/>
          <ac:spMkLst>
            <pc:docMk/>
            <pc:sldMk cId="978260341" sldId="265"/>
            <ac:spMk id="4" creationId="{EE2AC625-9141-A801-F431-DD5F79396320}"/>
          </ac:spMkLst>
        </pc:spChg>
      </pc:sldChg>
      <pc:sldChg chg="modSp mod">
        <pc:chgData name="Alfred Smith" userId="3c60a3631c0db8ad" providerId="LiveId" clId="{83C4F23A-ACF7-47BD-9A7D-3C00B2B76C29}" dt="2024-07-25T13:58:21.900" v="22"/>
        <pc:sldMkLst>
          <pc:docMk/>
          <pc:sldMk cId="3575870363" sldId="266"/>
        </pc:sldMkLst>
        <pc:spChg chg="mod">
          <ac:chgData name="Alfred Smith" userId="3c60a3631c0db8ad" providerId="LiveId" clId="{83C4F23A-ACF7-47BD-9A7D-3C00B2B76C29}" dt="2024-07-25T13:58:21.900" v="22"/>
          <ac:spMkLst>
            <pc:docMk/>
            <pc:sldMk cId="3575870363" sldId="266"/>
            <ac:spMk id="4" creationId="{EE2AC625-9141-A801-F431-DD5F79396320}"/>
          </ac:spMkLst>
        </pc:spChg>
      </pc:sldChg>
      <pc:sldChg chg="modSp mod">
        <pc:chgData name="Alfred Smith" userId="3c60a3631c0db8ad" providerId="LiveId" clId="{83C4F23A-ACF7-47BD-9A7D-3C00B2B76C29}" dt="2024-07-25T13:58:35.597" v="24"/>
        <pc:sldMkLst>
          <pc:docMk/>
          <pc:sldMk cId="4017137865" sldId="267"/>
        </pc:sldMkLst>
        <pc:spChg chg="mod">
          <ac:chgData name="Alfred Smith" userId="3c60a3631c0db8ad" providerId="LiveId" clId="{83C4F23A-ACF7-47BD-9A7D-3C00B2B76C29}" dt="2024-07-25T13:58:35.597" v="24"/>
          <ac:spMkLst>
            <pc:docMk/>
            <pc:sldMk cId="4017137865" sldId="267"/>
            <ac:spMk id="4" creationId="{EE2AC625-9141-A801-F431-DD5F79396320}"/>
          </ac:spMkLst>
        </pc:spChg>
      </pc:sldChg>
      <pc:sldChg chg="modSp mod">
        <pc:chgData name="Alfred Smith" userId="3c60a3631c0db8ad" providerId="LiveId" clId="{83C4F23A-ACF7-47BD-9A7D-3C00B2B76C29}" dt="2024-07-25T13:58:49.507" v="26"/>
        <pc:sldMkLst>
          <pc:docMk/>
          <pc:sldMk cId="3137811553" sldId="268"/>
        </pc:sldMkLst>
        <pc:spChg chg="mod">
          <ac:chgData name="Alfred Smith" userId="3c60a3631c0db8ad" providerId="LiveId" clId="{83C4F23A-ACF7-47BD-9A7D-3C00B2B76C29}" dt="2024-07-25T13:58:49.507" v="26"/>
          <ac:spMkLst>
            <pc:docMk/>
            <pc:sldMk cId="3137811553" sldId="268"/>
            <ac:spMk id="4" creationId="{EE2AC625-9141-A801-F431-DD5F79396320}"/>
          </ac:spMkLst>
        </pc:spChg>
      </pc:sldChg>
      <pc:sldChg chg="addSp modSp">
        <pc:chgData name="Alfred Smith" userId="3c60a3631c0db8ad" providerId="LiveId" clId="{83C4F23A-ACF7-47BD-9A7D-3C00B2B76C29}" dt="2024-07-25T13:54:13.990" v="4"/>
        <pc:sldMkLst>
          <pc:docMk/>
          <pc:sldMk cId="4120481681" sldId="270"/>
        </pc:sldMkLst>
        <pc:spChg chg="add mod">
          <ac:chgData name="Alfred Smith" userId="3c60a3631c0db8ad" providerId="LiveId" clId="{83C4F23A-ACF7-47BD-9A7D-3C00B2B76C29}" dt="2024-07-25T13:54:13.990" v="4"/>
          <ac:spMkLst>
            <pc:docMk/>
            <pc:sldMk cId="4120481681" sldId="270"/>
            <ac:spMk id="2" creationId="{D6DE5B08-71E2-FC36-456A-3C2C7F8114DC}"/>
          </ac:spMkLst>
        </pc:spChg>
      </pc:sldChg>
    </pc:docChg>
  </pc:docChgLst>
  <pc:docChgLst>
    <pc:chgData name="Leonie Smith" userId="fed1330f33f5650e" providerId="LiveId" clId="{1C0EFF71-8010-4D3C-B248-6C0391C8862D}"/>
    <pc:docChg chg="custSel modSld">
      <pc:chgData name="Leonie Smith" userId="fed1330f33f5650e" providerId="LiveId" clId="{1C0EFF71-8010-4D3C-B248-6C0391C8862D}" dt="2023-04-25T03:45:37.672" v="35" actId="5793"/>
      <pc:docMkLst>
        <pc:docMk/>
      </pc:docMkLst>
      <pc:sldChg chg="addSp modSp modNotesTx">
        <pc:chgData name="Leonie Smith" userId="fed1330f33f5650e" providerId="LiveId" clId="{1C0EFF71-8010-4D3C-B248-6C0391C8862D}" dt="2023-04-25T03:45:37.672" v="35" actId="5793"/>
        <pc:sldMkLst>
          <pc:docMk/>
          <pc:sldMk cId="1499918570" sldId="257"/>
        </pc:sldMkLst>
        <pc:picChg chg="add mod">
          <ac:chgData name="Leonie Smith" userId="fed1330f33f5650e" providerId="LiveId" clId="{1C0EFF71-8010-4D3C-B248-6C0391C8862D}" dt="2023-04-24T04:33:00.316" v="0"/>
          <ac:picMkLst>
            <pc:docMk/>
            <pc:sldMk cId="1499918570" sldId="257"/>
            <ac:picMk id="8" creationId="{C0D39D55-6CE9-79F8-F9F4-8D4033CC4CA3}"/>
          </ac:picMkLst>
        </pc:picChg>
      </pc:sldChg>
      <pc:sldChg chg="addSp delSp modSp mod modTransition modAnim">
        <pc:chgData name="Leonie Smith" userId="fed1330f33f5650e" providerId="LiveId" clId="{1C0EFF71-8010-4D3C-B248-6C0391C8862D}" dt="2023-04-24T04:33:58.145" v="4"/>
        <pc:sldMkLst>
          <pc:docMk/>
          <pc:sldMk cId="454763615" sldId="259"/>
        </pc:sldMkLst>
        <pc:picChg chg="add del mod">
          <ac:chgData name="Leonie Smith" userId="fed1330f33f5650e" providerId="LiveId" clId="{1C0EFF71-8010-4D3C-B248-6C0391C8862D}" dt="2023-04-24T04:33:49.502" v="3"/>
          <ac:picMkLst>
            <pc:docMk/>
            <pc:sldMk cId="454763615" sldId="259"/>
            <ac:picMk id="8" creationId="{8947A0D9-DF06-7132-AEB1-686B47947887}"/>
          </ac:picMkLst>
        </pc:picChg>
        <pc:picChg chg="add del mod">
          <ac:chgData name="Leonie Smith" userId="fed1330f33f5650e" providerId="LiveId" clId="{1C0EFF71-8010-4D3C-B248-6C0391C8862D}" dt="2023-04-24T04:33:58.145" v="4"/>
          <ac:picMkLst>
            <pc:docMk/>
            <pc:sldMk cId="454763615" sldId="259"/>
            <ac:picMk id="11" creationId="{4A45B94A-C405-BCB4-704A-C2374C157668}"/>
          </ac:picMkLst>
        </pc:picChg>
        <pc:picChg chg="add mod">
          <ac:chgData name="Leonie Smith" userId="fed1330f33f5650e" providerId="LiveId" clId="{1C0EFF71-8010-4D3C-B248-6C0391C8862D}" dt="2023-04-24T04:33:58.145" v="4"/>
          <ac:picMkLst>
            <pc:docMk/>
            <pc:sldMk cId="454763615" sldId="259"/>
            <ac:picMk id="12" creationId="{E8EBAA71-1ECB-E736-D289-8B676146A941}"/>
          </ac:picMkLst>
        </pc:picChg>
      </pc:sldChg>
      <pc:sldChg chg="addSp delSp modSp mod modTransition modAnim">
        <pc:chgData name="Leonie Smith" userId="fed1330f33f5650e" providerId="LiveId" clId="{1C0EFF71-8010-4D3C-B248-6C0391C8862D}" dt="2023-04-24T04:35:28.364" v="8"/>
        <pc:sldMkLst>
          <pc:docMk/>
          <pc:sldMk cId="2346136586" sldId="260"/>
        </pc:sldMkLst>
        <pc:picChg chg="add del mod">
          <ac:chgData name="Leonie Smith" userId="fed1330f33f5650e" providerId="LiveId" clId="{1C0EFF71-8010-4D3C-B248-6C0391C8862D}" dt="2023-04-24T04:35:16.170" v="7"/>
          <ac:picMkLst>
            <pc:docMk/>
            <pc:sldMk cId="2346136586" sldId="260"/>
            <ac:picMk id="8" creationId="{3B6B406C-8008-D0D8-162C-FD71E1C26640}"/>
          </ac:picMkLst>
        </pc:picChg>
        <pc:picChg chg="add del mod">
          <ac:chgData name="Leonie Smith" userId="fed1330f33f5650e" providerId="LiveId" clId="{1C0EFF71-8010-4D3C-B248-6C0391C8862D}" dt="2023-04-24T04:35:28.364" v="8"/>
          <ac:picMkLst>
            <pc:docMk/>
            <pc:sldMk cId="2346136586" sldId="260"/>
            <ac:picMk id="11" creationId="{27410F38-CAA0-2796-593C-A6431752B8E4}"/>
          </ac:picMkLst>
        </pc:picChg>
        <pc:picChg chg="add mod">
          <ac:chgData name="Leonie Smith" userId="fed1330f33f5650e" providerId="LiveId" clId="{1C0EFF71-8010-4D3C-B248-6C0391C8862D}" dt="2023-04-24T04:35:28.364" v="8"/>
          <ac:picMkLst>
            <pc:docMk/>
            <pc:sldMk cId="2346136586" sldId="260"/>
            <ac:picMk id="12" creationId="{6B0AFFB9-062F-6C55-05ED-247E1D06CEED}"/>
          </ac:picMkLst>
        </pc:picChg>
      </pc:sldChg>
      <pc:sldChg chg="addSp delSp modSp mod modTransition modAnim">
        <pc:chgData name="Leonie Smith" userId="fed1330f33f5650e" providerId="LiveId" clId="{1C0EFF71-8010-4D3C-B248-6C0391C8862D}" dt="2023-04-24T04:37:49.005" v="12"/>
        <pc:sldMkLst>
          <pc:docMk/>
          <pc:sldMk cId="4037329247" sldId="261"/>
        </pc:sldMkLst>
        <pc:picChg chg="add del mod">
          <ac:chgData name="Leonie Smith" userId="fed1330f33f5650e" providerId="LiveId" clId="{1C0EFF71-8010-4D3C-B248-6C0391C8862D}" dt="2023-04-24T04:37:29.784" v="11"/>
          <ac:picMkLst>
            <pc:docMk/>
            <pc:sldMk cId="4037329247" sldId="261"/>
            <ac:picMk id="8" creationId="{B2F3B028-75B7-E448-7821-51895FA10440}"/>
          </ac:picMkLst>
        </pc:picChg>
        <pc:picChg chg="add del mod">
          <ac:chgData name="Leonie Smith" userId="fed1330f33f5650e" providerId="LiveId" clId="{1C0EFF71-8010-4D3C-B248-6C0391C8862D}" dt="2023-04-24T04:37:49.005" v="12"/>
          <ac:picMkLst>
            <pc:docMk/>
            <pc:sldMk cId="4037329247" sldId="261"/>
            <ac:picMk id="11" creationId="{BEB8ECB4-276B-4EAA-A581-C2FA3094AE5F}"/>
          </ac:picMkLst>
        </pc:picChg>
        <pc:picChg chg="add mod">
          <ac:chgData name="Leonie Smith" userId="fed1330f33f5650e" providerId="LiveId" clId="{1C0EFF71-8010-4D3C-B248-6C0391C8862D}" dt="2023-04-24T04:37:49.005" v="12"/>
          <ac:picMkLst>
            <pc:docMk/>
            <pc:sldMk cId="4037329247" sldId="261"/>
            <ac:picMk id="12" creationId="{B97BFD5F-B871-D197-8DB3-D420D5D82371}"/>
          </ac:picMkLst>
        </pc:picChg>
      </pc:sldChg>
      <pc:sldChg chg="addSp modSp">
        <pc:chgData name="Leonie Smith" userId="fed1330f33f5650e" providerId="LiveId" clId="{1C0EFF71-8010-4D3C-B248-6C0391C8862D}" dt="2023-04-24T04:38:36.986" v="13"/>
        <pc:sldMkLst>
          <pc:docMk/>
          <pc:sldMk cId="1909638311" sldId="262"/>
        </pc:sldMkLst>
        <pc:picChg chg="add mod">
          <ac:chgData name="Leonie Smith" userId="fed1330f33f5650e" providerId="LiveId" clId="{1C0EFF71-8010-4D3C-B248-6C0391C8862D}" dt="2023-04-24T04:38:36.986" v="13"/>
          <ac:picMkLst>
            <pc:docMk/>
            <pc:sldMk cId="1909638311" sldId="262"/>
            <ac:picMk id="8" creationId="{DA0E0FA9-6B40-F951-C2F5-1E1072BFB6C7}"/>
          </ac:picMkLst>
        </pc:picChg>
      </pc:sldChg>
      <pc:sldChg chg="addSp modSp">
        <pc:chgData name="Leonie Smith" userId="fed1330f33f5650e" providerId="LiveId" clId="{1C0EFF71-8010-4D3C-B248-6C0391C8862D}" dt="2023-04-24T04:40:33.045" v="14"/>
        <pc:sldMkLst>
          <pc:docMk/>
          <pc:sldMk cId="641208035" sldId="263"/>
        </pc:sldMkLst>
        <pc:picChg chg="add mod">
          <ac:chgData name="Leonie Smith" userId="fed1330f33f5650e" providerId="LiveId" clId="{1C0EFF71-8010-4D3C-B248-6C0391C8862D}" dt="2023-04-24T04:40:33.045" v="14"/>
          <ac:picMkLst>
            <pc:docMk/>
            <pc:sldMk cId="641208035" sldId="263"/>
            <ac:picMk id="8" creationId="{6EE0E263-2529-26FF-8634-D8865327AC56}"/>
          </ac:picMkLst>
        </pc:picChg>
      </pc:sldChg>
      <pc:sldChg chg="addSp modSp">
        <pc:chgData name="Leonie Smith" userId="fed1330f33f5650e" providerId="LiveId" clId="{1C0EFF71-8010-4D3C-B248-6C0391C8862D}" dt="2023-04-24T04:41:56.761" v="15"/>
        <pc:sldMkLst>
          <pc:docMk/>
          <pc:sldMk cId="4044745628" sldId="264"/>
        </pc:sldMkLst>
        <pc:picChg chg="add mod">
          <ac:chgData name="Leonie Smith" userId="fed1330f33f5650e" providerId="LiveId" clId="{1C0EFF71-8010-4D3C-B248-6C0391C8862D}" dt="2023-04-24T04:41:56.761" v="15"/>
          <ac:picMkLst>
            <pc:docMk/>
            <pc:sldMk cId="4044745628" sldId="264"/>
            <ac:picMk id="8" creationId="{34AD459A-6295-737F-C09B-5BD6C6E6EDA3}"/>
          </ac:picMkLst>
        </pc:picChg>
      </pc:sldChg>
      <pc:sldChg chg="addSp modSp">
        <pc:chgData name="Leonie Smith" userId="fed1330f33f5650e" providerId="LiveId" clId="{1C0EFF71-8010-4D3C-B248-6C0391C8862D}" dt="2023-04-24T04:43:54.415" v="16"/>
        <pc:sldMkLst>
          <pc:docMk/>
          <pc:sldMk cId="978260341" sldId="265"/>
        </pc:sldMkLst>
        <pc:picChg chg="add mod">
          <ac:chgData name="Leonie Smith" userId="fed1330f33f5650e" providerId="LiveId" clId="{1C0EFF71-8010-4D3C-B248-6C0391C8862D}" dt="2023-04-24T04:43:54.415" v="16"/>
          <ac:picMkLst>
            <pc:docMk/>
            <pc:sldMk cId="978260341" sldId="265"/>
            <ac:picMk id="8" creationId="{0DB214E7-52C0-FB65-A720-8E4CBE79BBCE}"/>
          </ac:picMkLst>
        </pc:picChg>
      </pc:sldChg>
      <pc:sldChg chg="addSp modSp">
        <pc:chgData name="Leonie Smith" userId="fed1330f33f5650e" providerId="LiveId" clId="{1C0EFF71-8010-4D3C-B248-6C0391C8862D}" dt="2023-04-24T04:45:11.504" v="17"/>
        <pc:sldMkLst>
          <pc:docMk/>
          <pc:sldMk cId="3575870363" sldId="266"/>
        </pc:sldMkLst>
        <pc:picChg chg="add mod">
          <ac:chgData name="Leonie Smith" userId="fed1330f33f5650e" providerId="LiveId" clId="{1C0EFF71-8010-4D3C-B248-6C0391C8862D}" dt="2023-04-24T04:45:11.504" v="17"/>
          <ac:picMkLst>
            <pc:docMk/>
            <pc:sldMk cId="3575870363" sldId="266"/>
            <ac:picMk id="8" creationId="{17539230-36C7-B322-631A-C7D4E6EDB96B}"/>
          </ac:picMkLst>
        </pc:picChg>
      </pc:sldChg>
      <pc:sldChg chg="addSp delSp modSp mod modTransition modAnim">
        <pc:chgData name="Leonie Smith" userId="fed1330f33f5650e" providerId="LiveId" clId="{1C0EFF71-8010-4D3C-B248-6C0391C8862D}" dt="2023-04-24T04:48:33.835" v="24"/>
        <pc:sldMkLst>
          <pc:docMk/>
          <pc:sldMk cId="4017137865" sldId="267"/>
        </pc:sldMkLst>
        <pc:picChg chg="add del mod">
          <ac:chgData name="Leonie Smith" userId="fed1330f33f5650e" providerId="LiveId" clId="{1C0EFF71-8010-4D3C-B248-6C0391C8862D}" dt="2023-04-24T04:47:43.326" v="20"/>
          <ac:picMkLst>
            <pc:docMk/>
            <pc:sldMk cId="4017137865" sldId="267"/>
            <ac:picMk id="9" creationId="{C0CE26A8-D59D-6ABF-CBBA-E6F31ED1F86A}"/>
          </ac:picMkLst>
        </pc:picChg>
        <pc:picChg chg="add del mod">
          <ac:chgData name="Leonie Smith" userId="fed1330f33f5650e" providerId="LiveId" clId="{1C0EFF71-8010-4D3C-B248-6C0391C8862D}" dt="2023-04-24T04:47:56.974" v="21"/>
          <ac:picMkLst>
            <pc:docMk/>
            <pc:sldMk cId="4017137865" sldId="267"/>
            <ac:picMk id="12" creationId="{16310C3C-9E24-B0A1-912E-7D735AB2433D}"/>
          </ac:picMkLst>
        </pc:picChg>
        <pc:picChg chg="add del mod">
          <ac:chgData name="Leonie Smith" userId="fed1330f33f5650e" providerId="LiveId" clId="{1C0EFF71-8010-4D3C-B248-6C0391C8862D}" dt="2023-04-24T04:48:04.026" v="23"/>
          <ac:picMkLst>
            <pc:docMk/>
            <pc:sldMk cId="4017137865" sldId="267"/>
            <ac:picMk id="13" creationId="{FA908055-FF7A-B5C5-B6E3-5A222D13F0A7}"/>
          </ac:picMkLst>
        </pc:picChg>
        <pc:picChg chg="add del mod ord">
          <ac:chgData name="Leonie Smith" userId="fed1330f33f5650e" providerId="LiveId" clId="{1C0EFF71-8010-4D3C-B248-6C0391C8862D}" dt="2023-04-24T04:48:33.835" v="24"/>
          <ac:picMkLst>
            <pc:docMk/>
            <pc:sldMk cId="4017137865" sldId="267"/>
            <ac:picMk id="16" creationId="{0FA76495-193B-2DE4-C629-AE1175D4A3A7}"/>
          </ac:picMkLst>
        </pc:picChg>
        <pc:picChg chg="add mod">
          <ac:chgData name="Leonie Smith" userId="fed1330f33f5650e" providerId="LiveId" clId="{1C0EFF71-8010-4D3C-B248-6C0391C8862D}" dt="2023-04-24T04:48:33.835" v="24"/>
          <ac:picMkLst>
            <pc:docMk/>
            <pc:sldMk cId="4017137865" sldId="267"/>
            <ac:picMk id="17" creationId="{8F0CCD62-A3C1-846A-7BC9-393B2CF66A16}"/>
          </ac:picMkLst>
        </pc:picChg>
      </pc:sldChg>
      <pc:sldChg chg="addSp delSp modSp mod modTransition modAnim">
        <pc:chgData name="Leonie Smith" userId="fed1330f33f5650e" providerId="LiveId" clId="{1C0EFF71-8010-4D3C-B248-6C0391C8862D}" dt="2023-04-24T04:51:45.173" v="31"/>
        <pc:sldMkLst>
          <pc:docMk/>
          <pc:sldMk cId="3137811553" sldId="268"/>
        </pc:sldMkLst>
        <pc:picChg chg="add del mod">
          <ac:chgData name="Leonie Smith" userId="fed1330f33f5650e" providerId="LiveId" clId="{1C0EFF71-8010-4D3C-B248-6C0391C8862D}" dt="2023-04-24T04:50:22.587" v="27"/>
          <ac:picMkLst>
            <pc:docMk/>
            <pc:sldMk cId="3137811553" sldId="268"/>
            <ac:picMk id="7" creationId="{79E28F11-1335-549D-189F-E53449BC8DD7}"/>
          </ac:picMkLst>
        </pc:picChg>
        <pc:picChg chg="add del mod">
          <ac:chgData name="Leonie Smith" userId="fed1330f33f5650e" providerId="LiveId" clId="{1C0EFF71-8010-4D3C-B248-6C0391C8862D}" dt="2023-04-24T04:50:35.327" v="28"/>
          <ac:picMkLst>
            <pc:docMk/>
            <pc:sldMk cId="3137811553" sldId="268"/>
            <ac:picMk id="12" creationId="{8FC06E0C-238A-4348-92E2-E9CC4EB90F9D}"/>
          </ac:picMkLst>
        </pc:picChg>
        <pc:picChg chg="add del mod">
          <ac:chgData name="Leonie Smith" userId="fed1330f33f5650e" providerId="LiveId" clId="{1C0EFF71-8010-4D3C-B248-6C0391C8862D}" dt="2023-04-24T04:51:28.628" v="30"/>
          <ac:picMkLst>
            <pc:docMk/>
            <pc:sldMk cId="3137811553" sldId="268"/>
            <ac:picMk id="13" creationId="{832E979F-60A7-B3A5-5343-D7B4AC771DD7}"/>
          </ac:picMkLst>
        </pc:picChg>
        <pc:picChg chg="add del mod ord">
          <ac:chgData name="Leonie Smith" userId="fed1330f33f5650e" providerId="LiveId" clId="{1C0EFF71-8010-4D3C-B248-6C0391C8862D}" dt="2023-04-24T04:51:45.173" v="31"/>
          <ac:picMkLst>
            <pc:docMk/>
            <pc:sldMk cId="3137811553" sldId="268"/>
            <ac:picMk id="16" creationId="{EF342CBD-D97C-FE3F-19D2-BC540F049909}"/>
          </ac:picMkLst>
        </pc:picChg>
        <pc:picChg chg="add mod">
          <ac:chgData name="Leonie Smith" userId="fed1330f33f5650e" providerId="LiveId" clId="{1C0EFF71-8010-4D3C-B248-6C0391C8862D}" dt="2023-04-24T04:51:45.173" v="31"/>
          <ac:picMkLst>
            <pc:docMk/>
            <pc:sldMk cId="3137811553" sldId="268"/>
            <ac:picMk id="17" creationId="{AC17BDE5-C859-2FC4-4895-11EFB08984A0}"/>
          </ac:picMkLst>
        </pc:picChg>
      </pc:sldChg>
    </pc:docChg>
  </pc:docChgLst>
  <pc:docChgLst>
    <pc:chgData name="Leonie Smith" userId="fed1330f33f5650e" providerId="LiveId" clId="{74E533B9-B710-4C23-A4C5-B8BC82153DB4}"/>
    <pc:docChg chg="modSld">
      <pc:chgData name="Leonie Smith" userId="fed1330f33f5650e" providerId="LiveId" clId="{74E533B9-B710-4C23-A4C5-B8BC82153DB4}" dt="2023-02-23T06:51:41.913" v="33" actId="20577"/>
      <pc:docMkLst>
        <pc:docMk/>
      </pc:docMkLst>
      <pc:sldChg chg="addSp modSp mod">
        <pc:chgData name="Leonie Smith" userId="fed1330f33f5650e" providerId="LiveId" clId="{74E533B9-B710-4C23-A4C5-B8BC82153DB4}" dt="2023-02-23T06:49:54.910" v="4" actId="1076"/>
        <pc:sldMkLst>
          <pc:docMk/>
          <pc:sldMk cId="3788111665" sldId="258"/>
        </pc:sldMkLst>
        <pc:spChg chg="add mod">
          <ac:chgData name="Leonie Smith" userId="fed1330f33f5650e" providerId="LiveId" clId="{74E533B9-B710-4C23-A4C5-B8BC82153DB4}" dt="2023-02-23T06:49:54.910" v="4" actId="1076"/>
          <ac:spMkLst>
            <pc:docMk/>
            <pc:sldMk cId="3788111665" sldId="258"/>
            <ac:spMk id="6" creationId="{D3355912-F2A8-5E21-D464-F230C1BA53B7}"/>
          </ac:spMkLst>
        </pc:spChg>
      </pc:sldChg>
      <pc:sldChg chg="addSp modSp">
        <pc:chgData name="Leonie Smith" userId="fed1330f33f5650e" providerId="LiveId" clId="{74E533B9-B710-4C23-A4C5-B8BC82153DB4}" dt="2023-02-23T06:50:00.059" v="5"/>
        <pc:sldMkLst>
          <pc:docMk/>
          <pc:sldMk cId="4120481681" sldId="270"/>
        </pc:sldMkLst>
        <pc:spChg chg="add mod">
          <ac:chgData name="Leonie Smith" userId="fed1330f33f5650e" providerId="LiveId" clId="{74E533B9-B710-4C23-A4C5-B8BC82153DB4}" dt="2023-02-23T06:50:00.059" v="5"/>
          <ac:spMkLst>
            <pc:docMk/>
            <pc:sldMk cId="4120481681" sldId="270"/>
            <ac:spMk id="4" creationId="{D5FB099A-EC96-6F36-8C3C-08040C0326B9}"/>
          </ac:spMkLst>
        </pc:spChg>
      </pc:sldChg>
      <pc:sldChg chg="addSp modSp mod">
        <pc:chgData name="Leonie Smith" userId="fed1330f33f5650e" providerId="LiveId" clId="{74E533B9-B710-4C23-A4C5-B8BC82153DB4}" dt="2023-02-23T06:50:34.631" v="18" actId="20577"/>
        <pc:sldMkLst>
          <pc:docMk/>
          <pc:sldMk cId="939110669" sldId="271"/>
        </pc:sldMkLst>
        <pc:spChg chg="add mod">
          <ac:chgData name="Leonie Smith" userId="fed1330f33f5650e" providerId="LiveId" clId="{74E533B9-B710-4C23-A4C5-B8BC82153DB4}" dt="2023-02-23T06:50:34.631" v="18" actId="20577"/>
          <ac:spMkLst>
            <pc:docMk/>
            <pc:sldMk cId="939110669" sldId="271"/>
            <ac:spMk id="6" creationId="{2B99AC6E-79CB-1A2E-7765-B7A5BBBFBE5E}"/>
          </ac:spMkLst>
        </pc:spChg>
      </pc:sldChg>
      <pc:sldChg chg="addSp modSp mod">
        <pc:chgData name="Leonie Smith" userId="fed1330f33f5650e" providerId="LiveId" clId="{74E533B9-B710-4C23-A4C5-B8BC82153DB4}" dt="2023-02-23T06:50:39.009" v="19" actId="20577"/>
        <pc:sldMkLst>
          <pc:docMk/>
          <pc:sldMk cId="4024569785" sldId="272"/>
        </pc:sldMkLst>
        <pc:spChg chg="add mod">
          <ac:chgData name="Leonie Smith" userId="fed1330f33f5650e" providerId="LiveId" clId="{74E533B9-B710-4C23-A4C5-B8BC82153DB4}" dt="2023-02-23T06:50:39.009" v="19" actId="20577"/>
          <ac:spMkLst>
            <pc:docMk/>
            <pc:sldMk cId="4024569785" sldId="272"/>
            <ac:spMk id="4" creationId="{3655A3EF-0FFD-643C-A796-043E840C0F5A}"/>
          </ac:spMkLst>
        </pc:spChg>
      </pc:sldChg>
      <pc:sldChg chg="addSp modSp mod">
        <pc:chgData name="Leonie Smith" userId="fed1330f33f5650e" providerId="LiveId" clId="{74E533B9-B710-4C23-A4C5-B8BC82153DB4}" dt="2023-02-23T06:50:43.469" v="20" actId="20577"/>
        <pc:sldMkLst>
          <pc:docMk/>
          <pc:sldMk cId="487179600" sldId="273"/>
        </pc:sldMkLst>
        <pc:spChg chg="add mod">
          <ac:chgData name="Leonie Smith" userId="fed1330f33f5650e" providerId="LiveId" clId="{74E533B9-B710-4C23-A4C5-B8BC82153DB4}" dt="2023-02-23T06:50:43.469" v="20" actId="20577"/>
          <ac:spMkLst>
            <pc:docMk/>
            <pc:sldMk cId="487179600" sldId="273"/>
            <ac:spMk id="4" creationId="{CE392438-A104-3934-8AD6-3A554590480F}"/>
          </ac:spMkLst>
        </pc:spChg>
      </pc:sldChg>
      <pc:sldChg chg="addSp modSp mod">
        <pc:chgData name="Leonie Smith" userId="fed1330f33f5650e" providerId="LiveId" clId="{74E533B9-B710-4C23-A4C5-B8BC82153DB4}" dt="2023-02-23T06:50:48.008" v="21" actId="20577"/>
        <pc:sldMkLst>
          <pc:docMk/>
          <pc:sldMk cId="2168401200" sldId="274"/>
        </pc:sldMkLst>
        <pc:spChg chg="add mod">
          <ac:chgData name="Leonie Smith" userId="fed1330f33f5650e" providerId="LiveId" clId="{74E533B9-B710-4C23-A4C5-B8BC82153DB4}" dt="2023-02-23T06:50:48.008" v="21" actId="20577"/>
          <ac:spMkLst>
            <pc:docMk/>
            <pc:sldMk cId="2168401200" sldId="274"/>
            <ac:spMk id="3" creationId="{D7C6B9CE-EABC-B75E-6DC7-030B394E4574}"/>
          </ac:spMkLst>
        </pc:spChg>
      </pc:sldChg>
      <pc:sldChg chg="addSp modSp mod">
        <pc:chgData name="Leonie Smith" userId="fed1330f33f5650e" providerId="LiveId" clId="{74E533B9-B710-4C23-A4C5-B8BC82153DB4}" dt="2023-02-23T06:50:51.835" v="22" actId="20577"/>
        <pc:sldMkLst>
          <pc:docMk/>
          <pc:sldMk cId="2996969115" sldId="275"/>
        </pc:sldMkLst>
        <pc:spChg chg="add mod">
          <ac:chgData name="Leonie Smith" userId="fed1330f33f5650e" providerId="LiveId" clId="{74E533B9-B710-4C23-A4C5-B8BC82153DB4}" dt="2023-02-23T06:50:51.835" v="22" actId="20577"/>
          <ac:spMkLst>
            <pc:docMk/>
            <pc:sldMk cId="2996969115" sldId="275"/>
            <ac:spMk id="4" creationId="{944FD590-1F48-6E11-1A80-73FC9ABD1D66}"/>
          </ac:spMkLst>
        </pc:spChg>
      </pc:sldChg>
      <pc:sldChg chg="addSp modSp mod">
        <pc:chgData name="Leonie Smith" userId="fed1330f33f5650e" providerId="LiveId" clId="{74E533B9-B710-4C23-A4C5-B8BC82153DB4}" dt="2023-02-23T06:51:19.137" v="29" actId="1076"/>
        <pc:sldMkLst>
          <pc:docMk/>
          <pc:sldMk cId="2390376940" sldId="276"/>
        </pc:sldMkLst>
        <pc:spChg chg="add mod">
          <ac:chgData name="Leonie Smith" userId="fed1330f33f5650e" providerId="LiveId" clId="{74E533B9-B710-4C23-A4C5-B8BC82153DB4}" dt="2023-02-23T06:51:19.137" v="29" actId="1076"/>
          <ac:spMkLst>
            <pc:docMk/>
            <pc:sldMk cId="2390376940" sldId="276"/>
            <ac:spMk id="4" creationId="{273FD31E-8ADB-2748-76E5-6B1D80245D08}"/>
          </ac:spMkLst>
        </pc:spChg>
        <pc:picChg chg="mod">
          <ac:chgData name="Leonie Smith" userId="fed1330f33f5650e" providerId="LiveId" clId="{74E533B9-B710-4C23-A4C5-B8BC82153DB4}" dt="2023-02-23T06:51:03.415" v="24" actId="14100"/>
          <ac:picMkLst>
            <pc:docMk/>
            <pc:sldMk cId="2390376940" sldId="276"/>
            <ac:picMk id="3" creationId="{E262A9DD-8C42-9BB5-29DB-4E0A9F42B9A0}"/>
          </ac:picMkLst>
        </pc:picChg>
      </pc:sldChg>
      <pc:sldChg chg="addSp modSp mod">
        <pc:chgData name="Leonie Smith" userId="fed1330f33f5650e" providerId="LiveId" clId="{74E533B9-B710-4C23-A4C5-B8BC82153DB4}" dt="2023-02-23T06:51:27.772" v="30" actId="20577"/>
        <pc:sldMkLst>
          <pc:docMk/>
          <pc:sldMk cId="4265919077" sldId="277"/>
        </pc:sldMkLst>
        <pc:spChg chg="add mod">
          <ac:chgData name="Leonie Smith" userId="fed1330f33f5650e" providerId="LiveId" clId="{74E533B9-B710-4C23-A4C5-B8BC82153DB4}" dt="2023-02-23T06:51:27.772" v="30" actId="20577"/>
          <ac:spMkLst>
            <pc:docMk/>
            <pc:sldMk cId="4265919077" sldId="277"/>
            <ac:spMk id="4" creationId="{F13D59F1-2912-44CD-B415-424605C5E58B}"/>
          </ac:spMkLst>
        </pc:spChg>
      </pc:sldChg>
      <pc:sldChg chg="addSp modSp mod">
        <pc:chgData name="Leonie Smith" userId="fed1330f33f5650e" providerId="LiveId" clId="{74E533B9-B710-4C23-A4C5-B8BC82153DB4}" dt="2023-02-23T06:51:34.802" v="31" actId="20577"/>
        <pc:sldMkLst>
          <pc:docMk/>
          <pc:sldMk cId="210266664" sldId="278"/>
        </pc:sldMkLst>
        <pc:spChg chg="add mod">
          <ac:chgData name="Leonie Smith" userId="fed1330f33f5650e" providerId="LiveId" clId="{74E533B9-B710-4C23-A4C5-B8BC82153DB4}" dt="2023-02-23T06:51:34.802" v="31" actId="20577"/>
          <ac:spMkLst>
            <pc:docMk/>
            <pc:sldMk cId="210266664" sldId="278"/>
            <ac:spMk id="4" creationId="{158BA6DD-A429-EAB0-B47D-9D03BC0DEEB6}"/>
          </ac:spMkLst>
        </pc:spChg>
      </pc:sldChg>
      <pc:sldChg chg="addSp modSp mod">
        <pc:chgData name="Leonie Smith" userId="fed1330f33f5650e" providerId="LiveId" clId="{74E533B9-B710-4C23-A4C5-B8BC82153DB4}" dt="2023-02-23T06:51:41.913" v="33" actId="20577"/>
        <pc:sldMkLst>
          <pc:docMk/>
          <pc:sldMk cId="888433145" sldId="279"/>
        </pc:sldMkLst>
        <pc:spChg chg="add mod">
          <ac:chgData name="Leonie Smith" userId="fed1330f33f5650e" providerId="LiveId" clId="{74E533B9-B710-4C23-A4C5-B8BC82153DB4}" dt="2023-02-23T06:51:41.913" v="33" actId="20577"/>
          <ac:spMkLst>
            <pc:docMk/>
            <pc:sldMk cId="888433145" sldId="279"/>
            <ac:spMk id="3" creationId="{0FC48C4F-ECA5-B7C6-3CF2-285A94252CC7}"/>
          </ac:spMkLst>
        </pc:spChg>
      </pc:sldChg>
    </pc:docChg>
  </pc:docChgLst>
  <pc:docChgLst>
    <pc:chgData name="Leonie Smith" userId="fed1330f33f5650e" providerId="LiveId" clId="{D8C81D78-26D1-40E3-8752-FC5EAEFE6CE9}"/>
    <pc:docChg chg="modSld">
      <pc:chgData name="Leonie Smith" userId="fed1330f33f5650e" providerId="LiveId" clId="{D8C81D78-26D1-40E3-8752-FC5EAEFE6CE9}" dt="2024-01-24T03:47:12.809" v="42" actId="20577"/>
      <pc:docMkLst>
        <pc:docMk/>
      </pc:docMkLst>
      <pc:sldChg chg="addSp delSp modSp mod modTransition modAnim modNotesTx">
        <pc:chgData name="Leonie Smith" userId="fed1330f33f5650e" providerId="LiveId" clId="{D8C81D78-26D1-40E3-8752-FC5EAEFE6CE9}" dt="2024-01-24T03:47:12.809" v="42" actId="20577"/>
        <pc:sldMkLst>
          <pc:docMk/>
          <pc:sldMk cId="1499918570" sldId="257"/>
        </pc:sldMkLst>
        <pc:picChg chg="add del mod">
          <ac:chgData name="Leonie Smith" userId="fed1330f33f5650e" providerId="LiveId" clId="{D8C81D78-26D1-40E3-8752-FC5EAEFE6CE9}" dt="2024-01-23T02:49:36.946" v="2"/>
          <ac:picMkLst>
            <pc:docMk/>
            <pc:sldMk cId="1499918570" sldId="257"/>
            <ac:picMk id="5" creationId="{B70DD51A-127C-ECF6-77B0-344E71C80498}"/>
          </ac:picMkLst>
        </pc:picChg>
        <pc:picChg chg="add mod">
          <ac:chgData name="Leonie Smith" userId="fed1330f33f5650e" providerId="LiveId" clId="{D8C81D78-26D1-40E3-8752-FC5EAEFE6CE9}" dt="2024-01-23T02:49:36.946" v="2"/>
          <ac:picMkLst>
            <pc:docMk/>
            <pc:sldMk cId="1499918570" sldId="257"/>
            <ac:picMk id="6" creationId="{02018C72-1732-DE89-6572-60BA54466341}"/>
          </ac:picMkLst>
        </pc:picChg>
        <pc:picChg chg="del">
          <ac:chgData name="Leonie Smith" userId="fed1330f33f5650e" providerId="LiveId" clId="{D8C81D78-26D1-40E3-8752-FC5EAEFE6CE9}" dt="2024-01-23T02:49:29.710" v="1"/>
          <ac:picMkLst>
            <pc:docMk/>
            <pc:sldMk cId="1499918570" sldId="257"/>
            <ac:picMk id="8" creationId="{C0D39D55-6CE9-79F8-F9F4-8D4033CC4CA3}"/>
          </ac:picMkLst>
        </pc:picChg>
      </pc:sldChg>
      <pc:sldChg chg="addSp delSp modSp mod modTransition modAnim">
        <pc:chgData name="Leonie Smith" userId="fed1330f33f5650e" providerId="LiveId" clId="{D8C81D78-26D1-40E3-8752-FC5EAEFE6CE9}" dt="2024-01-23T02:49:52.351" v="5"/>
        <pc:sldMkLst>
          <pc:docMk/>
          <pc:sldMk cId="454763615" sldId="259"/>
        </pc:sldMkLst>
        <pc:picChg chg="add del mod ord">
          <ac:chgData name="Leonie Smith" userId="fed1330f33f5650e" providerId="LiveId" clId="{D8C81D78-26D1-40E3-8752-FC5EAEFE6CE9}" dt="2024-01-23T02:49:52.351" v="5"/>
          <ac:picMkLst>
            <pc:docMk/>
            <pc:sldMk cId="454763615" sldId="259"/>
            <ac:picMk id="5" creationId="{98C471DB-D8B8-F3C5-9D53-ECF1EB76F77C}"/>
          </ac:picMkLst>
        </pc:picChg>
        <pc:picChg chg="add mod">
          <ac:chgData name="Leonie Smith" userId="fed1330f33f5650e" providerId="LiveId" clId="{D8C81D78-26D1-40E3-8752-FC5EAEFE6CE9}" dt="2024-01-23T02:49:52.351" v="5"/>
          <ac:picMkLst>
            <pc:docMk/>
            <pc:sldMk cId="454763615" sldId="259"/>
            <ac:picMk id="6" creationId="{E7D374A9-006C-E493-632E-A6FDF4EB736D}"/>
          </ac:picMkLst>
        </pc:picChg>
        <pc:picChg chg="del">
          <ac:chgData name="Leonie Smith" userId="fed1330f33f5650e" providerId="LiveId" clId="{D8C81D78-26D1-40E3-8752-FC5EAEFE6CE9}" dt="2024-01-23T02:49:44.553" v="4"/>
          <ac:picMkLst>
            <pc:docMk/>
            <pc:sldMk cId="454763615" sldId="259"/>
            <ac:picMk id="12" creationId="{E8EBAA71-1ECB-E736-D289-8B676146A941}"/>
          </ac:picMkLst>
        </pc:picChg>
      </pc:sldChg>
      <pc:sldChg chg="addSp delSp modSp mod modTransition modAnim">
        <pc:chgData name="Leonie Smith" userId="fed1330f33f5650e" providerId="LiveId" clId="{D8C81D78-26D1-40E3-8752-FC5EAEFE6CE9}" dt="2024-01-23T02:50:18.061" v="8"/>
        <pc:sldMkLst>
          <pc:docMk/>
          <pc:sldMk cId="2346136586" sldId="260"/>
        </pc:sldMkLst>
        <pc:picChg chg="add del mod ord">
          <ac:chgData name="Leonie Smith" userId="fed1330f33f5650e" providerId="LiveId" clId="{D8C81D78-26D1-40E3-8752-FC5EAEFE6CE9}" dt="2024-01-23T02:50:18.061" v="8"/>
          <ac:picMkLst>
            <pc:docMk/>
            <pc:sldMk cId="2346136586" sldId="260"/>
            <ac:picMk id="5" creationId="{0267DBE7-AD2F-49A1-7CD6-75E8529D0905}"/>
          </ac:picMkLst>
        </pc:picChg>
        <pc:picChg chg="add mod">
          <ac:chgData name="Leonie Smith" userId="fed1330f33f5650e" providerId="LiveId" clId="{D8C81D78-26D1-40E3-8752-FC5EAEFE6CE9}" dt="2024-01-23T02:50:18.061" v="8"/>
          <ac:picMkLst>
            <pc:docMk/>
            <pc:sldMk cId="2346136586" sldId="260"/>
            <ac:picMk id="6" creationId="{9243E819-80BE-BDD4-D158-65454583DBB6}"/>
          </ac:picMkLst>
        </pc:picChg>
        <pc:picChg chg="del">
          <ac:chgData name="Leonie Smith" userId="fed1330f33f5650e" providerId="LiveId" clId="{D8C81D78-26D1-40E3-8752-FC5EAEFE6CE9}" dt="2024-01-23T02:50:01.155" v="7"/>
          <ac:picMkLst>
            <pc:docMk/>
            <pc:sldMk cId="2346136586" sldId="260"/>
            <ac:picMk id="12" creationId="{6B0AFFB9-062F-6C55-05ED-247E1D06CEED}"/>
          </ac:picMkLst>
        </pc:picChg>
      </pc:sldChg>
      <pc:sldChg chg="addSp delSp modSp mod modTransition modAnim">
        <pc:chgData name="Leonie Smith" userId="fed1330f33f5650e" providerId="LiveId" clId="{D8C81D78-26D1-40E3-8752-FC5EAEFE6CE9}" dt="2024-01-23T02:50:39.430" v="11"/>
        <pc:sldMkLst>
          <pc:docMk/>
          <pc:sldMk cId="4037329247" sldId="261"/>
        </pc:sldMkLst>
        <pc:picChg chg="add del mod ord">
          <ac:chgData name="Leonie Smith" userId="fed1330f33f5650e" providerId="LiveId" clId="{D8C81D78-26D1-40E3-8752-FC5EAEFE6CE9}" dt="2024-01-23T02:50:39.430" v="11"/>
          <ac:picMkLst>
            <pc:docMk/>
            <pc:sldMk cId="4037329247" sldId="261"/>
            <ac:picMk id="5" creationId="{3BC5D3BB-960C-F1F6-8B3B-33BB1061C2A5}"/>
          </ac:picMkLst>
        </pc:picChg>
        <pc:picChg chg="add mod">
          <ac:chgData name="Leonie Smith" userId="fed1330f33f5650e" providerId="LiveId" clId="{D8C81D78-26D1-40E3-8752-FC5EAEFE6CE9}" dt="2024-01-23T02:50:39.430" v="11"/>
          <ac:picMkLst>
            <pc:docMk/>
            <pc:sldMk cId="4037329247" sldId="261"/>
            <ac:picMk id="6" creationId="{7486CF62-2D93-5466-C3E8-DE8EDC8504BE}"/>
          </ac:picMkLst>
        </pc:picChg>
        <pc:picChg chg="del">
          <ac:chgData name="Leonie Smith" userId="fed1330f33f5650e" providerId="LiveId" clId="{D8C81D78-26D1-40E3-8752-FC5EAEFE6CE9}" dt="2024-01-23T02:50:21.673" v="10"/>
          <ac:picMkLst>
            <pc:docMk/>
            <pc:sldMk cId="4037329247" sldId="261"/>
            <ac:picMk id="12" creationId="{B97BFD5F-B871-D197-8DB3-D420D5D82371}"/>
          </ac:picMkLst>
        </pc:picChg>
      </pc:sldChg>
      <pc:sldChg chg="addSp delSp modSp mod modTransition modAnim">
        <pc:chgData name="Leonie Smith" userId="fed1330f33f5650e" providerId="LiveId" clId="{D8C81D78-26D1-40E3-8752-FC5EAEFE6CE9}" dt="2024-01-23T02:50:57.391" v="14"/>
        <pc:sldMkLst>
          <pc:docMk/>
          <pc:sldMk cId="1909638311" sldId="262"/>
        </pc:sldMkLst>
        <pc:picChg chg="add del mod">
          <ac:chgData name="Leonie Smith" userId="fed1330f33f5650e" providerId="LiveId" clId="{D8C81D78-26D1-40E3-8752-FC5EAEFE6CE9}" dt="2024-01-23T02:50:57.391" v="14"/>
          <ac:picMkLst>
            <pc:docMk/>
            <pc:sldMk cId="1909638311" sldId="262"/>
            <ac:picMk id="5" creationId="{1D0F176E-F92D-FEEC-6F53-4A466789FF18}"/>
          </ac:picMkLst>
        </pc:picChg>
        <pc:picChg chg="add mod">
          <ac:chgData name="Leonie Smith" userId="fed1330f33f5650e" providerId="LiveId" clId="{D8C81D78-26D1-40E3-8752-FC5EAEFE6CE9}" dt="2024-01-23T02:50:57.391" v="14"/>
          <ac:picMkLst>
            <pc:docMk/>
            <pc:sldMk cId="1909638311" sldId="262"/>
            <ac:picMk id="6" creationId="{37B3E073-1549-B0B5-B208-D6A258DE3FD6}"/>
          </ac:picMkLst>
        </pc:picChg>
        <pc:picChg chg="del">
          <ac:chgData name="Leonie Smith" userId="fed1330f33f5650e" providerId="LiveId" clId="{D8C81D78-26D1-40E3-8752-FC5EAEFE6CE9}" dt="2024-01-23T02:50:44.540" v="13"/>
          <ac:picMkLst>
            <pc:docMk/>
            <pc:sldMk cId="1909638311" sldId="262"/>
            <ac:picMk id="8" creationId="{DA0E0FA9-6B40-F951-C2F5-1E1072BFB6C7}"/>
          </ac:picMkLst>
        </pc:picChg>
      </pc:sldChg>
      <pc:sldChg chg="addSp delSp modSp mod modTransition modAnim">
        <pc:chgData name="Leonie Smith" userId="fed1330f33f5650e" providerId="LiveId" clId="{D8C81D78-26D1-40E3-8752-FC5EAEFE6CE9}" dt="2024-01-23T02:51:19.447" v="17"/>
        <pc:sldMkLst>
          <pc:docMk/>
          <pc:sldMk cId="641208035" sldId="263"/>
        </pc:sldMkLst>
        <pc:picChg chg="add del mod">
          <ac:chgData name="Leonie Smith" userId="fed1330f33f5650e" providerId="LiveId" clId="{D8C81D78-26D1-40E3-8752-FC5EAEFE6CE9}" dt="2024-01-23T02:51:19.447" v="17"/>
          <ac:picMkLst>
            <pc:docMk/>
            <pc:sldMk cId="641208035" sldId="263"/>
            <ac:picMk id="5" creationId="{BF0B6065-210A-F009-A23B-0BCC0E45A4D1}"/>
          </ac:picMkLst>
        </pc:picChg>
        <pc:picChg chg="add mod">
          <ac:chgData name="Leonie Smith" userId="fed1330f33f5650e" providerId="LiveId" clId="{D8C81D78-26D1-40E3-8752-FC5EAEFE6CE9}" dt="2024-01-23T02:51:19.447" v="17"/>
          <ac:picMkLst>
            <pc:docMk/>
            <pc:sldMk cId="641208035" sldId="263"/>
            <ac:picMk id="6" creationId="{DA3CE10D-CCB1-24BB-9912-4D252B895F81}"/>
          </ac:picMkLst>
        </pc:picChg>
        <pc:picChg chg="del">
          <ac:chgData name="Leonie Smith" userId="fed1330f33f5650e" providerId="LiveId" clId="{D8C81D78-26D1-40E3-8752-FC5EAEFE6CE9}" dt="2024-01-23T02:51:01.388" v="16"/>
          <ac:picMkLst>
            <pc:docMk/>
            <pc:sldMk cId="641208035" sldId="263"/>
            <ac:picMk id="8" creationId="{6EE0E263-2529-26FF-8634-D8865327AC56}"/>
          </ac:picMkLst>
        </pc:picChg>
      </pc:sldChg>
      <pc:sldChg chg="addSp delSp modSp mod modTransition modAnim">
        <pc:chgData name="Leonie Smith" userId="fed1330f33f5650e" providerId="LiveId" clId="{D8C81D78-26D1-40E3-8752-FC5EAEFE6CE9}" dt="2024-01-23T02:51:33.188" v="20"/>
        <pc:sldMkLst>
          <pc:docMk/>
          <pc:sldMk cId="4044745628" sldId="264"/>
        </pc:sldMkLst>
        <pc:picChg chg="add del mod">
          <ac:chgData name="Leonie Smith" userId="fed1330f33f5650e" providerId="LiveId" clId="{D8C81D78-26D1-40E3-8752-FC5EAEFE6CE9}" dt="2024-01-23T02:51:33.188" v="20"/>
          <ac:picMkLst>
            <pc:docMk/>
            <pc:sldMk cId="4044745628" sldId="264"/>
            <ac:picMk id="5" creationId="{8F50D7BA-8A4D-9513-A57C-F67B98D2FF81}"/>
          </ac:picMkLst>
        </pc:picChg>
        <pc:picChg chg="add mod">
          <ac:chgData name="Leonie Smith" userId="fed1330f33f5650e" providerId="LiveId" clId="{D8C81D78-26D1-40E3-8752-FC5EAEFE6CE9}" dt="2024-01-23T02:51:33.188" v="20"/>
          <ac:picMkLst>
            <pc:docMk/>
            <pc:sldMk cId="4044745628" sldId="264"/>
            <ac:picMk id="6" creationId="{A94D25A1-93E9-0876-5164-FC53B88FECEF}"/>
          </ac:picMkLst>
        </pc:picChg>
        <pc:picChg chg="del">
          <ac:chgData name="Leonie Smith" userId="fed1330f33f5650e" providerId="LiveId" clId="{D8C81D78-26D1-40E3-8752-FC5EAEFE6CE9}" dt="2024-01-23T02:51:24.583" v="19"/>
          <ac:picMkLst>
            <pc:docMk/>
            <pc:sldMk cId="4044745628" sldId="264"/>
            <ac:picMk id="8" creationId="{34AD459A-6295-737F-C09B-5BD6C6E6EDA3}"/>
          </ac:picMkLst>
        </pc:picChg>
      </pc:sldChg>
      <pc:sldChg chg="addSp delSp modSp mod modTransition modAnim">
        <pc:chgData name="Leonie Smith" userId="fed1330f33f5650e" providerId="LiveId" clId="{D8C81D78-26D1-40E3-8752-FC5EAEFE6CE9}" dt="2024-01-23T02:51:55.808" v="23"/>
        <pc:sldMkLst>
          <pc:docMk/>
          <pc:sldMk cId="978260341" sldId="265"/>
        </pc:sldMkLst>
        <pc:picChg chg="add del mod">
          <ac:chgData name="Leonie Smith" userId="fed1330f33f5650e" providerId="LiveId" clId="{D8C81D78-26D1-40E3-8752-FC5EAEFE6CE9}" dt="2024-01-23T02:51:55.808" v="23"/>
          <ac:picMkLst>
            <pc:docMk/>
            <pc:sldMk cId="978260341" sldId="265"/>
            <ac:picMk id="5" creationId="{5CC2146F-3E6E-1899-9EC4-1D9085F3491A}"/>
          </ac:picMkLst>
        </pc:picChg>
        <pc:picChg chg="add mod">
          <ac:chgData name="Leonie Smith" userId="fed1330f33f5650e" providerId="LiveId" clId="{D8C81D78-26D1-40E3-8752-FC5EAEFE6CE9}" dt="2024-01-23T02:51:55.808" v="23"/>
          <ac:picMkLst>
            <pc:docMk/>
            <pc:sldMk cId="978260341" sldId="265"/>
            <ac:picMk id="6" creationId="{A1616334-D5DF-1D3B-44BF-7E7B6DEE727A}"/>
          </ac:picMkLst>
        </pc:picChg>
        <pc:picChg chg="del">
          <ac:chgData name="Leonie Smith" userId="fed1330f33f5650e" providerId="LiveId" clId="{D8C81D78-26D1-40E3-8752-FC5EAEFE6CE9}" dt="2024-01-23T02:51:37.241" v="22"/>
          <ac:picMkLst>
            <pc:docMk/>
            <pc:sldMk cId="978260341" sldId="265"/>
            <ac:picMk id="8" creationId="{0DB214E7-52C0-FB65-A720-8E4CBE79BBCE}"/>
          </ac:picMkLst>
        </pc:picChg>
      </pc:sldChg>
      <pc:sldChg chg="addSp delSp modSp mod modTransition modAnim">
        <pc:chgData name="Leonie Smith" userId="fed1330f33f5650e" providerId="LiveId" clId="{D8C81D78-26D1-40E3-8752-FC5EAEFE6CE9}" dt="2024-01-23T02:52:13.272" v="26"/>
        <pc:sldMkLst>
          <pc:docMk/>
          <pc:sldMk cId="3575870363" sldId="266"/>
        </pc:sldMkLst>
        <pc:picChg chg="add del mod">
          <ac:chgData name="Leonie Smith" userId="fed1330f33f5650e" providerId="LiveId" clId="{D8C81D78-26D1-40E3-8752-FC5EAEFE6CE9}" dt="2024-01-23T02:52:13.272" v="26"/>
          <ac:picMkLst>
            <pc:docMk/>
            <pc:sldMk cId="3575870363" sldId="266"/>
            <ac:picMk id="5" creationId="{450ACB25-DC97-4CA2-E304-36B853384323}"/>
          </ac:picMkLst>
        </pc:picChg>
        <pc:picChg chg="add mod">
          <ac:chgData name="Leonie Smith" userId="fed1330f33f5650e" providerId="LiveId" clId="{D8C81D78-26D1-40E3-8752-FC5EAEFE6CE9}" dt="2024-01-23T02:52:13.272" v="26"/>
          <ac:picMkLst>
            <pc:docMk/>
            <pc:sldMk cId="3575870363" sldId="266"/>
            <ac:picMk id="6" creationId="{3B910C17-43FC-3D30-A55D-D20963F491E3}"/>
          </ac:picMkLst>
        </pc:picChg>
        <pc:picChg chg="del">
          <ac:chgData name="Leonie Smith" userId="fed1330f33f5650e" providerId="LiveId" clId="{D8C81D78-26D1-40E3-8752-FC5EAEFE6CE9}" dt="2024-01-23T02:51:59.741" v="25"/>
          <ac:picMkLst>
            <pc:docMk/>
            <pc:sldMk cId="3575870363" sldId="266"/>
            <ac:picMk id="8" creationId="{17539230-36C7-B322-631A-C7D4E6EDB96B}"/>
          </ac:picMkLst>
        </pc:picChg>
      </pc:sldChg>
      <pc:sldChg chg="addSp delSp modSp mod modTransition modAnim">
        <pc:chgData name="Leonie Smith" userId="fed1330f33f5650e" providerId="LiveId" clId="{D8C81D78-26D1-40E3-8752-FC5EAEFE6CE9}" dt="2024-01-23T02:52:37.615" v="29"/>
        <pc:sldMkLst>
          <pc:docMk/>
          <pc:sldMk cId="4017137865" sldId="267"/>
        </pc:sldMkLst>
        <pc:picChg chg="add del mod ord">
          <ac:chgData name="Leonie Smith" userId="fed1330f33f5650e" providerId="LiveId" clId="{D8C81D78-26D1-40E3-8752-FC5EAEFE6CE9}" dt="2024-01-23T02:52:37.615" v="29"/>
          <ac:picMkLst>
            <pc:docMk/>
            <pc:sldMk cId="4017137865" sldId="267"/>
            <ac:picMk id="5" creationId="{EE1C7A60-84E5-F03A-6F92-68E7D926EE69}"/>
          </ac:picMkLst>
        </pc:picChg>
        <pc:picChg chg="add mod">
          <ac:chgData name="Leonie Smith" userId="fed1330f33f5650e" providerId="LiveId" clId="{D8C81D78-26D1-40E3-8752-FC5EAEFE6CE9}" dt="2024-01-23T02:52:37.615" v="29"/>
          <ac:picMkLst>
            <pc:docMk/>
            <pc:sldMk cId="4017137865" sldId="267"/>
            <ac:picMk id="6" creationId="{D750C697-4A3B-64DC-3A1A-DAB5D41B2921}"/>
          </ac:picMkLst>
        </pc:picChg>
        <pc:picChg chg="del">
          <ac:chgData name="Leonie Smith" userId="fed1330f33f5650e" providerId="LiveId" clId="{D8C81D78-26D1-40E3-8752-FC5EAEFE6CE9}" dt="2024-01-23T02:52:17.615" v="28"/>
          <ac:picMkLst>
            <pc:docMk/>
            <pc:sldMk cId="4017137865" sldId="267"/>
            <ac:picMk id="17" creationId="{8F0CCD62-A3C1-846A-7BC9-393B2CF66A16}"/>
          </ac:picMkLst>
        </pc:picChg>
      </pc:sldChg>
      <pc:sldChg chg="addSp delSp modSp mod modTransition modAnim">
        <pc:chgData name="Leonie Smith" userId="fed1330f33f5650e" providerId="LiveId" clId="{D8C81D78-26D1-40E3-8752-FC5EAEFE6CE9}" dt="2024-01-23T02:52:57.166" v="32"/>
        <pc:sldMkLst>
          <pc:docMk/>
          <pc:sldMk cId="3137811553" sldId="268"/>
        </pc:sldMkLst>
        <pc:picChg chg="add del mod ord">
          <ac:chgData name="Leonie Smith" userId="fed1330f33f5650e" providerId="LiveId" clId="{D8C81D78-26D1-40E3-8752-FC5EAEFE6CE9}" dt="2024-01-23T02:52:57.166" v="32"/>
          <ac:picMkLst>
            <pc:docMk/>
            <pc:sldMk cId="3137811553" sldId="268"/>
            <ac:picMk id="5" creationId="{76E110F9-CA20-77A9-177D-6E89034AF5EF}"/>
          </ac:picMkLst>
        </pc:picChg>
        <pc:picChg chg="add mod">
          <ac:chgData name="Leonie Smith" userId="fed1330f33f5650e" providerId="LiveId" clId="{D8C81D78-26D1-40E3-8752-FC5EAEFE6CE9}" dt="2024-01-23T02:52:57.166" v="32"/>
          <ac:picMkLst>
            <pc:docMk/>
            <pc:sldMk cId="3137811553" sldId="268"/>
            <ac:picMk id="6" creationId="{29C2E675-A3C1-7E52-7418-538E6FF0CAAB}"/>
          </ac:picMkLst>
        </pc:picChg>
        <pc:picChg chg="del">
          <ac:chgData name="Leonie Smith" userId="fed1330f33f5650e" providerId="LiveId" clId="{D8C81D78-26D1-40E3-8752-FC5EAEFE6CE9}" dt="2024-01-23T02:52:41.487" v="31"/>
          <ac:picMkLst>
            <pc:docMk/>
            <pc:sldMk cId="3137811553" sldId="268"/>
            <ac:picMk id="17" creationId="{AC17BDE5-C859-2FC4-4895-11EFB08984A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54 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02018C72-1732-DE89-6572-60BA544663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16"/>
    </mc:Choice>
    <mc:Fallback xmlns="">
      <p:transition spd="slow" advTm="4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1AD7C0-6118-CA2C-695F-C600CD013A59}"/>
              </a:ext>
            </a:extLst>
          </p:cNvPr>
          <p:cNvPicPr>
            <a:picLocks noChangeAspect="1"/>
          </p:cNvPicPr>
          <p:nvPr/>
        </p:nvPicPr>
        <p:blipFill>
          <a:blip r:embed="rId2"/>
          <a:stretch>
            <a:fillRect/>
          </a:stretch>
        </p:blipFill>
        <p:spPr>
          <a:xfrm>
            <a:off x="0" y="-323151"/>
            <a:ext cx="12192000" cy="7181152"/>
          </a:xfrm>
          <a:prstGeom prst="rect">
            <a:avLst/>
          </a:prstGeom>
        </p:spPr>
      </p:pic>
      <p:sp>
        <p:nvSpPr>
          <p:cNvPr id="4" name="TextBox 3">
            <a:extLst>
              <a:ext uri="{FF2B5EF4-FFF2-40B4-BE49-F238E27FC236}">
                <a16:creationId xmlns:a16="http://schemas.microsoft.com/office/drawing/2014/main" id="{CE392438-A104-3934-8AD6-3A554590480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པའུ་ལུས་“ཡོ་ཧ་ནན་གྱིས་མི་རྣམས་ལ་ཁོང་གི་རྗེས་སུ་ཕེབས་མཁན་ཏེ། ཡེ་ཤུ་ལ་དད་པ་བྱེད་དགོས་པར་གསུངས་ནས་སྡིག་ཉེས་སེལ་བའི་ཆེད་སྤྱོད་པ་ངན་པ་སྤངས་ནས་སེམས་བསྒྱུར་བའི་རྟགས་སུ་ཁྲུས་གསོལ་གནང་”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4Paul explained: “John’s baptism was a baptism of repentance. He told the people to believe in the One coming after him, that is, in Jesus.”</a:t>
            </a:r>
            <a:endParaRPr lang="en-IN" dirty="0"/>
          </a:p>
        </p:txBody>
      </p:sp>
      <p:pic>
        <p:nvPicPr>
          <p:cNvPr id="6" name="Audio 5">
            <a:hlinkClick r:id="" action="ppaction://media"/>
            <a:extLst>
              <a:ext uri="{FF2B5EF4-FFF2-40B4-BE49-F238E27FC236}">
                <a16:creationId xmlns:a16="http://schemas.microsoft.com/office/drawing/2014/main" id="{DA3CE10D-CCB1-24BB-9912-4D252B895F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760"/>
    </mc:Choice>
    <mc:Fallback xmlns="">
      <p:transition spd="slow" advTm="14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98C5F3-8B90-ED37-E9B8-9F6E2F3D4D24}"/>
              </a:ext>
            </a:extLst>
          </p:cNvPr>
          <p:cNvPicPr>
            <a:picLocks noChangeAspect="1"/>
          </p:cNvPicPr>
          <p:nvPr/>
        </p:nvPicPr>
        <p:blipFill rotWithShape="1">
          <a:blip r:embed="rId2"/>
          <a:srcRect l="14206"/>
          <a:stretch/>
        </p:blipFill>
        <p:spPr>
          <a:xfrm flipH="1">
            <a:off x="19" y="1282"/>
            <a:ext cx="15327647" cy="8620204"/>
          </a:xfrm>
          <a:prstGeom prst="rect">
            <a:avLst/>
          </a:prstGeom>
        </p:spPr>
      </p:pic>
      <p:sp>
        <p:nvSpPr>
          <p:cNvPr id="3" name="TextBox 2">
            <a:extLst>
              <a:ext uri="{FF2B5EF4-FFF2-40B4-BE49-F238E27FC236}">
                <a16:creationId xmlns:a16="http://schemas.microsoft.com/office/drawing/2014/main" id="{D7C6B9CE-EABC-B75E-6DC7-030B394E457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དེ་ཐོས་ནས་ཁོ་ཚོས་གཙོ་བོ་ཡེ་ཤུའི་མཚན་གྱི་ཐོག་ནས་ཁྲུས་གསོལ་ལེན།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5On hearing this, they were baptized into the name of the Lord Jesus.</a:t>
            </a:r>
            <a:endParaRPr lang="en-IN" dirty="0"/>
          </a:p>
        </p:txBody>
      </p:sp>
      <p:pic>
        <p:nvPicPr>
          <p:cNvPr id="6" name="Audio 5">
            <a:hlinkClick r:id="" action="ppaction://media"/>
            <a:extLst>
              <a:ext uri="{FF2B5EF4-FFF2-40B4-BE49-F238E27FC236}">
                <a16:creationId xmlns:a16="http://schemas.microsoft.com/office/drawing/2014/main" id="{A94D25A1-93E9-0876-5164-FC53B88FEC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5270"/>
    </mc:Choice>
    <mc:Fallback xmlns="">
      <p:transition spd="slow" advTm="5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BFD941-CC65-F2B9-DD31-D3FAC54246A5}"/>
              </a:ext>
            </a:extLst>
          </p:cNvPr>
          <p:cNvPicPr>
            <a:picLocks noChangeAspect="1"/>
          </p:cNvPicPr>
          <p:nvPr/>
        </p:nvPicPr>
        <p:blipFill>
          <a:blip r:embed="rId2"/>
          <a:stretch>
            <a:fillRect/>
          </a:stretch>
        </p:blipFill>
        <p:spPr>
          <a:xfrm>
            <a:off x="0" y="-36375"/>
            <a:ext cx="12192000" cy="6894375"/>
          </a:xfrm>
          <a:prstGeom prst="rect">
            <a:avLst/>
          </a:prstGeom>
        </p:spPr>
      </p:pic>
      <p:sp>
        <p:nvSpPr>
          <p:cNvPr id="4" name="TextBox 3">
            <a:extLst>
              <a:ext uri="{FF2B5EF4-FFF2-40B4-BE49-F238E27FC236}">
                <a16:creationId xmlns:a16="http://schemas.microsoft.com/office/drawing/2014/main" id="{944FD590-1F48-6E11-1A80-73FC9ABD1D6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པའུ་ལུས་ཁོ་རྣམས་ཀྱི་ལུས་སྟེང་དུ་ཕྱག་བཞག་ནས་དཀོན་མཆོག་གི་དམ་པའི་ཐུགས་ཉིད་ཁོ་ཚོར་བབས་ཤིང༌། སྐད་རིགས་གཞན་རྣམས་སྤྱད་ནས་སྐད་ཆ་བཤད་དེ་ལུང་ཡང་བསྟན།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དེ་དུས་བསྡོམས་པས་ཁོ་ཚོ་མི་བཅུ་གཉིས་ཙམ་ཡོད།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6And when Paul laid his hands on them, the Holy Spirit came upon them, and they spoke in tongues and prophesied. 7There were about twelve men in all.</a:t>
            </a:r>
            <a:endParaRPr lang="en-IN" sz="4400" dirty="0"/>
          </a:p>
        </p:txBody>
      </p:sp>
      <p:pic>
        <p:nvPicPr>
          <p:cNvPr id="6" name="Audio 5">
            <a:hlinkClick r:id="" action="ppaction://media"/>
            <a:extLst>
              <a:ext uri="{FF2B5EF4-FFF2-40B4-BE49-F238E27FC236}">
                <a16:creationId xmlns:a16="http://schemas.microsoft.com/office/drawing/2014/main" id="{A1616334-D5DF-1D3B-44BF-7E7B6DEE72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229"/>
    </mc:Choice>
    <mc:Fallback xmlns="">
      <p:transition spd="slow" advTm="1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2A9DD-8C42-9BB5-29DB-4E0A9F42B9A0}"/>
              </a:ext>
            </a:extLst>
          </p:cNvPr>
          <p:cNvPicPr>
            <a:picLocks noChangeAspect="1"/>
          </p:cNvPicPr>
          <p:nvPr/>
        </p:nvPicPr>
        <p:blipFill>
          <a:blip r:embed="rId2"/>
          <a:stretch>
            <a:fillRect/>
          </a:stretch>
        </p:blipFill>
        <p:spPr>
          <a:xfrm>
            <a:off x="-104931" y="-53820"/>
            <a:ext cx="13475439" cy="6911821"/>
          </a:xfrm>
          <a:prstGeom prst="rect">
            <a:avLst/>
          </a:prstGeom>
        </p:spPr>
      </p:pic>
      <p:sp>
        <p:nvSpPr>
          <p:cNvPr id="4" name="TextBox 3">
            <a:extLst>
              <a:ext uri="{FF2B5EF4-FFF2-40B4-BE49-F238E27FC236}">
                <a16:creationId xmlns:a16="http://schemas.microsoft.com/office/drawing/2014/main" id="{273FD31E-8ADB-2748-76E5-6B1D80245D08}"/>
              </a:ext>
            </a:extLst>
          </p:cNvPr>
          <p:cNvSpPr txBox="1"/>
          <p:nvPr/>
        </p:nvSpPr>
        <p:spPr>
          <a:xfrm>
            <a:off x="9568826" y="12303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19:6,7</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ཟླ་བ་གསུམ་གྱི་རིང་ལ་པའུ་ལུ་འདུ་ཁང་ལ་ཡང་ཡང་ཕེབས་ནས་འཇིགས་པ་མེད་པར་རྩོད་གླེང་མཛད་ཅིང་དཀོན་མཆོག་གི་རྒྱལ་སྲིད་ཀྱི་སྐོར་ཆོས་བསྟན་ཞིང་བསྐུ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8Then Paul went into the synagogue and spoke boldly there for three months, arguing persuasively about the kingdom of God. </a:t>
            </a:r>
            <a:endParaRPr lang="en-IN" dirty="0"/>
          </a:p>
        </p:txBody>
      </p:sp>
      <p:pic>
        <p:nvPicPr>
          <p:cNvPr id="6" name="Audio 5">
            <a:hlinkClick r:id="" action="ppaction://media"/>
            <a:extLst>
              <a:ext uri="{FF2B5EF4-FFF2-40B4-BE49-F238E27FC236}">
                <a16:creationId xmlns:a16="http://schemas.microsoft.com/office/drawing/2014/main" id="{3B910C17-43FC-3D30-A55D-D20963F491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203"/>
    </mc:Choice>
    <mc:Fallback xmlns="">
      <p:transition spd="slow" advTm="10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5C5139-0B4C-DD9A-57DD-983F5EC4D6C9}"/>
              </a:ext>
            </a:extLst>
          </p:cNvPr>
          <p:cNvPicPr>
            <a:picLocks noChangeAspect="1"/>
          </p:cNvPicPr>
          <p:nvPr/>
        </p:nvPicPr>
        <p:blipFill>
          <a:blip r:embed="rId2"/>
          <a:stretch>
            <a:fillRect/>
          </a:stretch>
        </p:blipFill>
        <p:spPr>
          <a:xfrm>
            <a:off x="-114300" y="-8915"/>
            <a:ext cx="12306300" cy="6866915"/>
          </a:xfrm>
          <a:prstGeom prst="rect">
            <a:avLst/>
          </a:prstGeom>
        </p:spPr>
      </p:pic>
      <p:sp>
        <p:nvSpPr>
          <p:cNvPr id="4" name="TextBox 3">
            <a:extLst>
              <a:ext uri="{FF2B5EF4-FFF2-40B4-BE49-F238E27FC236}">
                <a16:creationId xmlns:a16="http://schemas.microsoft.com/office/drawing/2014/main" id="{F13D59F1-2912-44CD-B415-424605C5E58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19:8</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ཁ་ཅིག་སེམས་མཁྲེགས་ཤིང་ཁ་ལ་མི་ཉན་པར་གྱུར་ནས་ཚོགས་པའི་མདུན་དུ་ཡེ་ཤུའི་ཐར་ལམ་ལ་ངན་སྨྲས་བྱས་པས། ཁོ་ཚོ་དང་ཁ་བྲལ་ནས་པའུ་ལུས་ཉེ་གནས་རྣམས་ཕར་འཁྲིད་དེ་ཉིན་ལྟར་ཏི་རན་ནུ་ཞེས་བྱ་བའི་སློབ་ཁང་དུ་ཆོས་བསྟ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9But when some of them stubbornly refused to believe and publicly maligned the Way, Paul took his disciples and left the synagogue to conduct daily discussions in the lecture hall of Tyrannus.</a:t>
            </a:r>
            <a:endParaRPr lang="en-IN" dirty="0"/>
          </a:p>
        </p:txBody>
      </p:sp>
      <p:pic>
        <p:nvPicPr>
          <p:cNvPr id="6" name="Audio 5">
            <a:hlinkClick r:id="" action="ppaction://media"/>
            <a:extLst>
              <a:ext uri="{FF2B5EF4-FFF2-40B4-BE49-F238E27FC236}">
                <a16:creationId xmlns:a16="http://schemas.microsoft.com/office/drawing/2014/main" id="{D750C697-4A3B-64DC-3A1A-DAB5D41B29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693"/>
    </mc:Choice>
    <mc:Fallback xmlns="">
      <p:transition spd="slow" advTm="16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CECE85F-0570-2D85-B01F-1CF4AEF78F3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3355912-F2A8-5E21-D464-F230C1BA53B7}"/>
              </a:ext>
            </a:extLst>
          </p:cNvPr>
          <p:cNvSpPr txBox="1"/>
          <p:nvPr/>
        </p:nvSpPr>
        <p:spPr>
          <a:xfrm>
            <a:off x="6094476" y="2704443"/>
            <a:ext cx="6096000" cy="4152275"/>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19</a:t>
            </a:r>
          </a:p>
          <a:p>
            <a:r>
              <a:rPr lang="bo-CN" sz="8000" b="1" dirty="0">
                <a:solidFill>
                  <a:schemeClr val="bg1"/>
                </a:solidFill>
                <a:latin typeface="Arial" panose="020B0604020202020204" pitchFamily="34" charset="0"/>
              </a:rPr>
              <a:t>པའུ་ལུ་ཨེ་ཕེ་སུ་གྲོང་ཁྱེར་དུ་བཞུགས་པའི་སྐོར།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0479F-8002-9D76-1236-69E28747790F}"/>
              </a:ext>
            </a:extLst>
          </p:cNvPr>
          <p:cNvPicPr>
            <a:picLocks noChangeAspect="1"/>
          </p:cNvPicPr>
          <p:nvPr/>
        </p:nvPicPr>
        <p:blipFill>
          <a:blip r:embed="rId2"/>
          <a:stretch>
            <a:fillRect/>
          </a:stretch>
        </p:blipFill>
        <p:spPr>
          <a:xfrm>
            <a:off x="-1064663" y="0"/>
            <a:ext cx="13256664" cy="6858000"/>
          </a:xfrm>
          <a:prstGeom prst="rect">
            <a:avLst/>
          </a:prstGeom>
        </p:spPr>
      </p:pic>
      <p:sp>
        <p:nvSpPr>
          <p:cNvPr id="4" name="TextBox 3">
            <a:extLst>
              <a:ext uri="{FF2B5EF4-FFF2-40B4-BE49-F238E27FC236}">
                <a16:creationId xmlns:a16="http://schemas.microsoft.com/office/drawing/2014/main" id="{158BA6DD-A429-EAB0-B47D-9D03BC0DEEB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19:9</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ཁོང་གིས་ལོ་གཉིས་རིང་དེ་ལྟར་གནང་བས་ཨེ་ཞེ་ཡཱ་ཞིང་ཆེན་ལ་སྡོད་མཁན་ཏེ་ཡ་ཧུ་དཱ་པ་དང་གྷི་རིག་མི་རིགས་ཚང་མས་གཙོ་བོ་དཀོན་མཆོག་གི་བཀའ་ཐོ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10This continued for two years, so that everyone who lived in the province of Asia, Jews and Greeks alike, heard the word of the Lord.</a:t>
            </a:r>
            <a:endParaRPr lang="en-IN" dirty="0"/>
          </a:p>
        </p:txBody>
      </p:sp>
      <p:pic>
        <p:nvPicPr>
          <p:cNvPr id="6" name="Audio 5">
            <a:hlinkClick r:id="" action="ppaction://media"/>
            <a:extLst>
              <a:ext uri="{FF2B5EF4-FFF2-40B4-BE49-F238E27FC236}">
                <a16:creationId xmlns:a16="http://schemas.microsoft.com/office/drawing/2014/main" id="{29C2E675-A3C1-7E52-7418-538E6FF0CA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383"/>
    </mc:Choice>
    <mc:Fallback xmlns="">
      <p:transition spd="slow" advTm="12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49DF03-8125-8342-78D4-44BFF010C16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0FC48C4F-ECA5-B7C6-3CF2-285A94252CC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19:10</a:t>
            </a: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19</a:t>
            </a:r>
          </a:p>
          <a:p>
            <a:r>
              <a:rPr lang="bo-CN" sz="8000" b="1" dirty="0">
                <a:solidFill>
                  <a:srgbClr val="121212"/>
                </a:solidFill>
                <a:latin typeface="Arial" panose="020B0604020202020204" pitchFamily="34" charset="0"/>
              </a:rPr>
              <a:t>པའུ་ལུ་ཨེ་ཕེ་སུ་གྲོང་ཁྱེར་དུ་བཞུགས་པའི་སྐོར།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Two years in Ephesus – Acts 19:1-10 </a:t>
            </a:r>
            <a:endParaRPr lang="en-IN" sz="6000" dirty="0"/>
          </a:p>
        </p:txBody>
      </p:sp>
      <p:pic>
        <p:nvPicPr>
          <p:cNvPr id="6" name="Audio 5">
            <a:hlinkClick r:id="" action="ppaction://media"/>
            <a:extLst>
              <a:ext uri="{FF2B5EF4-FFF2-40B4-BE49-F238E27FC236}">
                <a16:creationId xmlns:a16="http://schemas.microsoft.com/office/drawing/2014/main" id="{E7D374A9-006C-E493-632E-A6FDF4EB73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480"/>
    </mc:Choice>
    <mc:Fallback xmlns="">
      <p:transition spd="slow" advTm="4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23F109-C73F-2427-A6B8-F46DFAB101F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5FB099A-EC96-6F36-8C3C-08040C0326B9}"/>
              </a:ext>
            </a:extLst>
          </p:cNvPr>
          <p:cNvSpPr txBox="1"/>
          <p:nvPr/>
        </p:nvSpPr>
        <p:spPr>
          <a:xfrm>
            <a:off x="6094476" y="2704443"/>
            <a:ext cx="6096000" cy="4152275"/>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19</a:t>
            </a:r>
          </a:p>
          <a:p>
            <a:r>
              <a:rPr lang="bo-CN" sz="8000" b="1" dirty="0">
                <a:solidFill>
                  <a:schemeClr val="bg1"/>
                </a:solidFill>
                <a:latin typeface="Arial" panose="020B0604020202020204" pitchFamily="34" charset="0"/>
              </a:rPr>
              <a:t>པའུ་ལུ་ཨེ་ཕེ་སུ་གྲོང་ཁྱེར་དུ་བཞུགས་པའི་སྐོར།</a:t>
            </a:r>
          </a:p>
          <a:p>
            <a:endParaRPr lang="en-IN" dirty="0"/>
          </a:p>
        </p:txBody>
      </p:sp>
      <p:sp>
        <p:nvSpPr>
          <p:cNvPr id="2" name="TextBox 2">
            <a:extLst>
              <a:ext uri="{FF2B5EF4-FFF2-40B4-BE49-F238E27FC236}">
                <a16:creationId xmlns:a16="http://schemas.microsoft.com/office/drawing/2014/main" id="{D6DE5B08-71E2-FC36-456A-3C2C7F8114DC}"/>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a:t>
            </a:r>
            <a:r>
              <a:rPr lang="bo-CN" sz="6600" dirty="0">
                <a:solidFill>
                  <a:srgbClr val="121212"/>
                </a:solidFill>
                <a:latin typeface="Arial" panose="020B0604020202020204" pitchFamily="34" charset="0"/>
              </a:rPr>
              <a:t>ཡང་ཨ་པོ་ལོ་སི་ཀོ་རིན་ཐུ་གྲོང་ཁྱེར་ལ་ཡོད་དུས་པའུ་ལུ་ག་ལད་ཡཱ་དང་ཕ་རུག་ཡཱ་ཡུལ་གཉིས་བརྒྱུད་ནས་ཕེབས་པ་དང༌། ཨེ་ཕེ་སུ་གྲོང་ཁྱེར་དུ་སླེབས་ནས་ཉེ་གནས་ཁ་ཅིག་དང་ཕྲད།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1While Apollos was at Corinth, Paul passed through the interior  and came to Ephesus. There he found some disciples</a:t>
            </a:r>
            <a:endParaRPr lang="en-IN" dirty="0"/>
          </a:p>
        </p:txBody>
      </p:sp>
      <p:pic>
        <p:nvPicPr>
          <p:cNvPr id="6" name="Audio 5">
            <a:hlinkClick r:id="" action="ppaction://media"/>
            <a:extLst>
              <a:ext uri="{FF2B5EF4-FFF2-40B4-BE49-F238E27FC236}">
                <a16:creationId xmlns:a16="http://schemas.microsoft.com/office/drawing/2014/main" id="{9243E819-80BE-BDD4-D158-65454583DB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594"/>
    </mc:Choice>
    <mc:Fallback xmlns="">
      <p:transition spd="slow" advTm="13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309ECF7-1C6A-4956-7284-0313CC56A6E7}"/>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2B99AC6E-79CB-1A2E-7765-B7A5BBBFBE5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ཁོང་གིས་ཁོ་ཚོར་“དད་པར་འགྱུར་སྐབས་ཁྱེད་ཚོས་དཀོན་མཆོག་གི་དམ་པའི་ཐུགས་ཉིད་དང་ལེན་བྱས་སམ་”ཞེས་གསུངས་པས་ལན་དུ་ཁོ་ཚོས་“བྱེད་མ་མྱོང༌། དམ་པའི་ཐུགས་ཉིད་ཡོད་པའང་ཐོས་མ་མྱོང་”ཞེས་སྨྲས།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2and asked them, “Did you receive the Holy Spirit when you became believers?”</a:t>
            </a:r>
          </a:p>
          <a:p>
            <a:r>
              <a:rPr lang="en-US" sz="4400" dirty="0">
                <a:solidFill>
                  <a:srgbClr val="777A7B"/>
                </a:solidFill>
                <a:latin typeface="Arial" panose="020B0604020202020204" pitchFamily="34" charset="0"/>
              </a:rPr>
              <a:t>“No,” they answered, “we have not even heard that there is a Holy Spirit.”</a:t>
            </a:r>
            <a:endParaRPr lang="en-IN" dirty="0"/>
          </a:p>
        </p:txBody>
      </p:sp>
      <p:pic>
        <p:nvPicPr>
          <p:cNvPr id="6" name="Audio 5">
            <a:hlinkClick r:id="" action="ppaction://media"/>
            <a:extLst>
              <a:ext uri="{FF2B5EF4-FFF2-40B4-BE49-F238E27FC236}">
                <a16:creationId xmlns:a16="http://schemas.microsoft.com/office/drawing/2014/main" id="{7486CF62-2D93-5466-C3E8-DE8EDC8504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437"/>
    </mc:Choice>
    <mc:Fallback xmlns="">
      <p:transition spd="slow" advTm="14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0E070D-D218-9BF2-9201-F3B3C3859753}"/>
              </a:ext>
            </a:extLst>
          </p:cNvPr>
          <p:cNvPicPr>
            <a:picLocks noChangeAspect="1"/>
          </p:cNvPicPr>
          <p:nvPr/>
        </p:nvPicPr>
        <p:blipFill rotWithShape="1">
          <a:blip r:embed="rId2"/>
          <a:srcRect l="14206"/>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3655A3EF-0FFD-643C-A796-043E840C0F5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ཡང་པའུ་ལུས་“བྱས་ན། ཁྲུས་གསོལ་ཅི་ལེན་”ཞེས་གསུངས་པས་ཁོ་ཚོས་“ཡོ་ཧ་ནན་གྱི་ཁྲུས་གསོལ་”ཞེས་ཟེར།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3“Into what, then, were you baptized?” Paul asked.</a:t>
            </a:r>
          </a:p>
          <a:p>
            <a:r>
              <a:rPr lang="en-US" sz="4800" dirty="0">
                <a:solidFill>
                  <a:srgbClr val="777A7B"/>
                </a:solidFill>
                <a:latin typeface="Arial" panose="020B0604020202020204" pitchFamily="34" charset="0"/>
              </a:rPr>
              <a:t>“The baptism of John,” they replied.</a:t>
            </a:r>
            <a:endParaRPr lang="en-IN" dirty="0"/>
          </a:p>
        </p:txBody>
      </p:sp>
      <p:pic>
        <p:nvPicPr>
          <p:cNvPr id="6" name="Audio 5">
            <a:hlinkClick r:id="" action="ppaction://media"/>
            <a:extLst>
              <a:ext uri="{FF2B5EF4-FFF2-40B4-BE49-F238E27FC236}">
                <a16:creationId xmlns:a16="http://schemas.microsoft.com/office/drawing/2014/main" id="{37B3E073-1549-B0B5-B208-D6A258DE3F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621"/>
    </mc:Choice>
    <mc:Fallback xmlns="">
      <p:transition spd="slow" advTm="9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4077</TotalTime>
  <Words>967</Words>
  <Application>Microsoft Office PowerPoint</Application>
  <PresentationFormat>Widescreen</PresentationFormat>
  <Paragraphs>56</Paragraphs>
  <Slides>22</Slides>
  <Notes>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ArialMT</vt:lpstr>
      <vt:lpstr>Calibri</vt:lpstr>
      <vt:lpstr>Calibri Light</vt:lpstr>
      <vt:lpstr>Microsoft Himalaya</vt:lpstr>
      <vt:lpstr>TimesNewRomanPS-BoldMT</vt:lpstr>
      <vt:lpstr>TimesNewRomanPSMT</vt:lpstr>
      <vt:lpstr>Office Theme</vt:lpstr>
      <vt:lpstr>54-2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2024-07-25T13:58:49Z</dcterms:modified>
</cp:coreProperties>
</file>