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1"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FBF4EF-59D3-4544-92AF-E31711C342C8}" v="10" dt="2025-05-29T06:44:12.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403" autoAdjust="0"/>
  </p:normalViewPr>
  <p:slideViewPr>
    <p:cSldViewPr snapToGrid="0">
      <p:cViewPr varScale="1">
        <p:scale>
          <a:sx n="48" d="100"/>
          <a:sy n="48" d="100"/>
        </p:scale>
        <p:origin x="62"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3763396-018B-47FC-B383-C543BF564DD5}"/>
    <pc:docChg chg="custSel modSld">
      <pc:chgData name="Leonie Smith" userId="fed1330f33f5650e" providerId="LiveId" clId="{F3763396-018B-47FC-B383-C543BF564DD5}" dt="2023-04-26T04:07:37.729" v="110" actId="5793"/>
      <pc:docMkLst>
        <pc:docMk/>
      </pc:docMkLst>
      <pc:sldChg chg="addSp modSp modNotesTx">
        <pc:chgData name="Leonie Smith" userId="fed1330f33f5650e" providerId="LiveId" clId="{F3763396-018B-47FC-B383-C543BF564DD5}" dt="2023-04-26T04:07:37.729" v="110" actId="5793"/>
        <pc:sldMkLst>
          <pc:docMk/>
          <pc:sldMk cId="1499918570" sldId="257"/>
        </pc:sldMkLst>
      </pc:sldChg>
      <pc:sldChg chg="modSp mod">
        <pc:chgData name="Leonie Smith" userId="fed1330f33f5650e" providerId="LiveId" clId="{F3763396-018B-47FC-B383-C543BF564DD5}" dt="2023-04-26T04:03:23.329" v="105" actId="1076"/>
        <pc:sldMkLst>
          <pc:docMk/>
          <pc:sldMk cId="3788111665" sldId="258"/>
        </pc:sldMkLst>
      </pc:sldChg>
      <pc:sldChg chg="addSp delSp modSp mod modTransition modAnim">
        <pc:chgData name="Leonie Smith" userId="fed1330f33f5650e" providerId="LiveId" clId="{F3763396-018B-47FC-B383-C543BF564DD5}" dt="2023-04-25T04:04:51.828" v="7"/>
        <pc:sldMkLst>
          <pc:docMk/>
          <pc:sldMk cId="454763615" sldId="259"/>
        </pc:sldMkLst>
      </pc:sldChg>
      <pc:sldChg chg="addSp modSp">
        <pc:chgData name="Leonie Smith" userId="fed1330f33f5650e" providerId="LiveId" clId="{F3763396-018B-47FC-B383-C543BF564DD5}" dt="2023-04-25T04:05:25.557" v="8"/>
        <pc:sldMkLst>
          <pc:docMk/>
          <pc:sldMk cId="2346136586" sldId="260"/>
        </pc:sldMkLst>
      </pc:sldChg>
      <pc:sldChg chg="addSp delSp modSp mod modTransition modAnim">
        <pc:chgData name="Leonie Smith" userId="fed1330f33f5650e" providerId="LiveId" clId="{F3763396-018B-47FC-B383-C543BF564DD5}" dt="2023-04-25T04:08:41.946" v="12"/>
        <pc:sldMkLst>
          <pc:docMk/>
          <pc:sldMk cId="4037329247" sldId="261"/>
        </pc:sldMkLst>
      </pc:sldChg>
      <pc:sldChg chg="addSp delSp modSp mod modTransition modAnim">
        <pc:chgData name="Leonie Smith" userId="fed1330f33f5650e" providerId="LiveId" clId="{F3763396-018B-47FC-B383-C543BF564DD5}" dt="2023-04-25T04:15:00.126" v="25"/>
        <pc:sldMkLst>
          <pc:docMk/>
          <pc:sldMk cId="1909638311" sldId="262"/>
        </pc:sldMkLst>
      </pc:sldChg>
      <pc:sldChg chg="addSp delSp modSp mod modTransition modAnim">
        <pc:chgData name="Leonie Smith" userId="fed1330f33f5650e" providerId="LiveId" clId="{F3763396-018B-47FC-B383-C543BF564DD5}" dt="2023-04-25T04:16:13.394" v="29"/>
        <pc:sldMkLst>
          <pc:docMk/>
          <pc:sldMk cId="641208035" sldId="263"/>
        </pc:sldMkLst>
      </pc:sldChg>
      <pc:sldChg chg="addSp delSp modSp mod modTransition modAnim">
        <pc:chgData name="Leonie Smith" userId="fed1330f33f5650e" providerId="LiveId" clId="{F3763396-018B-47FC-B383-C543BF564DD5}" dt="2023-04-25T04:18:13.923" v="39"/>
        <pc:sldMkLst>
          <pc:docMk/>
          <pc:sldMk cId="4044745628" sldId="264"/>
        </pc:sldMkLst>
      </pc:sldChg>
      <pc:sldChg chg="addSp delSp modSp mod modTransition modAnim">
        <pc:chgData name="Leonie Smith" userId="fed1330f33f5650e" providerId="LiveId" clId="{F3763396-018B-47FC-B383-C543BF564DD5}" dt="2023-04-25T04:22:12.742" v="49"/>
        <pc:sldMkLst>
          <pc:docMk/>
          <pc:sldMk cId="978260341" sldId="265"/>
        </pc:sldMkLst>
      </pc:sldChg>
      <pc:sldChg chg="addSp delSp modSp mod modTransition modAnim">
        <pc:chgData name="Leonie Smith" userId="fed1330f33f5650e" providerId="LiveId" clId="{F3763396-018B-47FC-B383-C543BF564DD5}" dt="2023-04-25T04:27:43.620" v="83"/>
        <pc:sldMkLst>
          <pc:docMk/>
          <pc:sldMk cId="3575870363" sldId="266"/>
        </pc:sldMkLst>
      </pc:sldChg>
      <pc:sldChg chg="addSp delSp modSp mod modTransition modAnim">
        <pc:chgData name="Leonie Smith" userId="fed1330f33f5650e" providerId="LiveId" clId="{F3763396-018B-47FC-B383-C543BF564DD5}" dt="2023-04-25T04:30:52.080" v="93"/>
        <pc:sldMkLst>
          <pc:docMk/>
          <pc:sldMk cId="4017137865" sldId="267"/>
        </pc:sldMkLst>
      </pc:sldChg>
      <pc:sldChg chg="addSp delSp modSp mod modTransition modAnim">
        <pc:chgData name="Leonie Smith" userId="fed1330f33f5650e" providerId="LiveId" clId="{F3763396-018B-47FC-B383-C543BF564DD5}" dt="2023-04-25T04:49:43.535" v="100"/>
        <pc:sldMkLst>
          <pc:docMk/>
          <pc:sldMk cId="3137811553" sldId="268"/>
        </pc:sldMkLst>
      </pc:sldChg>
      <pc:sldChg chg="modSp mod">
        <pc:chgData name="Leonie Smith" userId="fed1330f33f5650e" providerId="LiveId" clId="{F3763396-018B-47FC-B383-C543BF564DD5}" dt="2023-04-26T04:03:29.331" v="106" actId="1076"/>
        <pc:sldMkLst>
          <pc:docMk/>
          <pc:sldMk cId="4120481681" sldId="270"/>
        </pc:sldMkLst>
      </pc:sldChg>
      <pc:sldChg chg="addSp delSp modSp mod modTransition modAnim">
        <pc:chgData name="Leonie Smith" userId="fed1330f33f5650e" providerId="LiveId" clId="{F3763396-018B-47FC-B383-C543BF564DD5}" dt="2023-04-25T04:51:26.826" v="104"/>
        <pc:sldMkLst>
          <pc:docMk/>
          <pc:sldMk cId="1922139011" sldId="281"/>
        </pc:sldMkLst>
      </pc:sldChg>
    </pc:docChg>
  </pc:docChgLst>
  <pc:docChgLst>
    <pc:chgData name="Alfred Smith" userId="3c60a3631c0db8ad" providerId="LiveId" clId="{F6FBF4EF-59D3-4544-92AF-E31711C342C8}"/>
    <pc:docChg chg="custSel modSld">
      <pc:chgData name="Alfred Smith" userId="3c60a3631c0db8ad" providerId="LiveId" clId="{F6FBF4EF-59D3-4544-92AF-E31711C342C8}" dt="2025-05-29T06:44:12.701" v="20"/>
      <pc:docMkLst>
        <pc:docMk/>
      </pc:docMkLst>
      <pc:sldChg chg="modSp mod">
        <pc:chgData name="Alfred Smith" userId="3c60a3631c0db8ad" providerId="LiveId" clId="{F6FBF4EF-59D3-4544-92AF-E31711C342C8}" dt="2025-05-29T06:37:27.585" v="1" actId="27636"/>
        <pc:sldMkLst>
          <pc:docMk/>
          <pc:sldMk cId="1499918570" sldId="257"/>
        </pc:sldMkLst>
        <pc:spChg chg="mod">
          <ac:chgData name="Alfred Smith" userId="3c60a3631c0db8ad" providerId="LiveId" clId="{F6FBF4EF-59D3-4544-92AF-E31711C342C8}" dt="2025-05-29T06:37:27.585" v="1" actId="27636"/>
          <ac:spMkLst>
            <pc:docMk/>
            <pc:sldMk cId="1499918570" sldId="257"/>
            <ac:spMk id="7" creationId="{45D5D87D-E995-E8A4-181A-5C76181D484A}"/>
          </ac:spMkLst>
        </pc:spChg>
      </pc:sldChg>
      <pc:sldChg chg="modSp">
        <pc:chgData name="Alfred Smith" userId="3c60a3631c0db8ad" providerId="LiveId" clId="{F6FBF4EF-59D3-4544-92AF-E31711C342C8}" dt="2025-05-29T06:38:31.128" v="2"/>
        <pc:sldMkLst>
          <pc:docMk/>
          <pc:sldMk cId="3788111665" sldId="258"/>
        </pc:sldMkLst>
        <pc:spChg chg="mod">
          <ac:chgData name="Alfred Smith" userId="3c60a3631c0db8ad" providerId="LiveId" clId="{F6FBF4EF-59D3-4544-92AF-E31711C342C8}" dt="2025-05-29T06:38:31.128" v="2"/>
          <ac:spMkLst>
            <pc:docMk/>
            <pc:sldMk cId="3788111665" sldId="258"/>
            <ac:spMk id="4" creationId="{70B82476-31A7-180E-1E7C-47A20848A213}"/>
          </ac:spMkLst>
        </pc:spChg>
      </pc:sldChg>
      <pc:sldChg chg="modSp">
        <pc:chgData name="Alfred Smith" userId="3c60a3631c0db8ad" providerId="LiveId" clId="{F6FBF4EF-59D3-4544-92AF-E31711C342C8}" dt="2025-05-29T06:38:31.128" v="2"/>
        <pc:sldMkLst>
          <pc:docMk/>
          <pc:sldMk cId="454763615" sldId="259"/>
        </pc:sldMkLst>
        <pc:spChg chg="mod">
          <ac:chgData name="Alfred Smith" userId="3c60a3631c0db8ad" providerId="LiveId" clId="{F6FBF4EF-59D3-4544-92AF-E31711C342C8}" dt="2025-05-29T06:38:31.128" v="2"/>
          <ac:spMkLst>
            <pc:docMk/>
            <pc:sldMk cId="454763615" sldId="259"/>
            <ac:spMk id="3" creationId="{A58184BD-88F1-BA02-40C1-D8403D0EEC0D}"/>
          </ac:spMkLst>
        </pc:spChg>
      </pc:sldChg>
      <pc:sldChg chg="addSp delSp modSp mod">
        <pc:chgData name="Alfred Smith" userId="3c60a3631c0db8ad" providerId="LiveId" clId="{F6FBF4EF-59D3-4544-92AF-E31711C342C8}" dt="2025-05-29T06:39:38.002" v="4"/>
        <pc:sldMkLst>
          <pc:docMk/>
          <pc:sldMk cId="2346136586" sldId="260"/>
        </pc:sldMkLst>
        <pc:spChg chg="add mod">
          <ac:chgData name="Alfred Smith" userId="3c60a3631c0db8ad" providerId="LiveId" clId="{F6FBF4EF-59D3-4544-92AF-E31711C342C8}" dt="2025-05-29T06:39:38.002" v="4"/>
          <ac:spMkLst>
            <pc:docMk/>
            <pc:sldMk cId="2346136586" sldId="260"/>
            <ac:spMk id="2" creationId="{1A90980C-B6F9-D305-D8F4-17EA1A5E7AFB}"/>
          </ac:spMkLst>
        </pc:spChg>
        <pc:spChg chg="del mod">
          <ac:chgData name="Alfred Smith" userId="3c60a3631c0db8ad" providerId="LiveId" clId="{F6FBF4EF-59D3-4544-92AF-E31711C342C8}" dt="2025-05-29T06:39:37.454" v="3" actId="478"/>
          <ac:spMkLst>
            <pc:docMk/>
            <pc:sldMk cId="2346136586" sldId="260"/>
            <ac:spMk id="3" creationId="{A58184BD-88F1-BA02-40C1-D8403D0EEC0D}"/>
          </ac:spMkLst>
        </pc:spChg>
        <pc:spChg chg="del">
          <ac:chgData name="Alfred Smith" userId="3c60a3631c0db8ad" providerId="LiveId" clId="{F6FBF4EF-59D3-4544-92AF-E31711C342C8}" dt="2025-05-29T06:39:37.454" v="3" actId="478"/>
          <ac:spMkLst>
            <pc:docMk/>
            <pc:sldMk cId="2346136586" sldId="260"/>
            <ac:spMk id="4" creationId="{EE2AC625-9141-A801-F431-DD5F79396320}"/>
          </ac:spMkLst>
        </pc:spChg>
        <pc:spChg chg="add mod">
          <ac:chgData name="Alfred Smith" userId="3c60a3631c0db8ad" providerId="LiveId" clId="{F6FBF4EF-59D3-4544-92AF-E31711C342C8}" dt="2025-05-29T06:39:38.002" v="4"/>
          <ac:spMkLst>
            <pc:docMk/>
            <pc:sldMk cId="2346136586" sldId="260"/>
            <ac:spMk id="5" creationId="{0C6DC195-EDF9-8C02-5DC3-3229C67E4F9B}"/>
          </ac:spMkLst>
        </pc:spChg>
      </pc:sldChg>
      <pc:sldChg chg="addSp delSp modSp mod">
        <pc:chgData name="Alfred Smith" userId="3c60a3631c0db8ad" providerId="LiveId" clId="{F6FBF4EF-59D3-4544-92AF-E31711C342C8}" dt="2025-05-29T06:40:13.600" v="6"/>
        <pc:sldMkLst>
          <pc:docMk/>
          <pc:sldMk cId="4037329247" sldId="261"/>
        </pc:sldMkLst>
        <pc:spChg chg="add mod">
          <ac:chgData name="Alfred Smith" userId="3c60a3631c0db8ad" providerId="LiveId" clId="{F6FBF4EF-59D3-4544-92AF-E31711C342C8}" dt="2025-05-29T06:40:13.600" v="6"/>
          <ac:spMkLst>
            <pc:docMk/>
            <pc:sldMk cId="4037329247" sldId="261"/>
            <ac:spMk id="2" creationId="{3733EF4D-92D4-150F-405B-26F553132421}"/>
          </ac:spMkLst>
        </pc:spChg>
        <pc:spChg chg="del">
          <ac:chgData name="Alfred Smith" userId="3c60a3631c0db8ad" providerId="LiveId" clId="{F6FBF4EF-59D3-4544-92AF-E31711C342C8}" dt="2025-05-29T06:40:12.714" v="5" actId="478"/>
          <ac:spMkLst>
            <pc:docMk/>
            <pc:sldMk cId="4037329247" sldId="261"/>
            <ac:spMk id="3" creationId="{A58184BD-88F1-BA02-40C1-D8403D0EEC0D}"/>
          </ac:spMkLst>
        </pc:spChg>
        <pc:spChg chg="del">
          <ac:chgData name="Alfred Smith" userId="3c60a3631c0db8ad" providerId="LiveId" clId="{F6FBF4EF-59D3-4544-92AF-E31711C342C8}" dt="2025-05-29T06:40:12.714" v="5" actId="478"/>
          <ac:spMkLst>
            <pc:docMk/>
            <pc:sldMk cId="4037329247" sldId="261"/>
            <ac:spMk id="4" creationId="{EE2AC625-9141-A801-F431-DD5F79396320}"/>
          </ac:spMkLst>
        </pc:spChg>
        <pc:spChg chg="add mod">
          <ac:chgData name="Alfred Smith" userId="3c60a3631c0db8ad" providerId="LiveId" clId="{F6FBF4EF-59D3-4544-92AF-E31711C342C8}" dt="2025-05-29T06:40:13.600" v="6"/>
          <ac:spMkLst>
            <pc:docMk/>
            <pc:sldMk cId="4037329247" sldId="261"/>
            <ac:spMk id="5" creationId="{83D7AA37-4F2F-7DC7-BAD3-CDA45C0F7DDF}"/>
          </ac:spMkLst>
        </pc:spChg>
      </pc:sldChg>
      <pc:sldChg chg="addSp delSp modSp mod">
        <pc:chgData name="Alfred Smith" userId="3c60a3631c0db8ad" providerId="LiveId" clId="{F6FBF4EF-59D3-4544-92AF-E31711C342C8}" dt="2025-05-29T06:41:54.787" v="8"/>
        <pc:sldMkLst>
          <pc:docMk/>
          <pc:sldMk cId="1909638311" sldId="262"/>
        </pc:sldMkLst>
        <pc:spChg chg="add mod">
          <ac:chgData name="Alfred Smith" userId="3c60a3631c0db8ad" providerId="LiveId" clId="{F6FBF4EF-59D3-4544-92AF-E31711C342C8}" dt="2025-05-29T06:41:54.787" v="8"/>
          <ac:spMkLst>
            <pc:docMk/>
            <pc:sldMk cId="1909638311" sldId="262"/>
            <ac:spMk id="2" creationId="{6D5E3B6D-6B68-F721-BDCF-0033F8A6B398}"/>
          </ac:spMkLst>
        </pc:spChg>
        <pc:spChg chg="del">
          <ac:chgData name="Alfred Smith" userId="3c60a3631c0db8ad" providerId="LiveId" clId="{F6FBF4EF-59D3-4544-92AF-E31711C342C8}" dt="2025-05-29T06:41:54.204" v="7" actId="478"/>
          <ac:spMkLst>
            <pc:docMk/>
            <pc:sldMk cId="1909638311" sldId="262"/>
            <ac:spMk id="3" creationId="{A58184BD-88F1-BA02-40C1-D8403D0EEC0D}"/>
          </ac:spMkLst>
        </pc:spChg>
        <pc:spChg chg="del">
          <ac:chgData name="Alfred Smith" userId="3c60a3631c0db8ad" providerId="LiveId" clId="{F6FBF4EF-59D3-4544-92AF-E31711C342C8}" dt="2025-05-29T06:41:54.204" v="7" actId="478"/>
          <ac:spMkLst>
            <pc:docMk/>
            <pc:sldMk cId="1909638311" sldId="262"/>
            <ac:spMk id="4" creationId="{EE2AC625-9141-A801-F431-DD5F79396320}"/>
          </ac:spMkLst>
        </pc:spChg>
        <pc:spChg chg="add mod">
          <ac:chgData name="Alfred Smith" userId="3c60a3631c0db8ad" providerId="LiveId" clId="{F6FBF4EF-59D3-4544-92AF-E31711C342C8}" dt="2025-05-29T06:41:54.787" v="8"/>
          <ac:spMkLst>
            <pc:docMk/>
            <pc:sldMk cId="1909638311" sldId="262"/>
            <ac:spMk id="5" creationId="{DCD748F1-FA4C-3B4E-A373-DE2B9C747A93}"/>
          </ac:spMkLst>
        </pc:spChg>
      </pc:sldChg>
      <pc:sldChg chg="addSp delSp modSp mod">
        <pc:chgData name="Alfred Smith" userId="3c60a3631c0db8ad" providerId="LiveId" clId="{F6FBF4EF-59D3-4544-92AF-E31711C342C8}" dt="2025-05-29T06:42:12.745" v="10"/>
        <pc:sldMkLst>
          <pc:docMk/>
          <pc:sldMk cId="641208035" sldId="263"/>
        </pc:sldMkLst>
        <pc:spChg chg="add mod">
          <ac:chgData name="Alfred Smith" userId="3c60a3631c0db8ad" providerId="LiveId" clId="{F6FBF4EF-59D3-4544-92AF-E31711C342C8}" dt="2025-05-29T06:42:12.745" v="10"/>
          <ac:spMkLst>
            <pc:docMk/>
            <pc:sldMk cId="641208035" sldId="263"/>
            <ac:spMk id="2" creationId="{8CC9C957-FDBE-A86B-669F-14BE2AAD6595}"/>
          </ac:spMkLst>
        </pc:spChg>
        <pc:spChg chg="del">
          <ac:chgData name="Alfred Smith" userId="3c60a3631c0db8ad" providerId="LiveId" clId="{F6FBF4EF-59D3-4544-92AF-E31711C342C8}" dt="2025-05-29T06:42:12.166" v="9" actId="478"/>
          <ac:spMkLst>
            <pc:docMk/>
            <pc:sldMk cId="641208035" sldId="263"/>
            <ac:spMk id="3" creationId="{A58184BD-88F1-BA02-40C1-D8403D0EEC0D}"/>
          </ac:spMkLst>
        </pc:spChg>
        <pc:spChg chg="del">
          <ac:chgData name="Alfred Smith" userId="3c60a3631c0db8ad" providerId="LiveId" clId="{F6FBF4EF-59D3-4544-92AF-E31711C342C8}" dt="2025-05-29T06:42:12.166" v="9" actId="478"/>
          <ac:spMkLst>
            <pc:docMk/>
            <pc:sldMk cId="641208035" sldId="263"/>
            <ac:spMk id="4" creationId="{EE2AC625-9141-A801-F431-DD5F79396320}"/>
          </ac:spMkLst>
        </pc:spChg>
        <pc:spChg chg="add mod">
          <ac:chgData name="Alfred Smith" userId="3c60a3631c0db8ad" providerId="LiveId" clId="{F6FBF4EF-59D3-4544-92AF-E31711C342C8}" dt="2025-05-29T06:42:12.745" v="10"/>
          <ac:spMkLst>
            <pc:docMk/>
            <pc:sldMk cId="641208035" sldId="263"/>
            <ac:spMk id="5" creationId="{649A13BA-B817-B18A-139A-504E92DC2944}"/>
          </ac:spMkLst>
        </pc:spChg>
      </pc:sldChg>
      <pc:sldChg chg="addSp delSp modSp mod">
        <pc:chgData name="Alfred Smith" userId="3c60a3631c0db8ad" providerId="LiveId" clId="{F6FBF4EF-59D3-4544-92AF-E31711C342C8}" dt="2025-05-29T06:42:35.211" v="12"/>
        <pc:sldMkLst>
          <pc:docMk/>
          <pc:sldMk cId="4044745628" sldId="264"/>
        </pc:sldMkLst>
        <pc:spChg chg="add mod">
          <ac:chgData name="Alfred Smith" userId="3c60a3631c0db8ad" providerId="LiveId" clId="{F6FBF4EF-59D3-4544-92AF-E31711C342C8}" dt="2025-05-29T06:42:35.211" v="12"/>
          <ac:spMkLst>
            <pc:docMk/>
            <pc:sldMk cId="4044745628" sldId="264"/>
            <ac:spMk id="2" creationId="{240A29A0-3D24-56AB-2A11-1C442E19D074}"/>
          </ac:spMkLst>
        </pc:spChg>
        <pc:spChg chg="del">
          <ac:chgData name="Alfred Smith" userId="3c60a3631c0db8ad" providerId="LiveId" clId="{F6FBF4EF-59D3-4544-92AF-E31711C342C8}" dt="2025-05-29T06:42:34.604" v="11" actId="478"/>
          <ac:spMkLst>
            <pc:docMk/>
            <pc:sldMk cId="4044745628" sldId="264"/>
            <ac:spMk id="3" creationId="{A58184BD-88F1-BA02-40C1-D8403D0EEC0D}"/>
          </ac:spMkLst>
        </pc:spChg>
        <pc:spChg chg="del">
          <ac:chgData name="Alfred Smith" userId="3c60a3631c0db8ad" providerId="LiveId" clId="{F6FBF4EF-59D3-4544-92AF-E31711C342C8}" dt="2025-05-29T06:42:34.604" v="11" actId="478"/>
          <ac:spMkLst>
            <pc:docMk/>
            <pc:sldMk cId="4044745628" sldId="264"/>
            <ac:spMk id="4" creationId="{EE2AC625-9141-A801-F431-DD5F79396320}"/>
          </ac:spMkLst>
        </pc:spChg>
        <pc:spChg chg="add mod">
          <ac:chgData name="Alfred Smith" userId="3c60a3631c0db8ad" providerId="LiveId" clId="{F6FBF4EF-59D3-4544-92AF-E31711C342C8}" dt="2025-05-29T06:42:35.211" v="12"/>
          <ac:spMkLst>
            <pc:docMk/>
            <pc:sldMk cId="4044745628" sldId="264"/>
            <ac:spMk id="5" creationId="{33680DDF-E715-2C86-99DB-64D36A166C51}"/>
          </ac:spMkLst>
        </pc:spChg>
      </pc:sldChg>
      <pc:sldChg chg="addSp delSp modSp mod">
        <pc:chgData name="Alfred Smith" userId="3c60a3631c0db8ad" providerId="LiveId" clId="{F6FBF4EF-59D3-4544-92AF-E31711C342C8}" dt="2025-05-29T06:43:06.102" v="14"/>
        <pc:sldMkLst>
          <pc:docMk/>
          <pc:sldMk cId="978260341" sldId="265"/>
        </pc:sldMkLst>
        <pc:spChg chg="add mod">
          <ac:chgData name="Alfred Smith" userId="3c60a3631c0db8ad" providerId="LiveId" clId="{F6FBF4EF-59D3-4544-92AF-E31711C342C8}" dt="2025-05-29T06:43:06.102" v="14"/>
          <ac:spMkLst>
            <pc:docMk/>
            <pc:sldMk cId="978260341" sldId="265"/>
            <ac:spMk id="2" creationId="{22B62E64-6B85-0842-0021-10A90FAC38C1}"/>
          </ac:spMkLst>
        </pc:spChg>
        <pc:spChg chg="del">
          <ac:chgData name="Alfred Smith" userId="3c60a3631c0db8ad" providerId="LiveId" clId="{F6FBF4EF-59D3-4544-92AF-E31711C342C8}" dt="2025-05-29T06:43:05.287" v="13" actId="478"/>
          <ac:spMkLst>
            <pc:docMk/>
            <pc:sldMk cId="978260341" sldId="265"/>
            <ac:spMk id="3" creationId="{A58184BD-88F1-BA02-40C1-D8403D0EEC0D}"/>
          </ac:spMkLst>
        </pc:spChg>
        <pc:spChg chg="del">
          <ac:chgData name="Alfred Smith" userId="3c60a3631c0db8ad" providerId="LiveId" clId="{F6FBF4EF-59D3-4544-92AF-E31711C342C8}" dt="2025-05-29T06:43:05.287" v="13" actId="478"/>
          <ac:spMkLst>
            <pc:docMk/>
            <pc:sldMk cId="978260341" sldId="265"/>
            <ac:spMk id="4" creationId="{EE2AC625-9141-A801-F431-DD5F79396320}"/>
          </ac:spMkLst>
        </pc:spChg>
        <pc:spChg chg="add mod">
          <ac:chgData name="Alfred Smith" userId="3c60a3631c0db8ad" providerId="LiveId" clId="{F6FBF4EF-59D3-4544-92AF-E31711C342C8}" dt="2025-05-29T06:43:06.102" v="14"/>
          <ac:spMkLst>
            <pc:docMk/>
            <pc:sldMk cId="978260341" sldId="265"/>
            <ac:spMk id="5" creationId="{23FA8792-E8A5-EDCE-396A-724B96C4112E}"/>
          </ac:spMkLst>
        </pc:spChg>
      </pc:sldChg>
      <pc:sldChg chg="addSp delSp modSp mod">
        <pc:chgData name="Alfred Smith" userId="3c60a3631c0db8ad" providerId="LiveId" clId="{F6FBF4EF-59D3-4544-92AF-E31711C342C8}" dt="2025-05-29T06:43:31.734" v="16"/>
        <pc:sldMkLst>
          <pc:docMk/>
          <pc:sldMk cId="3575870363" sldId="266"/>
        </pc:sldMkLst>
        <pc:spChg chg="add mod">
          <ac:chgData name="Alfred Smith" userId="3c60a3631c0db8ad" providerId="LiveId" clId="{F6FBF4EF-59D3-4544-92AF-E31711C342C8}" dt="2025-05-29T06:43:31.734" v="16"/>
          <ac:spMkLst>
            <pc:docMk/>
            <pc:sldMk cId="3575870363" sldId="266"/>
            <ac:spMk id="2" creationId="{F555F244-195D-344B-5EBA-02ECB91C8547}"/>
          </ac:spMkLst>
        </pc:spChg>
        <pc:spChg chg="del">
          <ac:chgData name="Alfred Smith" userId="3c60a3631c0db8ad" providerId="LiveId" clId="{F6FBF4EF-59D3-4544-92AF-E31711C342C8}" dt="2025-05-29T06:43:31.070" v="15" actId="478"/>
          <ac:spMkLst>
            <pc:docMk/>
            <pc:sldMk cId="3575870363" sldId="266"/>
            <ac:spMk id="3" creationId="{A58184BD-88F1-BA02-40C1-D8403D0EEC0D}"/>
          </ac:spMkLst>
        </pc:spChg>
        <pc:spChg chg="del">
          <ac:chgData name="Alfred Smith" userId="3c60a3631c0db8ad" providerId="LiveId" clId="{F6FBF4EF-59D3-4544-92AF-E31711C342C8}" dt="2025-05-29T06:43:31.070" v="15" actId="478"/>
          <ac:spMkLst>
            <pc:docMk/>
            <pc:sldMk cId="3575870363" sldId="266"/>
            <ac:spMk id="4" creationId="{EE2AC625-9141-A801-F431-DD5F79396320}"/>
          </ac:spMkLst>
        </pc:spChg>
        <pc:spChg chg="add mod">
          <ac:chgData name="Alfred Smith" userId="3c60a3631c0db8ad" providerId="LiveId" clId="{F6FBF4EF-59D3-4544-92AF-E31711C342C8}" dt="2025-05-29T06:43:31.734" v="16"/>
          <ac:spMkLst>
            <pc:docMk/>
            <pc:sldMk cId="3575870363" sldId="266"/>
            <ac:spMk id="5" creationId="{18695A6A-B2CC-7524-D3A2-D38825795F5A}"/>
          </ac:spMkLst>
        </pc:spChg>
      </pc:sldChg>
      <pc:sldChg chg="addSp delSp modSp mod">
        <pc:chgData name="Alfred Smith" userId="3c60a3631c0db8ad" providerId="LiveId" clId="{F6FBF4EF-59D3-4544-92AF-E31711C342C8}" dt="2025-05-29T06:43:52.133" v="18"/>
        <pc:sldMkLst>
          <pc:docMk/>
          <pc:sldMk cId="4017137865" sldId="267"/>
        </pc:sldMkLst>
        <pc:spChg chg="add mod">
          <ac:chgData name="Alfred Smith" userId="3c60a3631c0db8ad" providerId="LiveId" clId="{F6FBF4EF-59D3-4544-92AF-E31711C342C8}" dt="2025-05-29T06:43:52.133" v="18"/>
          <ac:spMkLst>
            <pc:docMk/>
            <pc:sldMk cId="4017137865" sldId="267"/>
            <ac:spMk id="2" creationId="{9C11FAF8-2EFF-B5A5-F861-E69B02F02F7C}"/>
          </ac:spMkLst>
        </pc:spChg>
        <pc:spChg chg="del">
          <ac:chgData name="Alfred Smith" userId="3c60a3631c0db8ad" providerId="LiveId" clId="{F6FBF4EF-59D3-4544-92AF-E31711C342C8}" dt="2025-05-29T06:43:51.526" v="17" actId="478"/>
          <ac:spMkLst>
            <pc:docMk/>
            <pc:sldMk cId="4017137865" sldId="267"/>
            <ac:spMk id="3" creationId="{A58184BD-88F1-BA02-40C1-D8403D0EEC0D}"/>
          </ac:spMkLst>
        </pc:spChg>
        <pc:spChg chg="del">
          <ac:chgData name="Alfred Smith" userId="3c60a3631c0db8ad" providerId="LiveId" clId="{F6FBF4EF-59D3-4544-92AF-E31711C342C8}" dt="2025-05-29T06:43:51.526" v="17" actId="478"/>
          <ac:spMkLst>
            <pc:docMk/>
            <pc:sldMk cId="4017137865" sldId="267"/>
            <ac:spMk id="4" creationId="{EE2AC625-9141-A801-F431-DD5F79396320}"/>
          </ac:spMkLst>
        </pc:spChg>
        <pc:spChg chg="add mod">
          <ac:chgData name="Alfred Smith" userId="3c60a3631c0db8ad" providerId="LiveId" clId="{F6FBF4EF-59D3-4544-92AF-E31711C342C8}" dt="2025-05-29T06:43:52.133" v="18"/>
          <ac:spMkLst>
            <pc:docMk/>
            <pc:sldMk cId="4017137865" sldId="267"/>
            <ac:spMk id="5" creationId="{5D2BFBB0-34DA-29C0-4EBC-1A0BF11B5E33}"/>
          </ac:spMkLst>
        </pc:spChg>
      </pc:sldChg>
      <pc:sldChg chg="addSp delSp modSp mod">
        <pc:chgData name="Alfred Smith" userId="3c60a3631c0db8ad" providerId="LiveId" clId="{F6FBF4EF-59D3-4544-92AF-E31711C342C8}" dt="2025-05-29T06:44:12.701" v="20"/>
        <pc:sldMkLst>
          <pc:docMk/>
          <pc:sldMk cId="3137811553" sldId="268"/>
        </pc:sldMkLst>
        <pc:spChg chg="add mod">
          <ac:chgData name="Alfred Smith" userId="3c60a3631c0db8ad" providerId="LiveId" clId="{F6FBF4EF-59D3-4544-92AF-E31711C342C8}" dt="2025-05-29T06:44:12.701" v="20"/>
          <ac:spMkLst>
            <pc:docMk/>
            <pc:sldMk cId="3137811553" sldId="268"/>
            <ac:spMk id="2" creationId="{E1585C42-C560-6627-C970-C3C47E485631}"/>
          </ac:spMkLst>
        </pc:spChg>
        <pc:spChg chg="del">
          <ac:chgData name="Alfred Smith" userId="3c60a3631c0db8ad" providerId="LiveId" clId="{F6FBF4EF-59D3-4544-92AF-E31711C342C8}" dt="2025-05-29T06:44:12.179" v="19" actId="478"/>
          <ac:spMkLst>
            <pc:docMk/>
            <pc:sldMk cId="3137811553" sldId="268"/>
            <ac:spMk id="3" creationId="{A58184BD-88F1-BA02-40C1-D8403D0EEC0D}"/>
          </ac:spMkLst>
        </pc:spChg>
        <pc:spChg chg="del">
          <ac:chgData name="Alfred Smith" userId="3c60a3631c0db8ad" providerId="LiveId" clId="{F6FBF4EF-59D3-4544-92AF-E31711C342C8}" dt="2025-05-29T06:44:12.179" v="19" actId="478"/>
          <ac:spMkLst>
            <pc:docMk/>
            <pc:sldMk cId="3137811553" sldId="268"/>
            <ac:spMk id="4" creationId="{EE2AC625-9141-A801-F431-DD5F79396320}"/>
          </ac:spMkLst>
        </pc:spChg>
        <pc:spChg chg="add mod">
          <ac:chgData name="Alfred Smith" userId="3c60a3631c0db8ad" providerId="LiveId" clId="{F6FBF4EF-59D3-4544-92AF-E31711C342C8}" dt="2025-05-29T06:44:12.701" v="20"/>
          <ac:spMkLst>
            <pc:docMk/>
            <pc:sldMk cId="3137811553" sldId="268"/>
            <ac:spMk id="5" creationId="{6A461D90-1533-0A11-73E3-506BDF5DC349}"/>
          </ac:spMkLst>
        </pc:spChg>
      </pc:sldChg>
      <pc:sldChg chg="modSp">
        <pc:chgData name="Alfred Smith" userId="3c60a3631c0db8ad" providerId="LiveId" clId="{F6FBF4EF-59D3-4544-92AF-E31711C342C8}" dt="2025-05-29T06:38:31.128" v="2"/>
        <pc:sldMkLst>
          <pc:docMk/>
          <pc:sldMk cId="4120481681" sldId="270"/>
        </pc:sldMkLst>
        <pc:spChg chg="mod">
          <ac:chgData name="Alfred Smith" userId="3c60a3631c0db8ad" providerId="LiveId" clId="{F6FBF4EF-59D3-4544-92AF-E31711C342C8}" dt="2025-05-29T06:38:31.128" v="2"/>
          <ac:spMkLst>
            <pc:docMk/>
            <pc:sldMk cId="4120481681" sldId="270"/>
            <ac:spMk id="3" creationId="{8C613065-35C1-44E3-295A-7E14A0B0391E}"/>
          </ac:spMkLst>
        </pc:spChg>
      </pc:sldChg>
      <pc:sldChg chg="modSp">
        <pc:chgData name="Alfred Smith" userId="3c60a3631c0db8ad" providerId="LiveId" clId="{F6FBF4EF-59D3-4544-92AF-E31711C342C8}" dt="2025-05-29T06:38:31.128" v="2"/>
        <pc:sldMkLst>
          <pc:docMk/>
          <pc:sldMk cId="939110669" sldId="271"/>
        </pc:sldMkLst>
        <pc:spChg chg="mod">
          <ac:chgData name="Alfred Smith" userId="3c60a3631c0db8ad" providerId="LiveId" clId="{F6FBF4EF-59D3-4544-92AF-E31711C342C8}" dt="2025-05-29T06:38:31.128" v="2"/>
          <ac:spMkLst>
            <pc:docMk/>
            <pc:sldMk cId="939110669" sldId="271"/>
            <ac:spMk id="4" creationId="{BA3D7192-27B6-9A26-6FBE-06F0AB6EDC61}"/>
          </ac:spMkLst>
        </pc:spChg>
      </pc:sldChg>
      <pc:sldChg chg="modSp">
        <pc:chgData name="Alfred Smith" userId="3c60a3631c0db8ad" providerId="LiveId" clId="{F6FBF4EF-59D3-4544-92AF-E31711C342C8}" dt="2025-05-29T06:38:31.128" v="2"/>
        <pc:sldMkLst>
          <pc:docMk/>
          <pc:sldMk cId="4024569785" sldId="272"/>
        </pc:sldMkLst>
        <pc:spChg chg="mod">
          <ac:chgData name="Alfred Smith" userId="3c60a3631c0db8ad" providerId="LiveId" clId="{F6FBF4EF-59D3-4544-92AF-E31711C342C8}" dt="2025-05-29T06:38:31.128" v="2"/>
          <ac:spMkLst>
            <pc:docMk/>
            <pc:sldMk cId="4024569785" sldId="272"/>
            <ac:spMk id="4" creationId="{15BE3A64-6FC6-A7FC-3A16-BC2AC6778025}"/>
          </ac:spMkLst>
        </pc:spChg>
      </pc:sldChg>
      <pc:sldChg chg="modSp">
        <pc:chgData name="Alfred Smith" userId="3c60a3631c0db8ad" providerId="LiveId" clId="{F6FBF4EF-59D3-4544-92AF-E31711C342C8}" dt="2025-05-29T06:38:31.128" v="2"/>
        <pc:sldMkLst>
          <pc:docMk/>
          <pc:sldMk cId="487179600" sldId="273"/>
        </pc:sldMkLst>
        <pc:spChg chg="mod">
          <ac:chgData name="Alfred Smith" userId="3c60a3631c0db8ad" providerId="LiveId" clId="{F6FBF4EF-59D3-4544-92AF-E31711C342C8}" dt="2025-05-29T06:38:31.128" v="2"/>
          <ac:spMkLst>
            <pc:docMk/>
            <pc:sldMk cId="487179600" sldId="273"/>
            <ac:spMk id="4" creationId="{CC3FAFCE-5045-13DD-D5E5-99CECCA1AA81}"/>
          </ac:spMkLst>
        </pc:spChg>
      </pc:sldChg>
      <pc:sldChg chg="modSp">
        <pc:chgData name="Alfred Smith" userId="3c60a3631c0db8ad" providerId="LiveId" clId="{F6FBF4EF-59D3-4544-92AF-E31711C342C8}" dt="2025-05-29T06:38:31.128" v="2"/>
        <pc:sldMkLst>
          <pc:docMk/>
          <pc:sldMk cId="2168401200" sldId="274"/>
        </pc:sldMkLst>
        <pc:spChg chg="mod">
          <ac:chgData name="Alfred Smith" userId="3c60a3631c0db8ad" providerId="LiveId" clId="{F6FBF4EF-59D3-4544-92AF-E31711C342C8}" dt="2025-05-29T06:38:31.128" v="2"/>
          <ac:spMkLst>
            <pc:docMk/>
            <pc:sldMk cId="2168401200" sldId="274"/>
            <ac:spMk id="4" creationId="{72B1A0F7-DCEC-0400-C22E-0C67F6BB0A19}"/>
          </ac:spMkLst>
        </pc:spChg>
      </pc:sldChg>
      <pc:sldChg chg="modSp">
        <pc:chgData name="Alfred Smith" userId="3c60a3631c0db8ad" providerId="LiveId" clId="{F6FBF4EF-59D3-4544-92AF-E31711C342C8}" dt="2025-05-29T06:38:31.128" v="2"/>
        <pc:sldMkLst>
          <pc:docMk/>
          <pc:sldMk cId="2996969115" sldId="275"/>
        </pc:sldMkLst>
        <pc:spChg chg="mod">
          <ac:chgData name="Alfred Smith" userId="3c60a3631c0db8ad" providerId="LiveId" clId="{F6FBF4EF-59D3-4544-92AF-E31711C342C8}" dt="2025-05-29T06:38:31.128" v="2"/>
          <ac:spMkLst>
            <pc:docMk/>
            <pc:sldMk cId="2996969115" sldId="275"/>
            <ac:spMk id="4" creationId="{9EC0A6E1-559E-3510-D70C-18D160A817D8}"/>
          </ac:spMkLst>
        </pc:spChg>
      </pc:sldChg>
      <pc:sldChg chg="modSp">
        <pc:chgData name="Alfred Smith" userId="3c60a3631c0db8ad" providerId="LiveId" clId="{F6FBF4EF-59D3-4544-92AF-E31711C342C8}" dt="2025-05-29T06:38:31.128" v="2"/>
        <pc:sldMkLst>
          <pc:docMk/>
          <pc:sldMk cId="2390376940" sldId="276"/>
        </pc:sldMkLst>
        <pc:spChg chg="mod">
          <ac:chgData name="Alfred Smith" userId="3c60a3631c0db8ad" providerId="LiveId" clId="{F6FBF4EF-59D3-4544-92AF-E31711C342C8}" dt="2025-05-29T06:38:31.128" v="2"/>
          <ac:spMkLst>
            <pc:docMk/>
            <pc:sldMk cId="2390376940" sldId="276"/>
            <ac:spMk id="4" creationId="{FC659564-6036-854C-0B47-B2F6A10C7D44}"/>
          </ac:spMkLst>
        </pc:spChg>
      </pc:sldChg>
      <pc:sldChg chg="modSp">
        <pc:chgData name="Alfred Smith" userId="3c60a3631c0db8ad" providerId="LiveId" clId="{F6FBF4EF-59D3-4544-92AF-E31711C342C8}" dt="2025-05-29T06:38:31.128" v="2"/>
        <pc:sldMkLst>
          <pc:docMk/>
          <pc:sldMk cId="4265919077" sldId="277"/>
        </pc:sldMkLst>
        <pc:spChg chg="mod">
          <ac:chgData name="Alfred Smith" userId="3c60a3631c0db8ad" providerId="LiveId" clId="{F6FBF4EF-59D3-4544-92AF-E31711C342C8}" dt="2025-05-29T06:38:31.128" v="2"/>
          <ac:spMkLst>
            <pc:docMk/>
            <pc:sldMk cId="4265919077" sldId="277"/>
            <ac:spMk id="4" creationId="{7FFA9F1B-DC83-CC66-D5C4-B6413019B6C3}"/>
          </ac:spMkLst>
        </pc:spChg>
      </pc:sldChg>
      <pc:sldChg chg="modSp">
        <pc:chgData name="Alfred Smith" userId="3c60a3631c0db8ad" providerId="LiveId" clId="{F6FBF4EF-59D3-4544-92AF-E31711C342C8}" dt="2025-05-29T06:38:31.128" v="2"/>
        <pc:sldMkLst>
          <pc:docMk/>
          <pc:sldMk cId="210266664" sldId="278"/>
        </pc:sldMkLst>
        <pc:spChg chg="mod">
          <ac:chgData name="Alfred Smith" userId="3c60a3631c0db8ad" providerId="LiveId" clId="{F6FBF4EF-59D3-4544-92AF-E31711C342C8}" dt="2025-05-29T06:38:31.128" v="2"/>
          <ac:spMkLst>
            <pc:docMk/>
            <pc:sldMk cId="210266664" sldId="278"/>
            <ac:spMk id="4" creationId="{5686D51A-509D-30F5-6F18-A13AC335768D}"/>
          </ac:spMkLst>
        </pc:spChg>
      </pc:sldChg>
      <pc:sldChg chg="modSp">
        <pc:chgData name="Alfred Smith" userId="3c60a3631c0db8ad" providerId="LiveId" clId="{F6FBF4EF-59D3-4544-92AF-E31711C342C8}" dt="2025-05-29T06:38:31.128" v="2"/>
        <pc:sldMkLst>
          <pc:docMk/>
          <pc:sldMk cId="888433145" sldId="279"/>
        </pc:sldMkLst>
        <pc:spChg chg="mod">
          <ac:chgData name="Alfred Smith" userId="3c60a3631c0db8ad" providerId="LiveId" clId="{F6FBF4EF-59D3-4544-92AF-E31711C342C8}" dt="2025-05-29T06:38:31.128" v="2"/>
          <ac:spMkLst>
            <pc:docMk/>
            <pc:sldMk cId="888433145" sldId="279"/>
            <ac:spMk id="4" creationId="{A54DCA1C-D1D6-F05B-89A8-ECB2BBBE3C43}"/>
          </ac:spMkLst>
        </pc:spChg>
      </pc:sldChg>
      <pc:sldChg chg="modSp">
        <pc:chgData name="Alfred Smith" userId="3c60a3631c0db8ad" providerId="LiveId" clId="{F6FBF4EF-59D3-4544-92AF-E31711C342C8}" dt="2025-05-29T06:38:31.128" v="2"/>
        <pc:sldMkLst>
          <pc:docMk/>
          <pc:sldMk cId="3748938457" sldId="296"/>
        </pc:sldMkLst>
        <pc:spChg chg="mod">
          <ac:chgData name="Alfred Smith" userId="3c60a3631c0db8ad" providerId="LiveId" clId="{F6FBF4EF-59D3-4544-92AF-E31711C342C8}" dt="2025-05-29T06:38:31.128" v="2"/>
          <ac:spMkLst>
            <pc:docMk/>
            <pc:sldMk cId="3748938457" sldId="296"/>
            <ac:spMk id="2" creationId="{1461E0F6-96BF-92C4-8A74-B821C00F7457}"/>
          </ac:spMkLst>
        </pc:spChg>
      </pc:sldChg>
    </pc:docChg>
  </pc:docChgLst>
  <pc:docChgLst>
    <pc:chgData name="Leonie Smith" userId="fed1330f33f5650e" providerId="LiveId" clId="{532205DE-DC8A-406C-AD7D-D3346A150DAD}"/>
    <pc:docChg chg="undo redo custSel addSld delSld modSld">
      <pc:chgData name="Leonie Smith" userId="fed1330f33f5650e" providerId="LiveId" clId="{532205DE-DC8A-406C-AD7D-D3346A150DAD}" dt="2023-02-23T07:21:57.323" v="43" actId="20577"/>
      <pc:docMkLst>
        <pc:docMk/>
      </pc:docMkLst>
      <pc:sldChg chg="addSp modSp mod">
        <pc:chgData name="Leonie Smith" userId="fed1330f33f5650e" providerId="LiveId" clId="{532205DE-DC8A-406C-AD7D-D3346A150DAD}" dt="2023-02-23T07:20:19.843" v="22" actId="14100"/>
        <pc:sldMkLst>
          <pc:docMk/>
          <pc:sldMk cId="3788111665" sldId="258"/>
        </pc:sldMkLst>
      </pc:sldChg>
      <pc:sldChg chg="addSp modSp">
        <pc:chgData name="Leonie Smith" userId="fed1330f33f5650e" providerId="LiveId" clId="{532205DE-DC8A-406C-AD7D-D3346A150DAD}" dt="2023-02-23T07:20:23.638" v="23"/>
        <pc:sldMkLst>
          <pc:docMk/>
          <pc:sldMk cId="4120481681" sldId="270"/>
        </pc:sldMkLst>
      </pc:sldChg>
      <pc:sldChg chg="addSp modSp mod">
        <pc:chgData name="Leonie Smith" userId="fed1330f33f5650e" providerId="LiveId" clId="{532205DE-DC8A-406C-AD7D-D3346A150DAD}" dt="2023-02-23T07:20:30.197" v="25" actId="20577"/>
        <pc:sldMkLst>
          <pc:docMk/>
          <pc:sldMk cId="939110669" sldId="271"/>
        </pc:sldMkLst>
      </pc:sldChg>
      <pc:sldChg chg="addSp modSp mod">
        <pc:chgData name="Leonie Smith" userId="fed1330f33f5650e" providerId="LiveId" clId="{532205DE-DC8A-406C-AD7D-D3346A150DAD}" dt="2023-02-23T07:20:39.984" v="27" actId="20577"/>
        <pc:sldMkLst>
          <pc:docMk/>
          <pc:sldMk cId="4024569785" sldId="272"/>
        </pc:sldMkLst>
      </pc:sldChg>
      <pc:sldChg chg="addSp modSp mod">
        <pc:chgData name="Leonie Smith" userId="fed1330f33f5650e" providerId="LiveId" clId="{532205DE-DC8A-406C-AD7D-D3346A150DAD}" dt="2023-02-23T07:20:46.288" v="29" actId="20577"/>
        <pc:sldMkLst>
          <pc:docMk/>
          <pc:sldMk cId="487179600" sldId="273"/>
        </pc:sldMkLst>
      </pc:sldChg>
      <pc:sldChg chg="addSp modSp mod">
        <pc:chgData name="Leonie Smith" userId="fed1330f33f5650e" providerId="LiveId" clId="{532205DE-DC8A-406C-AD7D-D3346A150DAD}" dt="2023-02-23T07:20:53.489" v="31" actId="20577"/>
        <pc:sldMkLst>
          <pc:docMk/>
          <pc:sldMk cId="2168401200" sldId="274"/>
        </pc:sldMkLst>
      </pc:sldChg>
      <pc:sldChg chg="addSp modSp mod">
        <pc:chgData name="Leonie Smith" userId="fed1330f33f5650e" providerId="LiveId" clId="{532205DE-DC8A-406C-AD7D-D3346A150DAD}" dt="2023-02-23T07:21:00.507" v="33" actId="20577"/>
        <pc:sldMkLst>
          <pc:docMk/>
          <pc:sldMk cId="2996969115" sldId="275"/>
        </pc:sldMkLst>
      </pc:sldChg>
      <pc:sldChg chg="addSp modSp mod">
        <pc:chgData name="Leonie Smith" userId="fed1330f33f5650e" providerId="LiveId" clId="{532205DE-DC8A-406C-AD7D-D3346A150DAD}" dt="2023-02-23T07:21:19.030" v="35" actId="20577"/>
        <pc:sldMkLst>
          <pc:docMk/>
          <pc:sldMk cId="2390376940" sldId="276"/>
        </pc:sldMkLst>
      </pc:sldChg>
      <pc:sldChg chg="addSp modSp mod">
        <pc:chgData name="Leonie Smith" userId="fed1330f33f5650e" providerId="LiveId" clId="{532205DE-DC8A-406C-AD7D-D3346A150DAD}" dt="2023-02-23T07:21:34.540" v="37" actId="20577"/>
        <pc:sldMkLst>
          <pc:docMk/>
          <pc:sldMk cId="4265919077" sldId="277"/>
        </pc:sldMkLst>
      </pc:sldChg>
      <pc:sldChg chg="addSp modSp mod">
        <pc:chgData name="Leonie Smith" userId="fed1330f33f5650e" providerId="LiveId" clId="{532205DE-DC8A-406C-AD7D-D3346A150DAD}" dt="2023-02-23T07:21:41.613" v="39" actId="20577"/>
        <pc:sldMkLst>
          <pc:docMk/>
          <pc:sldMk cId="210266664" sldId="278"/>
        </pc:sldMkLst>
      </pc:sldChg>
      <pc:sldChg chg="addSp modSp mod">
        <pc:chgData name="Leonie Smith" userId="fed1330f33f5650e" providerId="LiveId" clId="{532205DE-DC8A-406C-AD7D-D3346A150DAD}" dt="2023-02-23T07:21:48.380" v="41" actId="20577"/>
        <pc:sldMkLst>
          <pc:docMk/>
          <pc:sldMk cId="888433145" sldId="279"/>
        </pc:sldMkLst>
      </pc:sldChg>
      <pc:sldChg chg="add del">
        <pc:chgData name="Leonie Smith" userId="fed1330f33f5650e" providerId="LiveId" clId="{532205DE-DC8A-406C-AD7D-D3346A150DAD}" dt="2023-02-23T07:18:29.212" v="1" actId="2696"/>
        <pc:sldMkLst>
          <pc:docMk/>
          <pc:sldMk cId="1126511635" sldId="282"/>
        </pc:sldMkLst>
      </pc:sldChg>
      <pc:sldChg chg="add del">
        <pc:chgData name="Leonie Smith" userId="fed1330f33f5650e" providerId="LiveId" clId="{532205DE-DC8A-406C-AD7D-D3346A150DAD}" dt="2023-02-23T07:18:29.212" v="1" actId="2696"/>
        <pc:sldMkLst>
          <pc:docMk/>
          <pc:sldMk cId="3166251957" sldId="283"/>
        </pc:sldMkLst>
      </pc:sldChg>
      <pc:sldChg chg="add del">
        <pc:chgData name="Leonie Smith" userId="fed1330f33f5650e" providerId="LiveId" clId="{532205DE-DC8A-406C-AD7D-D3346A150DAD}" dt="2023-02-23T07:18:29.212" v="1" actId="2696"/>
        <pc:sldMkLst>
          <pc:docMk/>
          <pc:sldMk cId="3922583308" sldId="284"/>
        </pc:sldMkLst>
      </pc:sldChg>
      <pc:sldChg chg="add del">
        <pc:chgData name="Leonie Smith" userId="fed1330f33f5650e" providerId="LiveId" clId="{532205DE-DC8A-406C-AD7D-D3346A150DAD}" dt="2023-02-23T07:18:29.212" v="1" actId="2696"/>
        <pc:sldMkLst>
          <pc:docMk/>
          <pc:sldMk cId="1522780631" sldId="285"/>
        </pc:sldMkLst>
      </pc:sldChg>
      <pc:sldChg chg="add del">
        <pc:chgData name="Leonie Smith" userId="fed1330f33f5650e" providerId="LiveId" clId="{532205DE-DC8A-406C-AD7D-D3346A150DAD}" dt="2023-02-23T07:18:29.212" v="1" actId="2696"/>
        <pc:sldMkLst>
          <pc:docMk/>
          <pc:sldMk cId="1850742486" sldId="286"/>
        </pc:sldMkLst>
      </pc:sldChg>
      <pc:sldChg chg="add del">
        <pc:chgData name="Leonie Smith" userId="fed1330f33f5650e" providerId="LiveId" clId="{532205DE-DC8A-406C-AD7D-D3346A150DAD}" dt="2023-02-23T07:18:29.212" v="1" actId="2696"/>
        <pc:sldMkLst>
          <pc:docMk/>
          <pc:sldMk cId="2332778949" sldId="287"/>
        </pc:sldMkLst>
      </pc:sldChg>
      <pc:sldChg chg="add del">
        <pc:chgData name="Leonie Smith" userId="fed1330f33f5650e" providerId="LiveId" clId="{532205DE-DC8A-406C-AD7D-D3346A150DAD}" dt="2023-02-23T07:18:29.212" v="1" actId="2696"/>
        <pc:sldMkLst>
          <pc:docMk/>
          <pc:sldMk cId="1828872212" sldId="288"/>
        </pc:sldMkLst>
      </pc:sldChg>
      <pc:sldChg chg="add del">
        <pc:chgData name="Leonie Smith" userId="fed1330f33f5650e" providerId="LiveId" clId="{532205DE-DC8A-406C-AD7D-D3346A150DAD}" dt="2023-02-23T07:18:29.212" v="1" actId="2696"/>
        <pc:sldMkLst>
          <pc:docMk/>
          <pc:sldMk cId="3153919605" sldId="289"/>
        </pc:sldMkLst>
      </pc:sldChg>
      <pc:sldChg chg="add del">
        <pc:chgData name="Leonie Smith" userId="fed1330f33f5650e" providerId="LiveId" clId="{532205DE-DC8A-406C-AD7D-D3346A150DAD}" dt="2023-02-23T07:18:29.212" v="1" actId="2696"/>
        <pc:sldMkLst>
          <pc:docMk/>
          <pc:sldMk cId="1292473336" sldId="290"/>
        </pc:sldMkLst>
      </pc:sldChg>
      <pc:sldChg chg="add del">
        <pc:chgData name="Leonie Smith" userId="fed1330f33f5650e" providerId="LiveId" clId="{532205DE-DC8A-406C-AD7D-D3346A150DAD}" dt="2023-02-23T07:18:29.212" v="1" actId="2696"/>
        <pc:sldMkLst>
          <pc:docMk/>
          <pc:sldMk cId="1878919862" sldId="291"/>
        </pc:sldMkLst>
      </pc:sldChg>
      <pc:sldChg chg="add del">
        <pc:chgData name="Leonie Smith" userId="fed1330f33f5650e" providerId="LiveId" clId="{532205DE-DC8A-406C-AD7D-D3346A150DAD}" dt="2023-02-23T07:18:29.212" v="1" actId="2696"/>
        <pc:sldMkLst>
          <pc:docMk/>
          <pc:sldMk cId="1014080634" sldId="292"/>
        </pc:sldMkLst>
      </pc:sldChg>
      <pc:sldChg chg="add del">
        <pc:chgData name="Leonie Smith" userId="fed1330f33f5650e" providerId="LiveId" clId="{532205DE-DC8A-406C-AD7D-D3346A150DAD}" dt="2023-02-23T07:18:29.212" v="1" actId="2696"/>
        <pc:sldMkLst>
          <pc:docMk/>
          <pc:sldMk cId="2219299321" sldId="293"/>
        </pc:sldMkLst>
      </pc:sldChg>
      <pc:sldChg chg="add del">
        <pc:chgData name="Leonie Smith" userId="fed1330f33f5650e" providerId="LiveId" clId="{532205DE-DC8A-406C-AD7D-D3346A150DAD}" dt="2023-02-23T07:18:29.212" v="1" actId="2696"/>
        <pc:sldMkLst>
          <pc:docMk/>
          <pc:sldMk cId="2859407553" sldId="294"/>
        </pc:sldMkLst>
      </pc:sldChg>
      <pc:sldChg chg="add del">
        <pc:chgData name="Leonie Smith" userId="fed1330f33f5650e" providerId="LiveId" clId="{532205DE-DC8A-406C-AD7D-D3346A150DAD}" dt="2023-02-23T07:18:29.212" v="1" actId="2696"/>
        <pc:sldMkLst>
          <pc:docMk/>
          <pc:sldMk cId="3279066978" sldId="295"/>
        </pc:sldMkLst>
      </pc:sldChg>
      <pc:sldChg chg="addSp modSp mod">
        <pc:chgData name="Leonie Smith" userId="fed1330f33f5650e" providerId="LiveId" clId="{532205DE-DC8A-406C-AD7D-D3346A150DAD}" dt="2023-02-23T07:21:57.323" v="43" actId="20577"/>
        <pc:sldMkLst>
          <pc:docMk/>
          <pc:sldMk cId="3748938457" sldId="296"/>
        </pc:sldMkLst>
      </pc:sldChg>
    </pc:docChg>
  </pc:docChgLst>
  <pc:docChgLst>
    <pc:chgData name="Alfred Smith" userId="3c60a3631c0db8ad" providerId="LiveId" clId="{CD1F5CBD-CCC5-4302-A0DF-896E955C1FE5}"/>
    <pc:docChg chg="custSel modSld">
      <pc:chgData name="Alfred Smith" userId="3c60a3631c0db8ad" providerId="LiveId" clId="{CD1F5CBD-CCC5-4302-A0DF-896E955C1FE5}" dt="2025-05-06T12:08:17.854" v="4" actId="1076"/>
      <pc:docMkLst>
        <pc:docMk/>
      </pc:docMkLst>
      <pc:sldChg chg="addSp delSp modSp mod">
        <pc:chgData name="Alfred Smith" userId="3c60a3631c0db8ad" providerId="LiveId" clId="{CD1F5CBD-CCC5-4302-A0DF-896E955C1FE5}" dt="2025-05-06T12:05:25.396" v="2"/>
        <pc:sldMkLst>
          <pc:docMk/>
          <pc:sldMk cId="1499918570" sldId="257"/>
        </pc:sldMkLst>
        <pc:spChg chg="add mod">
          <ac:chgData name="Alfred Smith" userId="3c60a3631c0db8ad" providerId="LiveId" clId="{CD1F5CBD-CCC5-4302-A0DF-896E955C1FE5}" dt="2025-05-06T12:05:25.396" v="2"/>
          <ac:spMkLst>
            <pc:docMk/>
            <pc:sldMk cId="1499918570" sldId="257"/>
            <ac:spMk id="7" creationId="{45D5D87D-E995-E8A4-181A-5C76181D484A}"/>
          </ac:spMkLst>
        </pc:spChg>
      </pc:sldChg>
      <pc:sldChg chg="modSp">
        <pc:chgData name="Alfred Smith" userId="3c60a3631c0db8ad" providerId="LiveId" clId="{CD1F5CBD-CCC5-4302-A0DF-896E955C1FE5}" dt="2025-05-06T12:06:23.600" v="3"/>
        <pc:sldMkLst>
          <pc:docMk/>
          <pc:sldMk cId="3788111665" sldId="258"/>
        </pc:sldMkLst>
        <pc:spChg chg="mod">
          <ac:chgData name="Alfred Smith" userId="3c60a3631c0db8ad" providerId="LiveId" clId="{CD1F5CBD-CCC5-4302-A0DF-896E955C1FE5}" dt="2025-05-06T12:06:23.600" v="3"/>
          <ac:spMkLst>
            <pc:docMk/>
            <pc:sldMk cId="3788111665" sldId="258"/>
            <ac:spMk id="4" creationId="{70B82476-31A7-180E-1E7C-47A20848A213}"/>
          </ac:spMkLst>
        </pc:spChg>
      </pc:sldChg>
      <pc:sldChg chg="modSp">
        <pc:chgData name="Alfred Smith" userId="3c60a3631c0db8ad" providerId="LiveId" clId="{CD1F5CBD-CCC5-4302-A0DF-896E955C1FE5}" dt="2025-05-06T12:06:23.600" v="3"/>
        <pc:sldMkLst>
          <pc:docMk/>
          <pc:sldMk cId="454763615" sldId="259"/>
        </pc:sldMkLst>
        <pc:spChg chg="mod">
          <ac:chgData name="Alfred Smith" userId="3c60a3631c0db8ad" providerId="LiveId" clId="{CD1F5CBD-CCC5-4302-A0DF-896E955C1FE5}" dt="2025-05-06T12:06:23.600" v="3"/>
          <ac:spMkLst>
            <pc:docMk/>
            <pc:sldMk cId="454763615" sldId="259"/>
            <ac:spMk id="3" creationId="{A58184BD-88F1-BA02-40C1-D8403D0EEC0D}"/>
          </ac:spMkLst>
        </pc:spChg>
      </pc:sldChg>
      <pc:sldChg chg="modSp mod">
        <pc:chgData name="Alfred Smith" userId="3c60a3631c0db8ad" providerId="LiveId" clId="{CD1F5CBD-CCC5-4302-A0DF-896E955C1FE5}" dt="2025-05-06T12:08:17.854" v="4" actId="1076"/>
        <pc:sldMkLst>
          <pc:docMk/>
          <pc:sldMk cId="4017137865" sldId="267"/>
        </pc:sldMkLst>
        <pc:spChg chg="mod">
          <ac:chgData name="Alfred Smith" userId="3c60a3631c0db8ad" providerId="LiveId" clId="{CD1F5CBD-CCC5-4302-A0DF-896E955C1FE5}" dt="2025-05-06T12:08:17.854" v="4" actId="1076"/>
          <ac:spMkLst>
            <pc:docMk/>
            <pc:sldMk cId="4017137865" sldId="267"/>
            <ac:spMk id="3" creationId="{A58184BD-88F1-BA02-40C1-D8403D0EEC0D}"/>
          </ac:spMkLst>
        </pc:spChg>
        <pc:spChg chg="mod">
          <ac:chgData name="Alfred Smith" userId="3c60a3631c0db8ad" providerId="LiveId" clId="{CD1F5CBD-CCC5-4302-A0DF-896E955C1FE5}" dt="2025-05-06T12:08:17.854" v="4" actId="1076"/>
          <ac:spMkLst>
            <pc:docMk/>
            <pc:sldMk cId="4017137865" sldId="267"/>
            <ac:spMk id="4" creationId="{EE2AC625-9141-A801-F431-DD5F79396320}"/>
          </ac:spMkLst>
        </pc:spChg>
      </pc:sldChg>
      <pc:sldChg chg="modSp">
        <pc:chgData name="Alfred Smith" userId="3c60a3631c0db8ad" providerId="LiveId" clId="{CD1F5CBD-CCC5-4302-A0DF-896E955C1FE5}" dt="2025-05-06T12:06:23.600" v="3"/>
        <pc:sldMkLst>
          <pc:docMk/>
          <pc:sldMk cId="4120481681" sldId="270"/>
        </pc:sldMkLst>
        <pc:spChg chg="mod">
          <ac:chgData name="Alfred Smith" userId="3c60a3631c0db8ad" providerId="LiveId" clId="{CD1F5CBD-CCC5-4302-A0DF-896E955C1FE5}" dt="2025-05-06T12:06:23.600" v="3"/>
          <ac:spMkLst>
            <pc:docMk/>
            <pc:sldMk cId="4120481681" sldId="270"/>
            <ac:spMk id="3" creationId="{8C613065-35C1-44E3-295A-7E14A0B0391E}"/>
          </ac:spMkLst>
        </pc:spChg>
      </pc:sldChg>
      <pc:sldChg chg="modSp">
        <pc:chgData name="Alfred Smith" userId="3c60a3631c0db8ad" providerId="LiveId" clId="{CD1F5CBD-CCC5-4302-A0DF-896E955C1FE5}" dt="2025-05-06T12:06:23.600" v="3"/>
        <pc:sldMkLst>
          <pc:docMk/>
          <pc:sldMk cId="939110669" sldId="271"/>
        </pc:sldMkLst>
        <pc:spChg chg="mod">
          <ac:chgData name="Alfred Smith" userId="3c60a3631c0db8ad" providerId="LiveId" clId="{CD1F5CBD-CCC5-4302-A0DF-896E955C1FE5}" dt="2025-05-06T12:06:23.600" v="3"/>
          <ac:spMkLst>
            <pc:docMk/>
            <pc:sldMk cId="939110669" sldId="271"/>
            <ac:spMk id="4" creationId="{BA3D7192-27B6-9A26-6FBE-06F0AB6EDC61}"/>
          </ac:spMkLst>
        </pc:spChg>
      </pc:sldChg>
      <pc:sldChg chg="modSp">
        <pc:chgData name="Alfred Smith" userId="3c60a3631c0db8ad" providerId="LiveId" clId="{CD1F5CBD-CCC5-4302-A0DF-896E955C1FE5}" dt="2025-05-06T12:06:23.600" v="3"/>
        <pc:sldMkLst>
          <pc:docMk/>
          <pc:sldMk cId="4024569785" sldId="272"/>
        </pc:sldMkLst>
        <pc:spChg chg="mod">
          <ac:chgData name="Alfred Smith" userId="3c60a3631c0db8ad" providerId="LiveId" clId="{CD1F5CBD-CCC5-4302-A0DF-896E955C1FE5}" dt="2025-05-06T12:06:23.600" v="3"/>
          <ac:spMkLst>
            <pc:docMk/>
            <pc:sldMk cId="4024569785" sldId="272"/>
            <ac:spMk id="4" creationId="{15BE3A64-6FC6-A7FC-3A16-BC2AC6778025}"/>
          </ac:spMkLst>
        </pc:spChg>
      </pc:sldChg>
      <pc:sldChg chg="modSp">
        <pc:chgData name="Alfred Smith" userId="3c60a3631c0db8ad" providerId="LiveId" clId="{CD1F5CBD-CCC5-4302-A0DF-896E955C1FE5}" dt="2025-05-06T12:06:23.600" v="3"/>
        <pc:sldMkLst>
          <pc:docMk/>
          <pc:sldMk cId="487179600" sldId="273"/>
        </pc:sldMkLst>
        <pc:spChg chg="mod">
          <ac:chgData name="Alfred Smith" userId="3c60a3631c0db8ad" providerId="LiveId" clId="{CD1F5CBD-CCC5-4302-A0DF-896E955C1FE5}" dt="2025-05-06T12:06:23.600" v="3"/>
          <ac:spMkLst>
            <pc:docMk/>
            <pc:sldMk cId="487179600" sldId="273"/>
            <ac:spMk id="4" creationId="{CC3FAFCE-5045-13DD-D5E5-99CECCA1AA81}"/>
          </ac:spMkLst>
        </pc:spChg>
      </pc:sldChg>
      <pc:sldChg chg="modSp">
        <pc:chgData name="Alfred Smith" userId="3c60a3631c0db8ad" providerId="LiveId" clId="{CD1F5CBD-CCC5-4302-A0DF-896E955C1FE5}" dt="2025-05-06T12:06:23.600" v="3"/>
        <pc:sldMkLst>
          <pc:docMk/>
          <pc:sldMk cId="2168401200" sldId="274"/>
        </pc:sldMkLst>
        <pc:spChg chg="mod">
          <ac:chgData name="Alfred Smith" userId="3c60a3631c0db8ad" providerId="LiveId" clId="{CD1F5CBD-CCC5-4302-A0DF-896E955C1FE5}" dt="2025-05-06T12:06:23.600" v="3"/>
          <ac:spMkLst>
            <pc:docMk/>
            <pc:sldMk cId="2168401200" sldId="274"/>
            <ac:spMk id="4" creationId="{72B1A0F7-DCEC-0400-C22E-0C67F6BB0A19}"/>
          </ac:spMkLst>
        </pc:spChg>
      </pc:sldChg>
      <pc:sldChg chg="modSp">
        <pc:chgData name="Alfred Smith" userId="3c60a3631c0db8ad" providerId="LiveId" clId="{CD1F5CBD-CCC5-4302-A0DF-896E955C1FE5}" dt="2025-05-06T12:06:23.600" v="3"/>
        <pc:sldMkLst>
          <pc:docMk/>
          <pc:sldMk cId="2996969115" sldId="275"/>
        </pc:sldMkLst>
        <pc:spChg chg="mod">
          <ac:chgData name="Alfred Smith" userId="3c60a3631c0db8ad" providerId="LiveId" clId="{CD1F5CBD-CCC5-4302-A0DF-896E955C1FE5}" dt="2025-05-06T12:06:23.600" v="3"/>
          <ac:spMkLst>
            <pc:docMk/>
            <pc:sldMk cId="2996969115" sldId="275"/>
            <ac:spMk id="4" creationId="{9EC0A6E1-559E-3510-D70C-18D160A817D8}"/>
          </ac:spMkLst>
        </pc:spChg>
      </pc:sldChg>
      <pc:sldChg chg="modSp">
        <pc:chgData name="Alfred Smith" userId="3c60a3631c0db8ad" providerId="LiveId" clId="{CD1F5CBD-CCC5-4302-A0DF-896E955C1FE5}" dt="2025-05-06T12:06:23.600" v="3"/>
        <pc:sldMkLst>
          <pc:docMk/>
          <pc:sldMk cId="2390376940" sldId="276"/>
        </pc:sldMkLst>
        <pc:spChg chg="mod">
          <ac:chgData name="Alfred Smith" userId="3c60a3631c0db8ad" providerId="LiveId" clId="{CD1F5CBD-CCC5-4302-A0DF-896E955C1FE5}" dt="2025-05-06T12:06:23.600" v="3"/>
          <ac:spMkLst>
            <pc:docMk/>
            <pc:sldMk cId="2390376940" sldId="276"/>
            <ac:spMk id="4" creationId="{FC659564-6036-854C-0B47-B2F6A10C7D44}"/>
          </ac:spMkLst>
        </pc:spChg>
      </pc:sldChg>
      <pc:sldChg chg="modSp">
        <pc:chgData name="Alfred Smith" userId="3c60a3631c0db8ad" providerId="LiveId" clId="{CD1F5CBD-CCC5-4302-A0DF-896E955C1FE5}" dt="2025-05-06T12:06:23.600" v="3"/>
        <pc:sldMkLst>
          <pc:docMk/>
          <pc:sldMk cId="4265919077" sldId="277"/>
        </pc:sldMkLst>
        <pc:spChg chg="mod">
          <ac:chgData name="Alfred Smith" userId="3c60a3631c0db8ad" providerId="LiveId" clId="{CD1F5CBD-CCC5-4302-A0DF-896E955C1FE5}" dt="2025-05-06T12:06:23.600" v="3"/>
          <ac:spMkLst>
            <pc:docMk/>
            <pc:sldMk cId="4265919077" sldId="277"/>
            <ac:spMk id="4" creationId="{7FFA9F1B-DC83-CC66-D5C4-B6413019B6C3}"/>
          </ac:spMkLst>
        </pc:spChg>
      </pc:sldChg>
      <pc:sldChg chg="modSp">
        <pc:chgData name="Alfred Smith" userId="3c60a3631c0db8ad" providerId="LiveId" clId="{CD1F5CBD-CCC5-4302-A0DF-896E955C1FE5}" dt="2025-05-06T12:06:23.600" v="3"/>
        <pc:sldMkLst>
          <pc:docMk/>
          <pc:sldMk cId="210266664" sldId="278"/>
        </pc:sldMkLst>
        <pc:spChg chg="mod">
          <ac:chgData name="Alfred Smith" userId="3c60a3631c0db8ad" providerId="LiveId" clId="{CD1F5CBD-CCC5-4302-A0DF-896E955C1FE5}" dt="2025-05-06T12:06:23.600" v="3"/>
          <ac:spMkLst>
            <pc:docMk/>
            <pc:sldMk cId="210266664" sldId="278"/>
            <ac:spMk id="4" creationId="{5686D51A-509D-30F5-6F18-A13AC335768D}"/>
          </ac:spMkLst>
        </pc:spChg>
      </pc:sldChg>
      <pc:sldChg chg="modSp">
        <pc:chgData name="Alfred Smith" userId="3c60a3631c0db8ad" providerId="LiveId" clId="{CD1F5CBD-CCC5-4302-A0DF-896E955C1FE5}" dt="2025-05-06T12:06:23.600" v="3"/>
        <pc:sldMkLst>
          <pc:docMk/>
          <pc:sldMk cId="888433145" sldId="279"/>
        </pc:sldMkLst>
        <pc:spChg chg="mod">
          <ac:chgData name="Alfred Smith" userId="3c60a3631c0db8ad" providerId="LiveId" clId="{CD1F5CBD-CCC5-4302-A0DF-896E955C1FE5}" dt="2025-05-06T12:06:23.600" v="3"/>
          <ac:spMkLst>
            <pc:docMk/>
            <pc:sldMk cId="888433145" sldId="279"/>
            <ac:spMk id="4" creationId="{A54DCA1C-D1D6-F05B-89A8-ECB2BBBE3C43}"/>
          </ac:spMkLst>
        </pc:spChg>
      </pc:sldChg>
      <pc:sldChg chg="modSp">
        <pc:chgData name="Alfred Smith" userId="3c60a3631c0db8ad" providerId="LiveId" clId="{CD1F5CBD-CCC5-4302-A0DF-896E955C1FE5}" dt="2025-05-06T12:06:23.600" v="3"/>
        <pc:sldMkLst>
          <pc:docMk/>
          <pc:sldMk cId="3748938457" sldId="296"/>
        </pc:sldMkLst>
        <pc:spChg chg="mod">
          <ac:chgData name="Alfred Smith" userId="3c60a3631c0db8ad" providerId="LiveId" clId="{CD1F5CBD-CCC5-4302-A0DF-896E955C1FE5}" dt="2025-05-06T12:06:23.600" v="3"/>
          <ac:spMkLst>
            <pc:docMk/>
            <pc:sldMk cId="3748938457" sldId="296"/>
            <ac:spMk id="2" creationId="{1461E0F6-96BF-92C4-8A74-B821C00F7457}"/>
          </ac:spMkLst>
        </pc:spChg>
      </pc:sldChg>
    </pc:docChg>
  </pc:docChgLst>
  <pc:docChgLst>
    <pc:chgData name="Alfred Smith" userId="3c60a3631c0db8ad" providerId="LiveId" clId="{C46A815A-1E06-49B7-BA56-9667FD4E97AE}"/>
    <pc:docChg chg="custSel modSld">
      <pc:chgData name="Alfred Smith" userId="3c60a3631c0db8ad" providerId="LiveId" clId="{C46A815A-1E06-49B7-BA56-9667FD4E97AE}" dt="2024-07-25T14:01:35.058" v="28"/>
      <pc:docMkLst>
        <pc:docMk/>
      </pc:docMkLst>
      <pc:sldChg chg="modSp mod">
        <pc:chgData name="Alfred Smith" userId="3c60a3631c0db8ad" providerId="LiveId" clId="{C46A815A-1E06-49B7-BA56-9667FD4E97AE}" dt="2024-07-25T13:31:45.139" v="6" actId="27636"/>
        <pc:sldMkLst>
          <pc:docMk/>
          <pc:sldMk cId="1499918570" sldId="257"/>
        </pc:sldMkLst>
      </pc:sldChg>
      <pc:sldChg chg="modSp mod">
        <pc:chgData name="Alfred Smith" userId="3c60a3631c0db8ad" providerId="LiveId" clId="{C46A815A-1E06-49B7-BA56-9667FD4E97AE}" dt="2024-07-25T13:59:08.163" v="10"/>
        <pc:sldMkLst>
          <pc:docMk/>
          <pc:sldMk cId="2346136586" sldId="260"/>
        </pc:sldMkLst>
      </pc:sldChg>
      <pc:sldChg chg="modSp mod">
        <pc:chgData name="Alfred Smith" userId="3c60a3631c0db8ad" providerId="LiveId" clId="{C46A815A-1E06-49B7-BA56-9667FD4E97AE}" dt="2024-07-25T13:59:25.006" v="11"/>
        <pc:sldMkLst>
          <pc:docMk/>
          <pc:sldMk cId="4037329247" sldId="261"/>
        </pc:sldMkLst>
      </pc:sldChg>
      <pc:sldChg chg="modSp mod">
        <pc:chgData name="Alfred Smith" userId="3c60a3631c0db8ad" providerId="LiveId" clId="{C46A815A-1E06-49B7-BA56-9667FD4E97AE}" dt="2024-07-25T13:59:45.726" v="14"/>
        <pc:sldMkLst>
          <pc:docMk/>
          <pc:sldMk cId="1909638311" sldId="262"/>
        </pc:sldMkLst>
      </pc:sldChg>
      <pc:sldChg chg="modSp mod">
        <pc:chgData name="Alfred Smith" userId="3c60a3631c0db8ad" providerId="LiveId" clId="{C46A815A-1E06-49B7-BA56-9667FD4E97AE}" dt="2024-07-25T13:59:59.636" v="16"/>
        <pc:sldMkLst>
          <pc:docMk/>
          <pc:sldMk cId="641208035" sldId="263"/>
        </pc:sldMkLst>
      </pc:sldChg>
      <pc:sldChg chg="modSp mod">
        <pc:chgData name="Alfred Smith" userId="3c60a3631c0db8ad" providerId="LiveId" clId="{C46A815A-1E06-49B7-BA56-9667FD4E97AE}" dt="2024-07-25T14:00:13.937" v="18"/>
        <pc:sldMkLst>
          <pc:docMk/>
          <pc:sldMk cId="4044745628" sldId="264"/>
        </pc:sldMkLst>
      </pc:sldChg>
      <pc:sldChg chg="modSp mod">
        <pc:chgData name="Alfred Smith" userId="3c60a3631c0db8ad" providerId="LiveId" clId="{C46A815A-1E06-49B7-BA56-9667FD4E97AE}" dt="2024-07-25T14:00:26.616" v="20"/>
        <pc:sldMkLst>
          <pc:docMk/>
          <pc:sldMk cId="978260341" sldId="265"/>
        </pc:sldMkLst>
      </pc:sldChg>
      <pc:sldChg chg="modSp mod">
        <pc:chgData name="Alfred Smith" userId="3c60a3631c0db8ad" providerId="LiveId" clId="{C46A815A-1E06-49B7-BA56-9667FD4E97AE}" dt="2024-07-25T14:00:40.244" v="22"/>
        <pc:sldMkLst>
          <pc:docMk/>
          <pc:sldMk cId="3575870363" sldId="266"/>
        </pc:sldMkLst>
      </pc:sldChg>
      <pc:sldChg chg="modSp mod">
        <pc:chgData name="Alfred Smith" userId="3c60a3631c0db8ad" providerId="LiveId" clId="{C46A815A-1E06-49B7-BA56-9667FD4E97AE}" dt="2024-07-25T14:01:02.923" v="24"/>
        <pc:sldMkLst>
          <pc:docMk/>
          <pc:sldMk cId="4017137865" sldId="267"/>
        </pc:sldMkLst>
      </pc:sldChg>
      <pc:sldChg chg="modSp mod">
        <pc:chgData name="Alfred Smith" userId="3c60a3631c0db8ad" providerId="LiveId" clId="{C46A815A-1E06-49B7-BA56-9667FD4E97AE}" dt="2024-07-25T14:01:20.910" v="26"/>
        <pc:sldMkLst>
          <pc:docMk/>
          <pc:sldMk cId="3137811553" sldId="268"/>
        </pc:sldMkLst>
      </pc:sldChg>
      <pc:sldChg chg="addSp modSp mod">
        <pc:chgData name="Alfred Smith" userId="3c60a3631c0db8ad" providerId="LiveId" clId="{C46A815A-1E06-49B7-BA56-9667FD4E97AE}" dt="2024-07-25T13:35:13.837" v="8" actId="1076"/>
        <pc:sldMkLst>
          <pc:docMk/>
          <pc:sldMk cId="4120481681" sldId="270"/>
        </pc:sldMkLst>
      </pc:sldChg>
      <pc:sldChg chg="modSp mod">
        <pc:chgData name="Alfred Smith" userId="3c60a3631c0db8ad" providerId="LiveId" clId="{C46A815A-1E06-49B7-BA56-9667FD4E97AE}" dt="2024-07-25T14:01:35.058" v="28"/>
        <pc:sldMkLst>
          <pc:docMk/>
          <pc:sldMk cId="1922139011" sldId="281"/>
        </pc:sldMkLst>
      </pc:sldChg>
    </pc:docChg>
  </pc:docChgLst>
  <pc:docChgLst>
    <pc:chgData name="Leonie Smith" userId="fed1330f33f5650e" providerId="LiveId" clId="{330F753D-C121-43C0-B175-35596ECCC7F6}"/>
    <pc:docChg chg="modSld">
      <pc:chgData name="Leonie Smith" userId="fed1330f33f5650e" providerId="LiveId" clId="{330F753D-C121-43C0-B175-35596ECCC7F6}" dt="2024-01-24T03:50:14.919" v="57" actId="20577"/>
      <pc:docMkLst>
        <pc:docMk/>
      </pc:docMkLst>
      <pc:sldChg chg="addSp delSp modSp mod modTransition modAnim modNotesTx">
        <pc:chgData name="Leonie Smith" userId="fed1330f33f5650e" providerId="LiveId" clId="{330F753D-C121-43C0-B175-35596ECCC7F6}" dt="2024-01-24T03:50:14.919" v="57" actId="20577"/>
        <pc:sldMkLst>
          <pc:docMk/>
          <pc:sldMk cId="1499918570" sldId="257"/>
        </pc:sldMkLst>
      </pc:sldChg>
      <pc:sldChg chg="addSp delSp modSp mod modTransition modAnim">
        <pc:chgData name="Leonie Smith" userId="fed1330f33f5650e" providerId="LiveId" clId="{330F753D-C121-43C0-B175-35596ECCC7F6}" dt="2024-01-23T02:53:39.193" v="5"/>
        <pc:sldMkLst>
          <pc:docMk/>
          <pc:sldMk cId="454763615" sldId="259"/>
        </pc:sldMkLst>
      </pc:sldChg>
      <pc:sldChg chg="addSp delSp modSp mod modTransition modAnim">
        <pc:chgData name="Leonie Smith" userId="fed1330f33f5650e" providerId="LiveId" clId="{330F753D-C121-43C0-B175-35596ECCC7F6}" dt="2024-01-23T02:54:07.477" v="11"/>
        <pc:sldMkLst>
          <pc:docMk/>
          <pc:sldMk cId="2346136586" sldId="260"/>
        </pc:sldMkLst>
      </pc:sldChg>
      <pc:sldChg chg="addSp delSp modSp mod modTransition modAnim">
        <pc:chgData name="Leonie Smith" userId="fed1330f33f5650e" providerId="LiveId" clId="{330F753D-C121-43C0-B175-35596ECCC7F6}" dt="2024-01-23T02:54:25.377" v="14"/>
        <pc:sldMkLst>
          <pc:docMk/>
          <pc:sldMk cId="4037329247" sldId="261"/>
        </pc:sldMkLst>
      </pc:sldChg>
      <pc:sldChg chg="addSp delSp modSp mod modTransition modAnim">
        <pc:chgData name="Leonie Smith" userId="fed1330f33f5650e" providerId="LiveId" clId="{330F753D-C121-43C0-B175-35596ECCC7F6}" dt="2024-01-23T02:54:54.457" v="20"/>
        <pc:sldMkLst>
          <pc:docMk/>
          <pc:sldMk cId="1909638311" sldId="262"/>
        </pc:sldMkLst>
      </pc:sldChg>
      <pc:sldChg chg="addSp delSp modSp mod modTransition modAnim">
        <pc:chgData name="Leonie Smith" userId="fed1330f33f5650e" providerId="LiveId" clId="{330F753D-C121-43C0-B175-35596ECCC7F6}" dt="2024-01-23T02:55:12.981" v="23"/>
        <pc:sldMkLst>
          <pc:docMk/>
          <pc:sldMk cId="641208035" sldId="263"/>
        </pc:sldMkLst>
      </pc:sldChg>
      <pc:sldChg chg="addSp delSp modSp mod modTransition modAnim">
        <pc:chgData name="Leonie Smith" userId="fed1330f33f5650e" providerId="LiveId" clId="{330F753D-C121-43C0-B175-35596ECCC7F6}" dt="2024-01-23T02:55:47.769" v="26"/>
        <pc:sldMkLst>
          <pc:docMk/>
          <pc:sldMk cId="4044745628" sldId="264"/>
        </pc:sldMkLst>
      </pc:sldChg>
      <pc:sldChg chg="addSp delSp modSp mod modTransition modAnim">
        <pc:chgData name="Leonie Smith" userId="fed1330f33f5650e" providerId="LiveId" clId="{330F753D-C121-43C0-B175-35596ECCC7F6}" dt="2024-01-23T02:56:23.348" v="32"/>
        <pc:sldMkLst>
          <pc:docMk/>
          <pc:sldMk cId="978260341" sldId="265"/>
        </pc:sldMkLst>
      </pc:sldChg>
      <pc:sldChg chg="addSp delSp modSp mod modTransition modAnim">
        <pc:chgData name="Leonie Smith" userId="fed1330f33f5650e" providerId="LiveId" clId="{330F753D-C121-43C0-B175-35596ECCC7F6}" dt="2024-01-23T02:56:40.926" v="35"/>
        <pc:sldMkLst>
          <pc:docMk/>
          <pc:sldMk cId="3575870363" sldId="266"/>
        </pc:sldMkLst>
      </pc:sldChg>
      <pc:sldChg chg="addSp delSp modSp mod modTransition modAnim">
        <pc:chgData name="Leonie Smith" userId="fed1330f33f5650e" providerId="LiveId" clId="{330F753D-C121-43C0-B175-35596ECCC7F6}" dt="2024-01-23T02:57:19.020" v="41"/>
        <pc:sldMkLst>
          <pc:docMk/>
          <pc:sldMk cId="4017137865" sldId="267"/>
        </pc:sldMkLst>
      </pc:sldChg>
      <pc:sldChg chg="addSp delSp modSp mod modTransition modAnim">
        <pc:chgData name="Leonie Smith" userId="fed1330f33f5650e" providerId="LiveId" clId="{330F753D-C121-43C0-B175-35596ECCC7F6}" dt="2024-01-23T02:57:40.865" v="44"/>
        <pc:sldMkLst>
          <pc:docMk/>
          <pc:sldMk cId="3137811553" sldId="268"/>
        </pc:sldMkLst>
      </pc:sldChg>
      <pc:sldChg chg="addSp delSp modSp mod modTransition modAnim">
        <pc:chgData name="Leonie Smith" userId="fed1330f33f5650e" providerId="LiveId" clId="{330F753D-C121-43C0-B175-35596ECCC7F6}" dt="2024-01-23T02:57:53.380" v="47"/>
        <pc:sldMkLst>
          <pc:docMk/>
          <pc:sldMk cId="1922139011"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54-3</a:t>
            </a:r>
          </a:p>
        </p:txBody>
      </p:sp>
      <p:pic>
        <p:nvPicPr>
          <p:cNvPr id="6" name="Audio 5">
            <a:hlinkClick r:id="" action="ppaction://media"/>
            <a:extLst>
              <a:ext uri="{FF2B5EF4-FFF2-40B4-BE49-F238E27FC236}">
                <a16:creationId xmlns:a16="http://schemas.microsoft.com/office/drawing/2014/main" id="{19A29EDF-90C5-4F69-40B2-34B46D91AB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45D5D87D-E995-E8A4-181A-5C76181D484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82"/>
    </mc:Choice>
    <mc:Fallback xmlns="">
      <p:transition spd="slow" advTm="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16A34-62E0-7D36-C76C-3D30295F0933}"/>
              </a:ext>
            </a:extLst>
          </p:cNvPr>
          <p:cNvPicPr>
            <a:picLocks noChangeAspect="1"/>
          </p:cNvPicPr>
          <p:nvPr/>
        </p:nvPicPr>
        <p:blipFill>
          <a:blip r:embed="rId2"/>
          <a:stretch>
            <a:fillRect/>
          </a:stretch>
        </p:blipFill>
        <p:spPr>
          <a:xfrm>
            <a:off x="0" y="-386219"/>
            <a:ext cx="12192000" cy="7244219"/>
          </a:xfrm>
          <a:prstGeom prst="rect">
            <a:avLst/>
          </a:prstGeom>
        </p:spPr>
      </p:pic>
      <p:sp>
        <p:nvSpPr>
          <p:cNvPr id="4" name="TextBox 3">
            <a:extLst>
              <a:ext uri="{FF2B5EF4-FFF2-40B4-BE49-F238E27FC236}">
                <a16:creationId xmlns:a16="http://schemas.microsoft.com/office/drawing/2014/main" id="{CC3FAFCE-5045-13DD-D5E5-99CECCA1AA81}"/>
              </a:ext>
            </a:extLst>
          </p:cNvPr>
          <p:cNvSpPr txBox="1"/>
          <p:nvPr/>
        </p:nvSpPr>
        <p:spPr>
          <a:xfrm>
            <a:off x="336634" y="5805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1DFCA4B-2D0D-DEBC-7367-FCF87B32A6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CC9C957-FDBE-A86B-669F-14BE2AAD659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14དེ་ལྟར་བྱེད་མཁན་ནི་ཡ་ཧུ་དཱ་པའི་མཆོད་དཔོན་ཆེན་པོ་སི་རྐེ་བཱ་ཞེས་པའི་བུ་བདུན་ཡིན༌ལ། </a:t>
            </a:r>
            <a:endParaRPr lang="en-IN" dirty="0"/>
          </a:p>
        </p:txBody>
      </p:sp>
      <p:sp>
        <p:nvSpPr>
          <p:cNvPr id="5" name="TextBox 4">
            <a:extLst>
              <a:ext uri="{FF2B5EF4-FFF2-40B4-BE49-F238E27FC236}">
                <a16:creationId xmlns:a16="http://schemas.microsoft.com/office/drawing/2014/main" id="{649A13BA-B817-B18A-139A-504E92DC294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14Seven sons of </a:t>
            </a:r>
            <a:r>
              <a:rPr lang="en-US" sz="4800" dirty="0" err="1">
                <a:solidFill>
                  <a:srgbClr val="777A7B"/>
                </a:solidFill>
                <a:latin typeface="Arial" panose="020B0604020202020204" pitchFamily="34" charset="0"/>
              </a:rPr>
              <a:t>Sceva</a:t>
            </a:r>
            <a:r>
              <a:rPr lang="en-US" sz="4800" dirty="0">
                <a:solidFill>
                  <a:srgbClr val="777A7B"/>
                </a:solidFill>
                <a:latin typeface="Arial" panose="020B0604020202020204" pitchFamily="34" charset="0"/>
              </a:rPr>
              <a:t>, a Jewish chief priest, were doing this.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111"/>
    </mc:Choice>
    <mc:Fallback xmlns="">
      <p:transition spd="slow" advTm="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7A58B-9982-B06D-B8BF-5F7EEAFEAA12}"/>
              </a:ext>
            </a:extLst>
          </p:cNvPr>
          <p:cNvPicPr>
            <a:picLocks noChangeAspect="1"/>
          </p:cNvPicPr>
          <p:nvPr/>
        </p:nvPicPr>
        <p:blipFill>
          <a:blip r:embed="rId2"/>
          <a:stretch>
            <a:fillRect/>
          </a:stretch>
        </p:blipFill>
        <p:spPr>
          <a:xfrm>
            <a:off x="0" y="-254000"/>
            <a:ext cx="12192000" cy="7112000"/>
          </a:xfrm>
          <a:prstGeom prst="rect">
            <a:avLst/>
          </a:prstGeom>
        </p:spPr>
      </p:pic>
      <p:sp>
        <p:nvSpPr>
          <p:cNvPr id="4" name="TextBox 3">
            <a:extLst>
              <a:ext uri="{FF2B5EF4-FFF2-40B4-BE49-F238E27FC236}">
                <a16:creationId xmlns:a16="http://schemas.microsoft.com/office/drawing/2014/main" id="{72B1A0F7-DCEC-0400-C22E-0C67F6BB0A1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69B9F85C-CA9F-B3CF-71FD-0AD096253B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40A29A0-3D24-56AB-2A11-1C442E19D07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15གདོན་འདྲེས་ཁོ་རྣམས་ལ་ངས་སྐྱབས་མགོན་ཡེ་ཤུ་དང་ཕོལ་ལོལ་གཉིས་ཀ་སུ་ཡིན་པ་ཤེས། འོན༌ཀྱང༌ཁྱོད་ཅག་སུ་ཡིན་ནམ་ཞེས་སྨྲས་པ༌དང༌། </a:t>
            </a:r>
            <a:endParaRPr lang="en-IN" sz="1600" dirty="0"/>
          </a:p>
        </p:txBody>
      </p:sp>
      <p:sp>
        <p:nvSpPr>
          <p:cNvPr id="5" name="TextBox 4">
            <a:extLst>
              <a:ext uri="{FF2B5EF4-FFF2-40B4-BE49-F238E27FC236}">
                <a16:creationId xmlns:a16="http://schemas.microsoft.com/office/drawing/2014/main" id="{33680DDF-E715-2C86-99DB-64D36A166C51}"/>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15Eventually, one of the evil spirits answered them, “Jesus I know, and I know about Paul, but who are you?”</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911"/>
    </mc:Choice>
    <mc:Fallback xmlns="">
      <p:transition spd="slow" advTm="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FB54C-72F1-99BB-22E3-BCF10FF0B02B}"/>
              </a:ext>
            </a:extLst>
          </p:cNvPr>
          <p:cNvPicPr>
            <a:picLocks noChangeAspect="1"/>
          </p:cNvPicPr>
          <p:nvPr/>
        </p:nvPicPr>
        <p:blipFill>
          <a:blip r:embed="rId2"/>
          <a:stretch>
            <a:fillRect/>
          </a:stretch>
        </p:blipFill>
        <p:spPr>
          <a:xfrm>
            <a:off x="0" y="0"/>
            <a:ext cx="12192000" cy="6919139"/>
          </a:xfrm>
          <a:prstGeom prst="rect">
            <a:avLst/>
          </a:prstGeom>
        </p:spPr>
      </p:pic>
      <p:sp>
        <p:nvSpPr>
          <p:cNvPr id="4" name="TextBox 3">
            <a:extLst>
              <a:ext uri="{FF2B5EF4-FFF2-40B4-BE49-F238E27FC236}">
                <a16:creationId xmlns:a16="http://schemas.microsoft.com/office/drawing/2014/main" id="{9EC0A6E1-559E-3510-D70C-18D160A817D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4EF82F3A-B064-15E4-C0FD-246E25D68F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2B62E64-6B85-0842-0021-10A90FAC38C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གདོན་འདྲེས་བཟུང་བའི་མི་དེ་ཁོ་རྣམས་ཀྱི་ལུས་སྟེང་དུ་མཆོངས་པ་དང་དེ་དག་ལས་རྣམ་པར་རྒྱལ་ཞིང་ཁོ་རྣམས་ལ་དབང་བསྒྱུར༌བས། དེ་རྣམས་ལ་རྨས་ཕོགས་ཤིང་ལུས་གཅེར་བུར་ཁང་པ་ལས་ཕྱིར་བྲོས་སོ།། </a:t>
            </a:r>
            <a:endParaRPr lang="en-IN" sz="1400" dirty="0"/>
          </a:p>
        </p:txBody>
      </p:sp>
      <p:sp>
        <p:nvSpPr>
          <p:cNvPr id="5" name="TextBox 4">
            <a:extLst>
              <a:ext uri="{FF2B5EF4-FFF2-40B4-BE49-F238E27FC236}">
                <a16:creationId xmlns:a16="http://schemas.microsoft.com/office/drawing/2014/main" id="{23FA8792-E8A5-EDCE-396A-724B96C4112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16Then the man with the evil spirit jumped on them and overpowered them all. The attack was so violent that they ran out of the house naked and wounded.</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560"/>
    </mc:Choice>
    <mc:Fallback xmlns="">
      <p:transition spd="slow" advTm="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D20BA-F155-6273-B964-BDFFB1204C17}"/>
              </a:ext>
            </a:extLst>
          </p:cNvPr>
          <p:cNvPicPr>
            <a:picLocks noChangeAspect="1"/>
          </p:cNvPicPr>
          <p:nvPr/>
        </p:nvPicPr>
        <p:blipFill>
          <a:blip r:embed="rId2"/>
          <a:stretch>
            <a:fillRect/>
          </a:stretch>
        </p:blipFill>
        <p:spPr>
          <a:xfrm>
            <a:off x="0" y="-157655"/>
            <a:ext cx="12202362" cy="7015655"/>
          </a:xfrm>
          <a:prstGeom prst="rect">
            <a:avLst/>
          </a:prstGeom>
        </p:spPr>
      </p:pic>
      <p:sp>
        <p:nvSpPr>
          <p:cNvPr id="4" name="TextBox 3">
            <a:extLst>
              <a:ext uri="{FF2B5EF4-FFF2-40B4-BE49-F238E27FC236}">
                <a16:creationId xmlns:a16="http://schemas.microsoft.com/office/drawing/2014/main" id="{FC659564-6036-854C-0B47-B2F6A10C7D4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8B3A248-9954-BDED-3095-3D499DC72E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55F244-195D-344B-5EBA-02ECB91C854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17ཨེ་ཕེ་སི་རུ་སྡོད་པའི་ཡ་ཧུ་དཱ་པ་དང་གྷི་རིག་པ་ཐམས་ཅད་ཀྱིས་དོན་དེ་ཤེས་ནས་འཇིགས་པར་གྱུར་པ༌དང༌། གཙོ་བོ་ཡེ་ཤུའི་མཚན་སྙན་གྲགས་ཀྱང་ཤིན་ཏུ་རྒྱས་པར་གྱུར་ཏོ།། </a:t>
            </a:r>
            <a:endParaRPr lang="en-IN" dirty="0"/>
          </a:p>
        </p:txBody>
      </p:sp>
      <p:sp>
        <p:nvSpPr>
          <p:cNvPr id="5" name="TextBox 4">
            <a:extLst>
              <a:ext uri="{FF2B5EF4-FFF2-40B4-BE49-F238E27FC236}">
                <a16:creationId xmlns:a16="http://schemas.microsoft.com/office/drawing/2014/main" id="{18695A6A-B2CC-7524-D3A2-D38825795F5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17This became known to all the Jews and Greeks living in Ephesus, and fear came over all of them. So the name of the Lord Jesus was held in high honor.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116"/>
    </mc:Choice>
    <mc:Fallback xmlns="">
      <p:transition spd="slow" advTm="10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9D3B80-AB0D-A03C-51DD-8D32C9426F86}"/>
              </a:ext>
            </a:extLst>
          </p:cNvPr>
          <p:cNvPicPr>
            <a:picLocks noChangeAspect="1"/>
          </p:cNvPicPr>
          <p:nvPr/>
        </p:nvPicPr>
        <p:blipFill>
          <a:blip r:embed="rId2"/>
          <a:stretch>
            <a:fillRect/>
          </a:stretch>
        </p:blipFill>
        <p:spPr>
          <a:xfrm>
            <a:off x="-589802" y="0"/>
            <a:ext cx="13371603" cy="6858000"/>
          </a:xfrm>
          <a:prstGeom prst="rect">
            <a:avLst/>
          </a:prstGeom>
        </p:spPr>
      </p:pic>
      <p:sp>
        <p:nvSpPr>
          <p:cNvPr id="4" name="TextBox 3">
            <a:extLst>
              <a:ext uri="{FF2B5EF4-FFF2-40B4-BE49-F238E27FC236}">
                <a16:creationId xmlns:a16="http://schemas.microsoft.com/office/drawing/2014/main" id="{7FFA9F1B-DC83-CC66-D5C4-B6413019B6C3}"/>
              </a:ext>
            </a:extLst>
          </p:cNvPr>
          <p:cNvSpPr txBox="1"/>
          <p:nvPr/>
        </p:nvSpPr>
        <p:spPr>
          <a:xfrm>
            <a:off x="0" y="57750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A3DF83B-E685-1D34-BD9D-68EAFE9A81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C11FAF8-2EFF-B5A5-F861-E69B02F02F7C}"/>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18དེ་ནས་དད་པ་བྱེད་མཁན་གསར་པ་མང་པོ་ཞིག་ཡོང་ནས་རང་གིས་བྱས་པའི་ཉེས་སྐྱོན་ཁས་བླངས་ཤིང་མཐོལ་བཤགས་བྱས་པ་རེད།</a:t>
            </a:r>
            <a:endParaRPr lang="en-IN" dirty="0"/>
          </a:p>
        </p:txBody>
      </p:sp>
      <p:sp>
        <p:nvSpPr>
          <p:cNvPr id="5" name="TextBox 4">
            <a:extLst>
              <a:ext uri="{FF2B5EF4-FFF2-40B4-BE49-F238E27FC236}">
                <a16:creationId xmlns:a16="http://schemas.microsoft.com/office/drawing/2014/main" id="{5D2BFBB0-34DA-29C0-4EBC-1A0BF11B5E33}"/>
              </a:ext>
            </a:extLst>
          </p:cNvPr>
          <p:cNvSpPr txBox="1"/>
          <p:nvPr/>
        </p:nvSpPr>
        <p:spPr>
          <a:xfrm>
            <a:off x="110836" y="149950"/>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18Many who had believed now came forward, confessing and disclosing their deeds.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429"/>
    </mc:Choice>
    <mc:Fallback xmlns="">
      <p:transition spd="slow" advTm="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567C7-7BF7-35A3-793B-95AE2F87EB87}"/>
              </a:ext>
            </a:extLst>
          </p:cNvPr>
          <p:cNvPicPr>
            <a:picLocks noChangeAspect="1"/>
          </p:cNvPicPr>
          <p:nvPr/>
        </p:nvPicPr>
        <p:blipFill>
          <a:blip r:embed="rId2"/>
          <a:stretch>
            <a:fillRect/>
          </a:stretch>
        </p:blipFill>
        <p:spPr>
          <a:xfrm>
            <a:off x="-387596" y="0"/>
            <a:ext cx="12579596" cy="6858000"/>
          </a:xfrm>
          <a:prstGeom prst="rect">
            <a:avLst/>
          </a:prstGeom>
        </p:spPr>
      </p:pic>
      <p:sp>
        <p:nvSpPr>
          <p:cNvPr id="4" name="TextBox 3">
            <a:extLst>
              <a:ext uri="{FF2B5EF4-FFF2-40B4-BE49-F238E27FC236}">
                <a16:creationId xmlns:a16="http://schemas.microsoft.com/office/drawing/2014/main" id="{70B82476-31A7-180E-1E7C-47A20848A213}"/>
              </a:ext>
            </a:extLst>
          </p:cNvPr>
          <p:cNvSpPr txBox="1"/>
          <p:nvPr/>
        </p:nvSpPr>
        <p:spPr>
          <a:xfrm>
            <a:off x="124691" y="3991495"/>
            <a:ext cx="6126480" cy="2723411"/>
          </a:xfrm>
          <a:prstGeom prst="rect">
            <a:avLst/>
          </a:prstGeom>
          <a:noFill/>
        </p:spPr>
        <p:txBody>
          <a:bodyPr wrap="square" rtlCol="0">
            <a:noAutofit/>
          </a:bodyPr>
          <a:lstStyle/>
          <a:p>
            <a:pPr algn="ctr"/>
            <a:r>
              <a:rPr lang="bo-CN" sz="7200" b="1" i="0" cap="all" dirty="0">
                <a:solidFill>
                  <a:schemeClr val="bg1"/>
                </a:solidFill>
                <a:effectLst/>
                <a:latin typeface="ArialMT"/>
              </a:rPr>
              <a:t>མཛད་འཕྲིན 19</a:t>
            </a:r>
          </a:p>
          <a:p>
            <a:r>
              <a:rPr lang="bo-CN" sz="7200" b="1" dirty="0">
                <a:solidFill>
                  <a:schemeClr val="bg1"/>
                </a:solidFill>
                <a:latin typeface="Arial" panose="020B0604020202020204" pitchFamily="34" charset="0"/>
              </a:rPr>
              <a:t>བླ་ཆེན་སི་རྐེ་བཱ་གི་བུ་བདུན་པོ། </a:t>
            </a:r>
            <a:endParaRPr lang="en-IN"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49EB3-1DDB-1761-A40C-2AE5F9CED842}"/>
              </a:ext>
            </a:extLst>
          </p:cNvPr>
          <p:cNvPicPr>
            <a:picLocks noChangeAspect="1"/>
          </p:cNvPicPr>
          <p:nvPr/>
        </p:nvPicPr>
        <p:blipFill>
          <a:blip r:embed="rId2"/>
          <a:stretch>
            <a:fillRect/>
          </a:stretch>
        </p:blipFill>
        <p:spPr>
          <a:xfrm>
            <a:off x="0" y="0"/>
            <a:ext cx="12731436" cy="6858000"/>
          </a:xfrm>
          <a:prstGeom prst="rect">
            <a:avLst/>
          </a:prstGeom>
        </p:spPr>
      </p:pic>
      <p:sp>
        <p:nvSpPr>
          <p:cNvPr id="4" name="TextBox 3">
            <a:extLst>
              <a:ext uri="{FF2B5EF4-FFF2-40B4-BE49-F238E27FC236}">
                <a16:creationId xmlns:a16="http://schemas.microsoft.com/office/drawing/2014/main" id="{5686D51A-509D-30F5-6F18-A13AC335768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750285D-7324-A657-BADD-A08C594F1B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1585C42-C560-6627-C970-C3C47E48563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19ཡང་སྒྱུ་མ་མཁན་མང་པོས་ཀྱང་མི་རྣམས་ཀྱི་མདུན་དུ་རང་གི་དཔེ་ཆ་སྤུངས་ནས་མེར་བསྲེགས་ཤིང་། དེ་དག་གིས་མེར་བསྲེགས་པའི་དཔེ་རིན་བརྩིས་པ་ལ་བསྡོམས་པས་དངུལ་སྒོར་ཁྲི་ལྔ་ཡོད་པ་ཤེས་སོ།། </a:t>
            </a:r>
            <a:endParaRPr lang="en-IN" sz="1600" dirty="0"/>
          </a:p>
        </p:txBody>
      </p:sp>
      <p:sp>
        <p:nvSpPr>
          <p:cNvPr id="5" name="TextBox 4">
            <a:extLst>
              <a:ext uri="{FF2B5EF4-FFF2-40B4-BE49-F238E27FC236}">
                <a16:creationId xmlns:a16="http://schemas.microsoft.com/office/drawing/2014/main" id="{6A461D90-1533-0A11-73E3-506BDF5DC34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a number of those who had practiced magic arts brought their books and burned them in front of everyone. When the value of the books was calculated, the total came to fifty thousand drachmas.</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929"/>
    </mc:Choice>
    <mc:Fallback xmlns="">
      <p:transition spd="slow" advTm="12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1AD94-FD19-43B1-64BA-F45C58C5C752}"/>
              </a:ext>
            </a:extLst>
          </p:cNvPr>
          <p:cNvPicPr>
            <a:picLocks noChangeAspect="1"/>
          </p:cNvPicPr>
          <p:nvPr/>
        </p:nvPicPr>
        <p:blipFill>
          <a:blip r:embed="rId2"/>
          <a:stretch>
            <a:fillRect/>
          </a:stretch>
        </p:blipFill>
        <p:spPr>
          <a:xfrm>
            <a:off x="-531702" y="-192505"/>
            <a:ext cx="12723702" cy="7050505"/>
          </a:xfrm>
          <a:prstGeom prst="rect">
            <a:avLst/>
          </a:prstGeom>
        </p:spPr>
      </p:pic>
      <p:sp>
        <p:nvSpPr>
          <p:cNvPr id="4" name="TextBox 3">
            <a:extLst>
              <a:ext uri="{FF2B5EF4-FFF2-40B4-BE49-F238E27FC236}">
                <a16:creationId xmlns:a16="http://schemas.microsoft.com/office/drawing/2014/main" id="{A54DCA1C-D1D6-F05B-89A8-ECB2BBBE3C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དེ་ལྟར་གཙོ་བོ་དཀོན་མཆོག་གི་བཀའ་དར་ཞིང་རྒྱས་པར་གྱུར་རོ།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20So the word of the Lord powerfully continued to spread and prevail.</a:t>
            </a:r>
            <a:endParaRPr lang="en-IN" dirty="0"/>
          </a:p>
        </p:txBody>
      </p:sp>
      <p:pic>
        <p:nvPicPr>
          <p:cNvPr id="6" name="Audio 5">
            <a:hlinkClick r:id="" action="ppaction://media"/>
            <a:extLst>
              <a:ext uri="{FF2B5EF4-FFF2-40B4-BE49-F238E27FC236}">
                <a16:creationId xmlns:a16="http://schemas.microsoft.com/office/drawing/2014/main" id="{8BAC7B37-84A0-E101-1B26-7F12F97974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5622"/>
    </mc:Choice>
    <mc:Fallback xmlns="">
      <p:transition spd="slow" advTm="5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567C7-7BF7-35A3-793B-95AE2F87EB87}"/>
              </a:ext>
            </a:extLst>
          </p:cNvPr>
          <p:cNvPicPr>
            <a:picLocks noChangeAspect="1"/>
          </p:cNvPicPr>
          <p:nvPr/>
        </p:nvPicPr>
        <p:blipFill>
          <a:blip r:embed="rId2"/>
          <a:stretch>
            <a:fillRect/>
          </a:stretch>
        </p:blipFill>
        <p:spPr>
          <a:xfrm>
            <a:off x="-387596" y="0"/>
            <a:ext cx="12579596" cy="6858000"/>
          </a:xfrm>
          <a:prstGeom prst="rect">
            <a:avLst/>
          </a:prstGeom>
        </p:spPr>
      </p:pic>
      <p:sp>
        <p:nvSpPr>
          <p:cNvPr id="2" name="TextBox 1">
            <a:extLst>
              <a:ext uri="{FF2B5EF4-FFF2-40B4-BE49-F238E27FC236}">
                <a16:creationId xmlns:a16="http://schemas.microsoft.com/office/drawing/2014/main" id="{1461E0F6-96BF-92C4-8A74-B821C00F7457}"/>
              </a:ext>
            </a:extLst>
          </p:cNvPr>
          <p:cNvSpPr txBox="1"/>
          <p:nvPr/>
        </p:nvSpPr>
        <p:spPr>
          <a:xfrm>
            <a:off x="0" y="56226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p>
        </p:txBody>
      </p:sp>
    </p:spTree>
    <p:extLst>
      <p:ext uri="{BB962C8B-B14F-4D97-AF65-F5344CB8AC3E}">
        <p14:creationId xmlns:p14="http://schemas.microsoft.com/office/powerpoint/2010/main" val="374893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7200" b="1" i="0" cap="all" dirty="0">
                <a:solidFill>
                  <a:srgbClr val="121212"/>
                </a:solidFill>
                <a:effectLst/>
                <a:latin typeface="ArialMT"/>
              </a:rPr>
              <a:t>མཛད་འཕྲིན 19</a:t>
            </a:r>
          </a:p>
          <a:p>
            <a:r>
              <a:rPr lang="bo-CN" sz="7200" b="1" dirty="0">
                <a:solidFill>
                  <a:srgbClr val="121212"/>
                </a:solidFill>
                <a:latin typeface="Arial" panose="020B0604020202020204" pitchFamily="34" charset="0"/>
              </a:rPr>
              <a:t>བླ་ཆེན་སི་རྐེ་བཱ་གི་བུ་བདུན་པོ། </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dirty="0">
                <a:latin typeface="TimesNewRomanPSMT"/>
              </a:rPr>
              <a:t>Seven</a:t>
            </a:r>
            <a:r>
              <a:rPr lang="en-US" sz="6000" b="0" i="0" u="none" strike="noStrike" baseline="0" dirty="0">
                <a:latin typeface="TimesNewRomanPSMT"/>
              </a:rPr>
              <a:t> sons of </a:t>
            </a:r>
            <a:r>
              <a:rPr lang="en-US" sz="6000" b="0" i="0" u="none" strike="noStrike" baseline="0" dirty="0" err="1">
                <a:latin typeface="TimesNewRomanPSMT"/>
              </a:rPr>
              <a:t>Sceva</a:t>
            </a:r>
            <a:r>
              <a:rPr lang="en-US" sz="6000" b="0" i="0" u="none" strike="noStrike" baseline="0" dirty="0">
                <a:latin typeface="TimesNewRomanPSMT"/>
              </a:rPr>
              <a:t> – Acts 19:11-20 </a:t>
            </a:r>
            <a:endParaRPr lang="en-IN" sz="6000" dirty="0"/>
          </a:p>
        </p:txBody>
      </p:sp>
      <p:pic>
        <p:nvPicPr>
          <p:cNvPr id="6" name="Audio 5">
            <a:hlinkClick r:id="" action="ppaction://media"/>
            <a:extLst>
              <a:ext uri="{FF2B5EF4-FFF2-40B4-BE49-F238E27FC236}">
                <a16:creationId xmlns:a16="http://schemas.microsoft.com/office/drawing/2014/main" id="{E54CE72E-4D7A-61F1-0366-A0DC7CCF67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96"/>
    </mc:Choice>
    <mc:Fallback xmlns="">
      <p:transition spd="slow" advTm="4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64705F-6DEE-478A-F75D-F2C981D2DB2A}"/>
              </a:ext>
            </a:extLst>
          </p:cNvPr>
          <p:cNvPicPr>
            <a:picLocks noChangeAspect="1"/>
          </p:cNvPicPr>
          <p:nvPr/>
        </p:nvPicPr>
        <p:blipFill>
          <a:blip r:embed="rId2"/>
          <a:stretch>
            <a:fillRect/>
          </a:stretch>
        </p:blipFill>
        <p:spPr>
          <a:xfrm>
            <a:off x="-387596" y="0"/>
            <a:ext cx="12579596" cy="6858000"/>
          </a:xfrm>
          <a:prstGeom prst="rect">
            <a:avLst/>
          </a:prstGeom>
        </p:spPr>
      </p:pic>
      <p:sp>
        <p:nvSpPr>
          <p:cNvPr id="3" name="TextBox 2">
            <a:extLst>
              <a:ext uri="{FF2B5EF4-FFF2-40B4-BE49-F238E27FC236}">
                <a16:creationId xmlns:a16="http://schemas.microsoft.com/office/drawing/2014/main" id="{8C613065-35C1-44E3-295A-7E14A0B0391E}"/>
              </a:ext>
            </a:extLst>
          </p:cNvPr>
          <p:cNvSpPr txBox="1"/>
          <p:nvPr/>
        </p:nvSpPr>
        <p:spPr>
          <a:xfrm>
            <a:off x="140653" y="3731833"/>
            <a:ext cx="6126480" cy="2723411"/>
          </a:xfrm>
          <a:prstGeom prst="rect">
            <a:avLst/>
          </a:prstGeom>
          <a:noFill/>
        </p:spPr>
        <p:txBody>
          <a:bodyPr wrap="square" rtlCol="0">
            <a:noAutofit/>
          </a:bodyPr>
          <a:lstStyle/>
          <a:p>
            <a:pPr algn="ctr"/>
            <a:r>
              <a:rPr lang="bo-CN" sz="7200" b="1" i="0" cap="all" dirty="0">
                <a:solidFill>
                  <a:schemeClr val="bg1"/>
                </a:solidFill>
                <a:effectLst/>
                <a:latin typeface="ArialMT"/>
              </a:rPr>
              <a:t>མཛད་འཕྲིན 19</a:t>
            </a:r>
          </a:p>
          <a:p>
            <a:r>
              <a:rPr lang="bo-CN" sz="7200" b="1" dirty="0">
                <a:solidFill>
                  <a:schemeClr val="bg1"/>
                </a:solidFill>
                <a:latin typeface="Arial" panose="020B0604020202020204" pitchFamily="34" charset="0"/>
              </a:rPr>
              <a:t>བླ་ཆེན་སི་རྐེ་བཱ་གི་བུ་བདུན་པོ། </a:t>
            </a:r>
            <a:endParaRPr lang="en-IN" b="1" dirty="0">
              <a:solidFill>
                <a:schemeClr val="bg1"/>
              </a:solidFill>
            </a:endParaRPr>
          </a:p>
        </p:txBody>
      </p:sp>
      <p:sp>
        <p:nvSpPr>
          <p:cNvPr id="4" name="TextBox 2">
            <a:extLst>
              <a:ext uri="{FF2B5EF4-FFF2-40B4-BE49-F238E27FC236}">
                <a16:creationId xmlns:a16="http://schemas.microsoft.com/office/drawing/2014/main" id="{CB5EA1B4-7CE2-7F04-4825-592CC8FBF28E}"/>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4B522FE-4768-E0FC-7A2C-09D0AF470D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A90980C-B6F9-D305-D8F4-17EA1A5E7AFB}"/>
              </a:ext>
            </a:extLst>
          </p:cNvPr>
          <p:cNvSpPr txBox="1"/>
          <p:nvPr/>
        </p:nvSpPr>
        <p:spPr>
          <a:xfrm>
            <a:off x="6096000" y="149948"/>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11དེ་ཡང་དཀོན་མཆོག་གིས་ཕོལ་ལོལ་གྱི་ཕྱག་བརྒྱུད་ནས་ཤིན་ཏུ་ངོ་མཚར་ཆེ་བའི་དོན་རྣམས་མཛད་པ༌དང༌།</a:t>
            </a:r>
            <a:endParaRPr lang="en-IN" dirty="0"/>
          </a:p>
        </p:txBody>
      </p:sp>
      <p:sp>
        <p:nvSpPr>
          <p:cNvPr id="5" name="TextBox 4">
            <a:extLst>
              <a:ext uri="{FF2B5EF4-FFF2-40B4-BE49-F238E27FC236}">
                <a16:creationId xmlns:a16="http://schemas.microsoft.com/office/drawing/2014/main" id="{0C6DC195-EDF9-8C02-5DC3-3229C67E4F9B}"/>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11God did extraordinary miracles through the hands of Paul,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562"/>
    </mc:Choice>
    <mc:Fallback xmlns="">
      <p:transition spd="slow" advTm="6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47C8C-3CA2-C59F-50AB-F701B274EA5D}"/>
              </a:ext>
            </a:extLst>
          </p:cNvPr>
          <p:cNvPicPr>
            <a:picLocks noChangeAspect="1"/>
          </p:cNvPicPr>
          <p:nvPr/>
        </p:nvPicPr>
        <p:blipFill>
          <a:blip r:embed="rId2"/>
          <a:stretch>
            <a:fillRect/>
          </a:stretch>
        </p:blipFill>
        <p:spPr>
          <a:xfrm flipH="1">
            <a:off x="-693683" y="-1"/>
            <a:ext cx="12885683" cy="7325423"/>
          </a:xfrm>
          <a:prstGeom prst="rect">
            <a:avLst/>
          </a:prstGeom>
        </p:spPr>
      </p:pic>
      <p:sp>
        <p:nvSpPr>
          <p:cNvPr id="4" name="TextBox 3">
            <a:extLst>
              <a:ext uri="{FF2B5EF4-FFF2-40B4-BE49-F238E27FC236}">
                <a16:creationId xmlns:a16="http://schemas.microsoft.com/office/drawing/2014/main" id="{BA3D7192-27B6-9A26-6FBE-06F0AB6EDC6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9217D8B-C285-D441-EA3F-FE6F90037B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33EF4D-92D4-150F-405B-26F553132421}"/>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12ཐ་ན་མི་ལ་ལས་ཕོལ་ལོལ་གྱི་ལུས་ནས་ལག་ཕྱིས་དང་པང་ཁེབས་བླངས༌ཏེ། ནད་པའི་ལུས་སྟེང་དུ་བཀབ་མ་ཐག་ནད་བསལ་ཞིང་གདོན་འདྲེའང་ཕྱིར་ཐོན་པ་རེད། </a:t>
            </a:r>
            <a:endParaRPr lang="en-IN" dirty="0"/>
          </a:p>
        </p:txBody>
      </p:sp>
      <p:sp>
        <p:nvSpPr>
          <p:cNvPr id="5" name="TextBox 4">
            <a:extLst>
              <a:ext uri="{FF2B5EF4-FFF2-40B4-BE49-F238E27FC236}">
                <a16:creationId xmlns:a16="http://schemas.microsoft.com/office/drawing/2014/main" id="{83D7AA37-4F2F-7DC7-BAD3-CDA45C0F7DD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12so that even handkerchiefs and aprons that had touched him were taken to the sick, and the diseases and evil spirits left them.</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818"/>
    </mc:Choice>
    <mc:Fallback xmlns="">
      <p:transition spd="slow" advTm="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looking at a drawing&#10;&#10;Description automatically generated with low confidence">
            <a:extLst>
              <a:ext uri="{FF2B5EF4-FFF2-40B4-BE49-F238E27FC236}">
                <a16:creationId xmlns:a16="http://schemas.microsoft.com/office/drawing/2014/main" id="{6C92834B-BC69-7D95-7AFF-FA3158A2EA8B}"/>
              </a:ext>
            </a:extLst>
          </p:cNvPr>
          <p:cNvPicPr>
            <a:picLocks noChangeAspect="1"/>
          </p:cNvPicPr>
          <p:nvPr/>
        </p:nvPicPr>
        <p:blipFill rotWithShape="1">
          <a:blip r:embed="rId2"/>
          <a:srcRect b="461"/>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15BE3A64-6FC6-A7FC-3A16-BC2AC677802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F0D4728-048B-679D-2F46-3C1D07236B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D5E3B6D-6B68-F721-BDCF-0033F8A6B398}"/>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13དུས༌དེར། ཡུལ་ཕྱོགས་ཀུན་ཏུ་འགྲིམས་ཤིང་སྔགས་བརྒྱབ་སྟེ་གདོན་འདྲེ་ཕྱིར་སྐྲོད་པའི་ཡ་ཧུ་དཱ་པ་འགའ་ཞིག་གིས་གདོན་འདྲེས་བཟུང་བའི་མི་རྣམས་ལ་རང་དགར་གཙོ་བོ་ཡེ་ཤུའི་མཚན་བརྗོད་ཅིང་འདི་ལྟར་སྨྲས༌པ། ངས་ཕོལ་ལོལ་གྱིས་བསྒྲགས་པའི་སྐྱབས་མགོན་ཡེ་ཤུའི་མཚན་ལ་བརྟེན་ནས་གདོན་འདྲེ་ཁྱོད་རྣམས་ཕྱིར་བུད་ཅིག་ཅེས་སྨྲས་པ་ཡིན་ཞེས༌པའོ།།</a:t>
            </a:r>
            <a:endParaRPr lang="en-IN" sz="1400" dirty="0"/>
          </a:p>
        </p:txBody>
      </p:sp>
      <p:sp>
        <p:nvSpPr>
          <p:cNvPr id="5" name="TextBox 4">
            <a:extLst>
              <a:ext uri="{FF2B5EF4-FFF2-40B4-BE49-F238E27FC236}">
                <a16:creationId xmlns:a16="http://schemas.microsoft.com/office/drawing/2014/main" id="{DCD748F1-FA4C-3B4E-A373-DE2B9C747A9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13Now there were some itinerant Jewish exorcists who tried to invoke the name of the Lord Jesus over those with evil spirits. They would say, “I bind you by Jesus, whom Paul proclaims.”</a:t>
            </a:r>
            <a:endParaRPr lang="en-IN" sz="20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912"/>
    </mc:Choice>
    <mc:Fallback xmlns="">
      <p:transition spd="slow" advTm="13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4119</TotalTime>
  <Words>964</Words>
  <Application>Microsoft Office PowerPoint</Application>
  <PresentationFormat>Widescreen</PresentationFormat>
  <Paragraphs>58</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2025-05-29T06:44:20Z</dcterms:modified>
</cp:coreProperties>
</file>