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301" r:id="rId40"/>
    <p:sldId id="3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37468-7DAF-45E7-9B8F-E979B2FBD8A5}" v="2" dt="2025-05-06T12:10:33.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1987" autoAdjust="0"/>
  </p:normalViewPr>
  <p:slideViewPr>
    <p:cSldViewPr snapToGrid="0">
      <p:cViewPr varScale="1">
        <p:scale>
          <a:sx n="60" d="100"/>
          <a:sy n="60" d="100"/>
        </p:scale>
        <p:origin x="96" y="600"/>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93C38B7-30F7-4430-9774-3CFA711C1E6D}"/>
    <pc:docChg chg="undo redo custSel modSld">
      <pc:chgData name="Alfred Smith" userId="3c60a3631c0db8ad" providerId="LiveId" clId="{693C38B7-30F7-4430-9774-3CFA711C1E6D}" dt="2024-07-25T14:07:07.117" v="47"/>
      <pc:docMkLst>
        <pc:docMk/>
      </pc:docMkLst>
      <pc:sldChg chg="modSp mod">
        <pc:chgData name="Alfred Smith" userId="3c60a3631c0db8ad" providerId="LiveId" clId="{693C38B7-30F7-4430-9774-3CFA711C1E6D}" dt="2024-07-25T13:31:55.379" v="3" actId="27636"/>
        <pc:sldMkLst>
          <pc:docMk/>
          <pc:sldMk cId="1499918570" sldId="257"/>
        </pc:sldMkLst>
      </pc:sldChg>
      <pc:sldChg chg="modSp mod">
        <pc:chgData name="Alfred Smith" userId="3c60a3631c0db8ad" providerId="LiveId" clId="{693C38B7-30F7-4430-9774-3CFA711C1E6D}" dt="2024-07-25T14:02:04.902" v="6"/>
        <pc:sldMkLst>
          <pc:docMk/>
          <pc:sldMk cId="2346136586" sldId="260"/>
        </pc:sldMkLst>
      </pc:sldChg>
      <pc:sldChg chg="modSp mod">
        <pc:chgData name="Alfred Smith" userId="3c60a3631c0db8ad" providerId="LiveId" clId="{693C38B7-30F7-4430-9774-3CFA711C1E6D}" dt="2024-07-25T14:02:18.839" v="8"/>
        <pc:sldMkLst>
          <pc:docMk/>
          <pc:sldMk cId="4037329247" sldId="261"/>
        </pc:sldMkLst>
      </pc:sldChg>
      <pc:sldChg chg="modSp mod">
        <pc:chgData name="Alfred Smith" userId="3c60a3631c0db8ad" providerId="LiveId" clId="{693C38B7-30F7-4430-9774-3CFA711C1E6D}" dt="2024-07-25T14:02:31.901" v="10"/>
        <pc:sldMkLst>
          <pc:docMk/>
          <pc:sldMk cId="1909638311" sldId="262"/>
        </pc:sldMkLst>
      </pc:sldChg>
      <pc:sldChg chg="modSp mod">
        <pc:chgData name="Alfred Smith" userId="3c60a3631c0db8ad" providerId="LiveId" clId="{693C38B7-30F7-4430-9774-3CFA711C1E6D}" dt="2024-07-25T14:02:45.545" v="12"/>
        <pc:sldMkLst>
          <pc:docMk/>
          <pc:sldMk cId="641208035" sldId="263"/>
        </pc:sldMkLst>
      </pc:sldChg>
      <pc:sldChg chg="modSp mod">
        <pc:chgData name="Alfred Smith" userId="3c60a3631c0db8ad" providerId="LiveId" clId="{693C38B7-30F7-4430-9774-3CFA711C1E6D}" dt="2024-07-25T14:03:02.955" v="14"/>
        <pc:sldMkLst>
          <pc:docMk/>
          <pc:sldMk cId="4044745628" sldId="264"/>
        </pc:sldMkLst>
      </pc:sldChg>
      <pc:sldChg chg="modSp mod">
        <pc:chgData name="Alfred Smith" userId="3c60a3631c0db8ad" providerId="LiveId" clId="{693C38B7-30F7-4430-9774-3CFA711C1E6D}" dt="2024-07-25T14:03:15.852" v="16"/>
        <pc:sldMkLst>
          <pc:docMk/>
          <pc:sldMk cId="978260341" sldId="265"/>
        </pc:sldMkLst>
      </pc:sldChg>
      <pc:sldChg chg="modSp mod">
        <pc:chgData name="Alfred Smith" userId="3c60a3631c0db8ad" providerId="LiveId" clId="{693C38B7-30F7-4430-9774-3CFA711C1E6D}" dt="2024-07-25T14:03:35.417" v="18"/>
        <pc:sldMkLst>
          <pc:docMk/>
          <pc:sldMk cId="3575870363" sldId="266"/>
        </pc:sldMkLst>
      </pc:sldChg>
      <pc:sldChg chg="modSp mod">
        <pc:chgData name="Alfred Smith" userId="3c60a3631c0db8ad" providerId="LiveId" clId="{693C38B7-30F7-4430-9774-3CFA711C1E6D}" dt="2024-07-25T14:03:49.138" v="20"/>
        <pc:sldMkLst>
          <pc:docMk/>
          <pc:sldMk cId="4017137865" sldId="267"/>
        </pc:sldMkLst>
      </pc:sldChg>
      <pc:sldChg chg="modSp mod">
        <pc:chgData name="Alfred Smith" userId="3c60a3631c0db8ad" providerId="LiveId" clId="{693C38B7-30F7-4430-9774-3CFA711C1E6D}" dt="2024-07-25T14:04:02.550" v="22"/>
        <pc:sldMkLst>
          <pc:docMk/>
          <pc:sldMk cId="3137811553" sldId="268"/>
        </pc:sldMkLst>
      </pc:sldChg>
      <pc:sldChg chg="addSp modSp">
        <pc:chgData name="Alfred Smith" userId="3c60a3631c0db8ad" providerId="LiveId" clId="{693C38B7-30F7-4430-9774-3CFA711C1E6D}" dt="2024-07-25T13:35:04.606" v="4"/>
        <pc:sldMkLst>
          <pc:docMk/>
          <pc:sldMk cId="4120481681" sldId="270"/>
        </pc:sldMkLst>
      </pc:sldChg>
      <pc:sldChg chg="modSp mod">
        <pc:chgData name="Alfred Smith" userId="3c60a3631c0db8ad" providerId="LiveId" clId="{693C38B7-30F7-4430-9774-3CFA711C1E6D}" dt="2024-07-25T14:04:18.142" v="24"/>
        <pc:sldMkLst>
          <pc:docMk/>
          <pc:sldMk cId="3166251957" sldId="283"/>
        </pc:sldMkLst>
      </pc:sldChg>
      <pc:sldChg chg="modSp mod">
        <pc:chgData name="Alfred Smith" userId="3c60a3631c0db8ad" providerId="LiveId" clId="{693C38B7-30F7-4430-9774-3CFA711C1E6D}" dt="2024-07-25T14:04:55.237" v="31" actId="5793"/>
        <pc:sldMkLst>
          <pc:docMk/>
          <pc:sldMk cId="1522780631" sldId="285"/>
        </pc:sldMkLst>
      </pc:sldChg>
      <pc:sldChg chg="modSp mod">
        <pc:chgData name="Alfred Smith" userId="3c60a3631c0db8ad" providerId="LiveId" clId="{693C38B7-30F7-4430-9774-3CFA711C1E6D}" dt="2024-07-25T14:05:12.003" v="34"/>
        <pc:sldMkLst>
          <pc:docMk/>
          <pc:sldMk cId="2332778949" sldId="287"/>
        </pc:sldMkLst>
      </pc:sldChg>
      <pc:sldChg chg="modSp mod">
        <pc:chgData name="Alfred Smith" userId="3c60a3631c0db8ad" providerId="LiveId" clId="{693C38B7-30F7-4430-9774-3CFA711C1E6D}" dt="2024-07-25T14:05:27.743" v="36"/>
        <pc:sldMkLst>
          <pc:docMk/>
          <pc:sldMk cId="3153919605" sldId="289"/>
        </pc:sldMkLst>
      </pc:sldChg>
      <pc:sldChg chg="modSp mod">
        <pc:chgData name="Alfred Smith" userId="3c60a3631c0db8ad" providerId="LiveId" clId="{693C38B7-30F7-4430-9774-3CFA711C1E6D}" dt="2024-07-25T14:05:40.153" v="38"/>
        <pc:sldMkLst>
          <pc:docMk/>
          <pc:sldMk cId="1878919862" sldId="291"/>
        </pc:sldMkLst>
      </pc:sldChg>
      <pc:sldChg chg="modSp mod">
        <pc:chgData name="Alfred Smith" userId="3c60a3631c0db8ad" providerId="LiveId" clId="{693C38B7-30F7-4430-9774-3CFA711C1E6D}" dt="2024-07-25T14:05:54.764" v="40"/>
        <pc:sldMkLst>
          <pc:docMk/>
          <pc:sldMk cId="2219299321" sldId="293"/>
        </pc:sldMkLst>
      </pc:sldChg>
      <pc:sldChg chg="modSp mod">
        <pc:chgData name="Alfred Smith" userId="3c60a3631c0db8ad" providerId="LiveId" clId="{693C38B7-30F7-4430-9774-3CFA711C1E6D}" dt="2024-07-25T14:06:20.591" v="44"/>
        <pc:sldMkLst>
          <pc:docMk/>
          <pc:sldMk cId="3279066978" sldId="295"/>
        </pc:sldMkLst>
      </pc:sldChg>
      <pc:sldChg chg="modSp mod">
        <pc:chgData name="Alfred Smith" userId="3c60a3631c0db8ad" providerId="LiveId" clId="{693C38B7-30F7-4430-9774-3CFA711C1E6D}" dt="2024-07-25T14:06:45.328" v="46"/>
        <pc:sldMkLst>
          <pc:docMk/>
          <pc:sldMk cId="1852857713" sldId="297"/>
        </pc:sldMkLst>
      </pc:sldChg>
      <pc:sldChg chg="modSp mod">
        <pc:chgData name="Alfred Smith" userId="3c60a3631c0db8ad" providerId="LiveId" clId="{693C38B7-30F7-4430-9774-3CFA711C1E6D}" dt="2024-07-25T14:07:07.117" v="47"/>
        <pc:sldMkLst>
          <pc:docMk/>
          <pc:sldMk cId="4048291797" sldId="301"/>
        </pc:sldMkLst>
      </pc:sldChg>
    </pc:docChg>
  </pc:docChgLst>
  <pc:docChgLst>
    <pc:chgData name="Alfred Smith" userId="3c60a3631c0db8ad" providerId="LiveId" clId="{1D237468-7DAF-45E7-9B8F-E979B2FBD8A5}"/>
    <pc:docChg chg="custSel modSld">
      <pc:chgData name="Alfred Smith" userId="3c60a3631c0db8ad" providerId="LiveId" clId="{1D237468-7DAF-45E7-9B8F-E979B2FBD8A5}" dt="2025-05-06T12:15:32.500" v="7" actId="20577"/>
      <pc:docMkLst>
        <pc:docMk/>
      </pc:docMkLst>
      <pc:sldChg chg="addSp delSp modSp mod">
        <pc:chgData name="Alfred Smith" userId="3c60a3631c0db8ad" providerId="LiveId" clId="{1D237468-7DAF-45E7-9B8F-E979B2FBD8A5}" dt="2025-05-06T12:09:52.151" v="1"/>
        <pc:sldMkLst>
          <pc:docMk/>
          <pc:sldMk cId="1499918570" sldId="257"/>
        </pc:sldMkLst>
        <pc:spChg chg="del">
          <ac:chgData name="Alfred Smith" userId="3c60a3631c0db8ad" providerId="LiveId" clId="{1D237468-7DAF-45E7-9B8F-E979B2FBD8A5}" dt="2025-05-06T12:09:46.231" v="0" actId="478"/>
          <ac:spMkLst>
            <pc:docMk/>
            <pc:sldMk cId="1499918570" sldId="257"/>
            <ac:spMk id="3" creationId="{0228937D-0D81-2DA1-1C55-FD99B23FE1AE}"/>
          </ac:spMkLst>
        </pc:spChg>
        <pc:spChg chg="add del mod">
          <ac:chgData name="Alfred Smith" userId="3c60a3631c0db8ad" providerId="LiveId" clId="{1D237468-7DAF-45E7-9B8F-E979B2FBD8A5}" dt="2025-05-06T12:09:52.151" v="1"/>
          <ac:spMkLst>
            <pc:docMk/>
            <pc:sldMk cId="1499918570" sldId="257"/>
            <ac:spMk id="5" creationId="{748A66C6-6BD4-CA7A-14EA-5816A423A2EB}"/>
          </ac:spMkLst>
        </pc:spChg>
        <pc:spChg chg="add mod">
          <ac:chgData name="Alfred Smith" userId="3c60a3631c0db8ad" providerId="LiveId" clId="{1D237468-7DAF-45E7-9B8F-E979B2FBD8A5}" dt="2025-05-06T12:09:52.151" v="1"/>
          <ac:spMkLst>
            <pc:docMk/>
            <pc:sldMk cId="1499918570" sldId="257"/>
            <ac:spMk id="6" creationId="{B2045865-94A4-D6E9-FFA0-642AFB4C7A5C}"/>
          </ac:spMkLst>
        </pc:spChg>
      </pc:sldChg>
      <pc:sldChg chg="modSp">
        <pc:chgData name="Alfred Smith" userId="3c60a3631c0db8ad" providerId="LiveId" clId="{1D237468-7DAF-45E7-9B8F-E979B2FBD8A5}" dt="2025-05-06T12:10:33.397" v="2"/>
        <pc:sldMkLst>
          <pc:docMk/>
          <pc:sldMk cId="3788111665" sldId="258"/>
        </pc:sldMkLst>
        <pc:spChg chg="mod">
          <ac:chgData name="Alfred Smith" userId="3c60a3631c0db8ad" providerId="LiveId" clId="{1D237468-7DAF-45E7-9B8F-E979B2FBD8A5}" dt="2025-05-06T12:10:33.397" v="2"/>
          <ac:spMkLst>
            <pc:docMk/>
            <pc:sldMk cId="3788111665" sldId="258"/>
            <ac:spMk id="8" creationId="{C880C369-305C-D8AD-26EE-8182D94C5B23}"/>
          </ac:spMkLst>
        </pc:spChg>
      </pc:sldChg>
      <pc:sldChg chg="modSp">
        <pc:chgData name="Alfred Smith" userId="3c60a3631c0db8ad" providerId="LiveId" clId="{1D237468-7DAF-45E7-9B8F-E979B2FBD8A5}" dt="2025-05-06T12:10:33.397" v="2"/>
        <pc:sldMkLst>
          <pc:docMk/>
          <pc:sldMk cId="454763615" sldId="259"/>
        </pc:sldMkLst>
        <pc:spChg chg="mod">
          <ac:chgData name="Alfred Smith" userId="3c60a3631c0db8ad" providerId="LiveId" clId="{1D237468-7DAF-45E7-9B8F-E979B2FBD8A5}" dt="2025-05-06T12:10:33.397" v="2"/>
          <ac:spMkLst>
            <pc:docMk/>
            <pc:sldMk cId="454763615" sldId="259"/>
            <ac:spMk id="3" creationId="{A58184BD-88F1-BA02-40C1-D8403D0EEC0D}"/>
          </ac:spMkLst>
        </pc:spChg>
      </pc:sldChg>
      <pc:sldChg chg="modSp mod">
        <pc:chgData name="Alfred Smith" userId="3c60a3631c0db8ad" providerId="LiveId" clId="{1D237468-7DAF-45E7-9B8F-E979B2FBD8A5}" dt="2025-05-06T12:11:49.909" v="3" actId="1076"/>
        <pc:sldMkLst>
          <pc:docMk/>
          <pc:sldMk cId="641208035" sldId="263"/>
        </pc:sldMkLst>
        <pc:spChg chg="mod">
          <ac:chgData name="Alfred Smith" userId="3c60a3631c0db8ad" providerId="LiveId" clId="{1D237468-7DAF-45E7-9B8F-E979B2FBD8A5}" dt="2025-05-06T12:11:49.909" v="3" actId="1076"/>
          <ac:spMkLst>
            <pc:docMk/>
            <pc:sldMk cId="641208035" sldId="263"/>
            <ac:spMk id="3" creationId="{A58184BD-88F1-BA02-40C1-D8403D0EEC0D}"/>
          </ac:spMkLst>
        </pc:spChg>
        <pc:spChg chg="mod">
          <ac:chgData name="Alfred Smith" userId="3c60a3631c0db8ad" providerId="LiveId" clId="{1D237468-7DAF-45E7-9B8F-E979B2FBD8A5}" dt="2025-05-06T12:11:49.909" v="3" actId="1076"/>
          <ac:spMkLst>
            <pc:docMk/>
            <pc:sldMk cId="641208035" sldId="263"/>
            <ac:spMk id="4" creationId="{EE2AC625-9141-A801-F431-DD5F79396320}"/>
          </ac:spMkLst>
        </pc:spChg>
      </pc:sldChg>
      <pc:sldChg chg="modSp">
        <pc:chgData name="Alfred Smith" userId="3c60a3631c0db8ad" providerId="LiveId" clId="{1D237468-7DAF-45E7-9B8F-E979B2FBD8A5}" dt="2025-05-06T12:10:33.397" v="2"/>
        <pc:sldMkLst>
          <pc:docMk/>
          <pc:sldMk cId="4120481681" sldId="270"/>
        </pc:sldMkLst>
        <pc:spChg chg="mod">
          <ac:chgData name="Alfred Smith" userId="3c60a3631c0db8ad" providerId="LiveId" clId="{1D237468-7DAF-45E7-9B8F-E979B2FBD8A5}" dt="2025-05-06T12:10:33.397" v="2"/>
          <ac:spMkLst>
            <pc:docMk/>
            <pc:sldMk cId="4120481681" sldId="270"/>
            <ac:spMk id="3" creationId="{C2C894A3-292B-D59C-D9A3-AE7C95710607}"/>
          </ac:spMkLst>
        </pc:spChg>
      </pc:sldChg>
      <pc:sldChg chg="modSp">
        <pc:chgData name="Alfred Smith" userId="3c60a3631c0db8ad" providerId="LiveId" clId="{1D237468-7DAF-45E7-9B8F-E979B2FBD8A5}" dt="2025-05-06T12:10:33.397" v="2"/>
        <pc:sldMkLst>
          <pc:docMk/>
          <pc:sldMk cId="939110669" sldId="271"/>
        </pc:sldMkLst>
        <pc:spChg chg="mod">
          <ac:chgData name="Alfred Smith" userId="3c60a3631c0db8ad" providerId="LiveId" clId="{1D237468-7DAF-45E7-9B8F-E979B2FBD8A5}" dt="2025-05-06T12:10:33.397" v="2"/>
          <ac:spMkLst>
            <pc:docMk/>
            <pc:sldMk cId="939110669" sldId="271"/>
            <ac:spMk id="4" creationId="{6776882B-BBEC-7BBD-E874-8CBB06C7A673}"/>
          </ac:spMkLst>
        </pc:spChg>
      </pc:sldChg>
      <pc:sldChg chg="modSp">
        <pc:chgData name="Alfred Smith" userId="3c60a3631c0db8ad" providerId="LiveId" clId="{1D237468-7DAF-45E7-9B8F-E979B2FBD8A5}" dt="2025-05-06T12:10:33.397" v="2"/>
        <pc:sldMkLst>
          <pc:docMk/>
          <pc:sldMk cId="4024569785" sldId="272"/>
        </pc:sldMkLst>
        <pc:spChg chg="mod">
          <ac:chgData name="Alfred Smith" userId="3c60a3631c0db8ad" providerId="LiveId" clId="{1D237468-7DAF-45E7-9B8F-E979B2FBD8A5}" dt="2025-05-06T12:10:33.397" v="2"/>
          <ac:spMkLst>
            <pc:docMk/>
            <pc:sldMk cId="4024569785" sldId="272"/>
            <ac:spMk id="4" creationId="{F8B430EE-0011-09AA-B4AE-D6115F4F8F35}"/>
          </ac:spMkLst>
        </pc:spChg>
      </pc:sldChg>
      <pc:sldChg chg="modSp">
        <pc:chgData name="Alfred Smith" userId="3c60a3631c0db8ad" providerId="LiveId" clId="{1D237468-7DAF-45E7-9B8F-E979B2FBD8A5}" dt="2025-05-06T12:10:33.397" v="2"/>
        <pc:sldMkLst>
          <pc:docMk/>
          <pc:sldMk cId="487179600" sldId="273"/>
        </pc:sldMkLst>
        <pc:spChg chg="mod">
          <ac:chgData name="Alfred Smith" userId="3c60a3631c0db8ad" providerId="LiveId" clId="{1D237468-7DAF-45E7-9B8F-E979B2FBD8A5}" dt="2025-05-06T12:10:33.397" v="2"/>
          <ac:spMkLst>
            <pc:docMk/>
            <pc:sldMk cId="487179600" sldId="273"/>
            <ac:spMk id="4" creationId="{73279B69-132A-14D6-C66B-3D87E66856ED}"/>
          </ac:spMkLst>
        </pc:spChg>
      </pc:sldChg>
      <pc:sldChg chg="modSp">
        <pc:chgData name="Alfred Smith" userId="3c60a3631c0db8ad" providerId="LiveId" clId="{1D237468-7DAF-45E7-9B8F-E979B2FBD8A5}" dt="2025-05-06T12:10:33.397" v="2"/>
        <pc:sldMkLst>
          <pc:docMk/>
          <pc:sldMk cId="2168401200" sldId="274"/>
        </pc:sldMkLst>
        <pc:spChg chg="mod">
          <ac:chgData name="Alfred Smith" userId="3c60a3631c0db8ad" providerId="LiveId" clId="{1D237468-7DAF-45E7-9B8F-E979B2FBD8A5}" dt="2025-05-06T12:10:33.397" v="2"/>
          <ac:spMkLst>
            <pc:docMk/>
            <pc:sldMk cId="2168401200" sldId="274"/>
            <ac:spMk id="7" creationId="{42A18942-3D23-8EA5-7604-285058706F05}"/>
          </ac:spMkLst>
        </pc:spChg>
      </pc:sldChg>
      <pc:sldChg chg="modSp">
        <pc:chgData name="Alfred Smith" userId="3c60a3631c0db8ad" providerId="LiveId" clId="{1D237468-7DAF-45E7-9B8F-E979B2FBD8A5}" dt="2025-05-06T12:10:33.397" v="2"/>
        <pc:sldMkLst>
          <pc:docMk/>
          <pc:sldMk cId="2996969115" sldId="275"/>
        </pc:sldMkLst>
        <pc:spChg chg="mod">
          <ac:chgData name="Alfred Smith" userId="3c60a3631c0db8ad" providerId="LiveId" clId="{1D237468-7DAF-45E7-9B8F-E979B2FBD8A5}" dt="2025-05-06T12:10:33.397" v="2"/>
          <ac:spMkLst>
            <pc:docMk/>
            <pc:sldMk cId="2996969115" sldId="275"/>
            <ac:spMk id="6" creationId="{260FFA24-681B-575D-F22A-0C5B38168C2C}"/>
          </ac:spMkLst>
        </pc:spChg>
      </pc:sldChg>
      <pc:sldChg chg="modSp">
        <pc:chgData name="Alfred Smith" userId="3c60a3631c0db8ad" providerId="LiveId" clId="{1D237468-7DAF-45E7-9B8F-E979B2FBD8A5}" dt="2025-05-06T12:10:33.397" v="2"/>
        <pc:sldMkLst>
          <pc:docMk/>
          <pc:sldMk cId="2390376940" sldId="276"/>
        </pc:sldMkLst>
        <pc:spChg chg="mod">
          <ac:chgData name="Alfred Smith" userId="3c60a3631c0db8ad" providerId="LiveId" clId="{1D237468-7DAF-45E7-9B8F-E979B2FBD8A5}" dt="2025-05-06T12:10:33.397" v="2"/>
          <ac:spMkLst>
            <pc:docMk/>
            <pc:sldMk cId="2390376940" sldId="276"/>
            <ac:spMk id="4" creationId="{E96FB0A4-037D-3A66-048E-20FC12B4E20D}"/>
          </ac:spMkLst>
        </pc:spChg>
      </pc:sldChg>
      <pc:sldChg chg="modSp">
        <pc:chgData name="Alfred Smith" userId="3c60a3631c0db8ad" providerId="LiveId" clId="{1D237468-7DAF-45E7-9B8F-E979B2FBD8A5}" dt="2025-05-06T12:10:33.397" v="2"/>
        <pc:sldMkLst>
          <pc:docMk/>
          <pc:sldMk cId="4265919077" sldId="277"/>
        </pc:sldMkLst>
        <pc:spChg chg="mod">
          <ac:chgData name="Alfred Smith" userId="3c60a3631c0db8ad" providerId="LiveId" clId="{1D237468-7DAF-45E7-9B8F-E979B2FBD8A5}" dt="2025-05-06T12:10:33.397" v="2"/>
          <ac:spMkLst>
            <pc:docMk/>
            <pc:sldMk cId="4265919077" sldId="277"/>
            <ac:spMk id="7" creationId="{C6EDB042-DB86-6C88-91A7-C9DB08569886}"/>
          </ac:spMkLst>
        </pc:spChg>
      </pc:sldChg>
      <pc:sldChg chg="modSp">
        <pc:chgData name="Alfred Smith" userId="3c60a3631c0db8ad" providerId="LiveId" clId="{1D237468-7DAF-45E7-9B8F-E979B2FBD8A5}" dt="2025-05-06T12:10:33.397" v="2"/>
        <pc:sldMkLst>
          <pc:docMk/>
          <pc:sldMk cId="210266664" sldId="278"/>
        </pc:sldMkLst>
        <pc:spChg chg="mod">
          <ac:chgData name="Alfred Smith" userId="3c60a3631c0db8ad" providerId="LiveId" clId="{1D237468-7DAF-45E7-9B8F-E979B2FBD8A5}" dt="2025-05-06T12:10:33.397" v="2"/>
          <ac:spMkLst>
            <pc:docMk/>
            <pc:sldMk cId="210266664" sldId="278"/>
            <ac:spMk id="4" creationId="{250298F5-F90B-F3DA-2E1F-6BE843F1A481}"/>
          </ac:spMkLst>
        </pc:spChg>
      </pc:sldChg>
      <pc:sldChg chg="modSp">
        <pc:chgData name="Alfred Smith" userId="3c60a3631c0db8ad" providerId="LiveId" clId="{1D237468-7DAF-45E7-9B8F-E979B2FBD8A5}" dt="2025-05-06T12:10:33.397" v="2"/>
        <pc:sldMkLst>
          <pc:docMk/>
          <pc:sldMk cId="888433145" sldId="279"/>
        </pc:sldMkLst>
        <pc:spChg chg="mod">
          <ac:chgData name="Alfred Smith" userId="3c60a3631c0db8ad" providerId="LiveId" clId="{1D237468-7DAF-45E7-9B8F-E979B2FBD8A5}" dt="2025-05-06T12:10:33.397" v="2"/>
          <ac:spMkLst>
            <pc:docMk/>
            <pc:sldMk cId="888433145" sldId="279"/>
            <ac:spMk id="4" creationId="{9AF10F10-5802-C9AD-6E27-DA406A1E1CBF}"/>
          </ac:spMkLst>
        </pc:spChg>
      </pc:sldChg>
      <pc:sldChg chg="modSp">
        <pc:chgData name="Alfred Smith" userId="3c60a3631c0db8ad" providerId="LiveId" clId="{1D237468-7DAF-45E7-9B8F-E979B2FBD8A5}" dt="2025-05-06T12:10:33.397" v="2"/>
        <pc:sldMkLst>
          <pc:docMk/>
          <pc:sldMk cId="3922583308" sldId="284"/>
        </pc:sldMkLst>
        <pc:spChg chg="mod">
          <ac:chgData name="Alfred Smith" userId="3c60a3631c0db8ad" providerId="LiveId" clId="{1D237468-7DAF-45E7-9B8F-E979B2FBD8A5}" dt="2025-05-06T12:10:33.397" v="2"/>
          <ac:spMkLst>
            <pc:docMk/>
            <pc:sldMk cId="3922583308" sldId="284"/>
            <ac:spMk id="4" creationId="{0C83A255-FBD3-F776-7C64-3B8C534D462A}"/>
          </ac:spMkLst>
        </pc:spChg>
      </pc:sldChg>
      <pc:sldChg chg="modSp">
        <pc:chgData name="Alfred Smith" userId="3c60a3631c0db8ad" providerId="LiveId" clId="{1D237468-7DAF-45E7-9B8F-E979B2FBD8A5}" dt="2025-05-06T12:10:33.397" v="2"/>
        <pc:sldMkLst>
          <pc:docMk/>
          <pc:sldMk cId="1850742486" sldId="286"/>
        </pc:sldMkLst>
        <pc:spChg chg="mod">
          <ac:chgData name="Alfred Smith" userId="3c60a3631c0db8ad" providerId="LiveId" clId="{1D237468-7DAF-45E7-9B8F-E979B2FBD8A5}" dt="2025-05-06T12:10:33.397" v="2"/>
          <ac:spMkLst>
            <pc:docMk/>
            <pc:sldMk cId="1850742486" sldId="286"/>
            <ac:spMk id="4" creationId="{46AD7FDC-05DB-4DF2-8521-BACC2E016DA3}"/>
          </ac:spMkLst>
        </pc:spChg>
      </pc:sldChg>
      <pc:sldChg chg="modSp">
        <pc:chgData name="Alfred Smith" userId="3c60a3631c0db8ad" providerId="LiveId" clId="{1D237468-7DAF-45E7-9B8F-E979B2FBD8A5}" dt="2025-05-06T12:10:33.397" v="2"/>
        <pc:sldMkLst>
          <pc:docMk/>
          <pc:sldMk cId="1828872212" sldId="288"/>
        </pc:sldMkLst>
        <pc:spChg chg="mod">
          <ac:chgData name="Alfred Smith" userId="3c60a3631c0db8ad" providerId="LiveId" clId="{1D237468-7DAF-45E7-9B8F-E979B2FBD8A5}" dt="2025-05-06T12:10:33.397" v="2"/>
          <ac:spMkLst>
            <pc:docMk/>
            <pc:sldMk cId="1828872212" sldId="288"/>
            <ac:spMk id="6" creationId="{EED8C81F-50E4-07D4-C4A0-B72968BADF45}"/>
          </ac:spMkLst>
        </pc:spChg>
      </pc:sldChg>
      <pc:sldChg chg="modSp">
        <pc:chgData name="Alfred Smith" userId="3c60a3631c0db8ad" providerId="LiveId" clId="{1D237468-7DAF-45E7-9B8F-E979B2FBD8A5}" dt="2025-05-06T12:10:33.397" v="2"/>
        <pc:sldMkLst>
          <pc:docMk/>
          <pc:sldMk cId="1292473336" sldId="290"/>
        </pc:sldMkLst>
        <pc:spChg chg="mod">
          <ac:chgData name="Alfred Smith" userId="3c60a3631c0db8ad" providerId="LiveId" clId="{1D237468-7DAF-45E7-9B8F-E979B2FBD8A5}" dt="2025-05-06T12:10:33.397" v="2"/>
          <ac:spMkLst>
            <pc:docMk/>
            <pc:sldMk cId="1292473336" sldId="290"/>
            <ac:spMk id="4" creationId="{16CAF429-ADD1-1CBB-EAE3-0D9B4B0414E3}"/>
          </ac:spMkLst>
        </pc:spChg>
      </pc:sldChg>
      <pc:sldChg chg="modSp">
        <pc:chgData name="Alfred Smith" userId="3c60a3631c0db8ad" providerId="LiveId" clId="{1D237468-7DAF-45E7-9B8F-E979B2FBD8A5}" dt="2025-05-06T12:10:33.397" v="2"/>
        <pc:sldMkLst>
          <pc:docMk/>
          <pc:sldMk cId="1014080634" sldId="292"/>
        </pc:sldMkLst>
        <pc:spChg chg="mod">
          <ac:chgData name="Alfred Smith" userId="3c60a3631c0db8ad" providerId="LiveId" clId="{1D237468-7DAF-45E7-9B8F-E979B2FBD8A5}" dt="2025-05-06T12:10:33.397" v="2"/>
          <ac:spMkLst>
            <pc:docMk/>
            <pc:sldMk cId="1014080634" sldId="292"/>
            <ac:spMk id="4" creationId="{1B8D27D8-2EE1-DC9A-35D1-64F40E8BFE9F}"/>
          </ac:spMkLst>
        </pc:spChg>
      </pc:sldChg>
      <pc:sldChg chg="modSp">
        <pc:chgData name="Alfred Smith" userId="3c60a3631c0db8ad" providerId="LiveId" clId="{1D237468-7DAF-45E7-9B8F-E979B2FBD8A5}" dt="2025-05-06T12:10:33.397" v="2"/>
        <pc:sldMkLst>
          <pc:docMk/>
          <pc:sldMk cId="2859407553" sldId="294"/>
        </pc:sldMkLst>
        <pc:spChg chg="mod">
          <ac:chgData name="Alfred Smith" userId="3c60a3631c0db8ad" providerId="LiveId" clId="{1D237468-7DAF-45E7-9B8F-E979B2FBD8A5}" dt="2025-05-06T12:10:33.397" v="2"/>
          <ac:spMkLst>
            <pc:docMk/>
            <pc:sldMk cId="2859407553" sldId="294"/>
            <ac:spMk id="4" creationId="{B2C24265-E77A-A6BD-C2CA-794847D34569}"/>
          </ac:spMkLst>
        </pc:spChg>
      </pc:sldChg>
      <pc:sldChg chg="modSp">
        <pc:chgData name="Alfred Smith" userId="3c60a3631c0db8ad" providerId="LiveId" clId="{1D237468-7DAF-45E7-9B8F-E979B2FBD8A5}" dt="2025-05-06T12:10:33.397" v="2"/>
        <pc:sldMkLst>
          <pc:docMk/>
          <pc:sldMk cId="2386619117" sldId="296"/>
        </pc:sldMkLst>
        <pc:spChg chg="mod">
          <ac:chgData name="Alfred Smith" userId="3c60a3631c0db8ad" providerId="LiveId" clId="{1D237468-7DAF-45E7-9B8F-E979B2FBD8A5}" dt="2025-05-06T12:10:33.397" v="2"/>
          <ac:spMkLst>
            <pc:docMk/>
            <pc:sldMk cId="2386619117" sldId="296"/>
            <ac:spMk id="4" creationId="{F10F845A-40B9-6C58-B576-76AEFCF9B1D3}"/>
          </ac:spMkLst>
        </pc:spChg>
      </pc:sldChg>
      <pc:sldChg chg="modSp">
        <pc:chgData name="Alfred Smith" userId="3c60a3631c0db8ad" providerId="LiveId" clId="{1D237468-7DAF-45E7-9B8F-E979B2FBD8A5}" dt="2025-05-06T12:10:33.397" v="2"/>
        <pc:sldMkLst>
          <pc:docMk/>
          <pc:sldMk cId="2586395495" sldId="298"/>
        </pc:sldMkLst>
        <pc:spChg chg="mod">
          <ac:chgData name="Alfred Smith" userId="3c60a3631c0db8ad" providerId="LiveId" clId="{1D237468-7DAF-45E7-9B8F-E979B2FBD8A5}" dt="2025-05-06T12:10:33.397" v="2"/>
          <ac:spMkLst>
            <pc:docMk/>
            <pc:sldMk cId="2586395495" sldId="298"/>
            <ac:spMk id="4" creationId="{24CFF087-A8E2-1FCB-D08A-01F98C67DEEC}"/>
          </ac:spMkLst>
        </pc:spChg>
      </pc:sldChg>
      <pc:sldChg chg="modSp mod">
        <pc:chgData name="Alfred Smith" userId="3c60a3631c0db8ad" providerId="LiveId" clId="{1D237468-7DAF-45E7-9B8F-E979B2FBD8A5}" dt="2025-05-06T12:15:32.500" v="7" actId="20577"/>
        <pc:sldMkLst>
          <pc:docMk/>
          <pc:sldMk cId="4048291797" sldId="301"/>
        </pc:sldMkLst>
        <pc:spChg chg="mod">
          <ac:chgData name="Alfred Smith" userId="3c60a3631c0db8ad" providerId="LiveId" clId="{1D237468-7DAF-45E7-9B8F-E979B2FBD8A5}" dt="2025-05-06T12:15:32.500" v="7" actId="20577"/>
          <ac:spMkLst>
            <pc:docMk/>
            <pc:sldMk cId="4048291797" sldId="301"/>
            <ac:spMk id="3" creationId="{A58184BD-88F1-BA02-40C1-D8403D0EEC0D}"/>
          </ac:spMkLst>
        </pc:spChg>
      </pc:sldChg>
      <pc:sldChg chg="modSp">
        <pc:chgData name="Alfred Smith" userId="3c60a3631c0db8ad" providerId="LiveId" clId="{1D237468-7DAF-45E7-9B8F-E979B2FBD8A5}" dt="2025-05-06T12:10:33.397" v="2"/>
        <pc:sldMkLst>
          <pc:docMk/>
          <pc:sldMk cId="3543498167" sldId="302"/>
        </pc:sldMkLst>
        <pc:spChg chg="mod">
          <ac:chgData name="Alfred Smith" userId="3c60a3631c0db8ad" providerId="LiveId" clId="{1D237468-7DAF-45E7-9B8F-E979B2FBD8A5}" dt="2025-05-06T12:10:33.397" v="2"/>
          <ac:spMkLst>
            <pc:docMk/>
            <pc:sldMk cId="3543498167" sldId="302"/>
            <ac:spMk id="3" creationId="{2F696AE6-86AC-8209-551A-939CCB4CBDFC}"/>
          </ac:spMkLst>
        </pc:spChg>
      </pc:sldChg>
    </pc:docChg>
  </pc:docChgLst>
  <pc:docChgLst>
    <pc:chgData name="Leonie Smith" userId="fed1330f33f5650e" providerId="LiveId" clId="{724CB3EF-D672-44CE-A6B9-DAD77CADBD6F}"/>
    <pc:docChg chg="modSld">
      <pc:chgData name="Leonie Smith" userId="fed1330f33f5650e" providerId="LiveId" clId="{724CB3EF-D672-44CE-A6B9-DAD77CADBD6F}" dt="2024-01-24T03:54:42.686" v="112" actId="20577"/>
      <pc:docMkLst>
        <pc:docMk/>
      </pc:docMkLst>
      <pc:sldChg chg="addSp delSp modSp mod modTransition modAnim modNotesTx">
        <pc:chgData name="Leonie Smith" userId="fed1330f33f5650e" providerId="LiveId" clId="{724CB3EF-D672-44CE-A6B9-DAD77CADBD6F}" dt="2024-01-24T03:54:42.686" v="112" actId="20577"/>
        <pc:sldMkLst>
          <pc:docMk/>
          <pc:sldMk cId="1499918570" sldId="257"/>
        </pc:sldMkLst>
      </pc:sldChg>
      <pc:sldChg chg="addSp delSp modSp mod modTransition modAnim">
        <pc:chgData name="Leonie Smith" userId="fed1330f33f5650e" providerId="LiveId" clId="{724CB3EF-D672-44CE-A6B9-DAD77CADBD6F}" dt="2024-01-23T02:58:54.044" v="8"/>
        <pc:sldMkLst>
          <pc:docMk/>
          <pc:sldMk cId="454763615" sldId="259"/>
        </pc:sldMkLst>
      </pc:sldChg>
      <pc:sldChg chg="addSp delSp modSp mod modTransition modAnim">
        <pc:chgData name="Leonie Smith" userId="fed1330f33f5650e" providerId="LiveId" clId="{724CB3EF-D672-44CE-A6B9-DAD77CADBD6F}" dt="2024-01-23T02:59:34.144" v="14"/>
        <pc:sldMkLst>
          <pc:docMk/>
          <pc:sldMk cId="2346136586" sldId="260"/>
        </pc:sldMkLst>
      </pc:sldChg>
      <pc:sldChg chg="addSp delSp modSp mod modTransition modAnim">
        <pc:chgData name="Leonie Smith" userId="fed1330f33f5650e" providerId="LiveId" clId="{724CB3EF-D672-44CE-A6B9-DAD77CADBD6F}" dt="2024-01-23T03:00:21.495" v="23"/>
        <pc:sldMkLst>
          <pc:docMk/>
          <pc:sldMk cId="4037329247" sldId="261"/>
        </pc:sldMkLst>
      </pc:sldChg>
      <pc:sldChg chg="addSp delSp modSp mod modTransition modAnim">
        <pc:chgData name="Leonie Smith" userId="fed1330f33f5650e" providerId="LiveId" clId="{724CB3EF-D672-44CE-A6B9-DAD77CADBD6F}" dt="2024-01-23T03:00:34.446" v="26"/>
        <pc:sldMkLst>
          <pc:docMk/>
          <pc:sldMk cId="1909638311" sldId="262"/>
        </pc:sldMkLst>
      </pc:sldChg>
      <pc:sldChg chg="addSp delSp modSp mod modTransition modAnim">
        <pc:chgData name="Leonie Smith" userId="fed1330f33f5650e" providerId="LiveId" clId="{724CB3EF-D672-44CE-A6B9-DAD77CADBD6F}" dt="2024-01-23T03:01:04.735" v="29"/>
        <pc:sldMkLst>
          <pc:docMk/>
          <pc:sldMk cId="641208035" sldId="263"/>
        </pc:sldMkLst>
      </pc:sldChg>
      <pc:sldChg chg="addSp delSp modSp mod modTransition modAnim">
        <pc:chgData name="Leonie Smith" userId="fed1330f33f5650e" providerId="LiveId" clId="{724CB3EF-D672-44CE-A6B9-DAD77CADBD6F}" dt="2024-01-23T03:02:10.332" v="41"/>
        <pc:sldMkLst>
          <pc:docMk/>
          <pc:sldMk cId="4044745628" sldId="264"/>
        </pc:sldMkLst>
      </pc:sldChg>
      <pc:sldChg chg="addSp delSp modSp mod modTransition modAnim">
        <pc:chgData name="Leonie Smith" userId="fed1330f33f5650e" providerId="LiveId" clId="{724CB3EF-D672-44CE-A6B9-DAD77CADBD6F}" dt="2024-01-23T03:02:31.644" v="44"/>
        <pc:sldMkLst>
          <pc:docMk/>
          <pc:sldMk cId="978260341" sldId="265"/>
        </pc:sldMkLst>
      </pc:sldChg>
      <pc:sldChg chg="addSp delSp modSp mod modTransition modAnim">
        <pc:chgData name="Leonie Smith" userId="fed1330f33f5650e" providerId="LiveId" clId="{724CB3EF-D672-44CE-A6B9-DAD77CADBD6F}" dt="2024-01-23T03:02:59.351" v="47"/>
        <pc:sldMkLst>
          <pc:docMk/>
          <pc:sldMk cId="3575870363" sldId="266"/>
        </pc:sldMkLst>
      </pc:sldChg>
      <pc:sldChg chg="addSp delSp modSp mod modTransition modAnim">
        <pc:chgData name="Leonie Smith" userId="fed1330f33f5650e" providerId="LiveId" clId="{724CB3EF-D672-44CE-A6B9-DAD77CADBD6F}" dt="2024-01-23T03:14:45.934" v="68"/>
        <pc:sldMkLst>
          <pc:docMk/>
          <pc:sldMk cId="4017137865" sldId="267"/>
        </pc:sldMkLst>
      </pc:sldChg>
      <pc:sldChg chg="addSp delSp modSp mod modTransition modAnim">
        <pc:chgData name="Leonie Smith" userId="fed1330f33f5650e" providerId="LiveId" clId="{724CB3EF-D672-44CE-A6B9-DAD77CADBD6F}" dt="2024-01-23T03:15:07.122" v="71"/>
        <pc:sldMkLst>
          <pc:docMk/>
          <pc:sldMk cId="3137811553" sldId="268"/>
        </pc:sldMkLst>
      </pc:sldChg>
      <pc:sldChg chg="addSp delSp modSp mod modTransition modAnim">
        <pc:chgData name="Leonie Smith" userId="fed1330f33f5650e" providerId="LiveId" clId="{724CB3EF-D672-44CE-A6B9-DAD77CADBD6F}" dt="2024-01-23T03:15:25.903" v="74"/>
        <pc:sldMkLst>
          <pc:docMk/>
          <pc:sldMk cId="3166251957" sldId="283"/>
        </pc:sldMkLst>
      </pc:sldChg>
      <pc:sldChg chg="addSp delSp modSp mod modTransition modAnim">
        <pc:chgData name="Leonie Smith" userId="fed1330f33f5650e" providerId="LiveId" clId="{724CB3EF-D672-44CE-A6B9-DAD77CADBD6F}" dt="2024-01-23T03:15:39.108" v="77"/>
        <pc:sldMkLst>
          <pc:docMk/>
          <pc:sldMk cId="1522780631" sldId="285"/>
        </pc:sldMkLst>
      </pc:sldChg>
      <pc:sldChg chg="addSp delSp modSp mod modTransition modAnim">
        <pc:chgData name="Leonie Smith" userId="fed1330f33f5650e" providerId="LiveId" clId="{724CB3EF-D672-44CE-A6B9-DAD77CADBD6F}" dt="2024-01-23T03:15:58.272" v="80"/>
        <pc:sldMkLst>
          <pc:docMk/>
          <pc:sldMk cId="2332778949" sldId="287"/>
        </pc:sldMkLst>
      </pc:sldChg>
      <pc:sldChg chg="addSp delSp modSp mod modTransition modAnim">
        <pc:chgData name="Leonie Smith" userId="fed1330f33f5650e" providerId="LiveId" clId="{724CB3EF-D672-44CE-A6B9-DAD77CADBD6F}" dt="2024-01-23T03:16:23.492" v="83"/>
        <pc:sldMkLst>
          <pc:docMk/>
          <pc:sldMk cId="3153919605" sldId="289"/>
        </pc:sldMkLst>
      </pc:sldChg>
      <pc:sldChg chg="addSp delSp modSp mod modTransition modAnim">
        <pc:chgData name="Leonie Smith" userId="fed1330f33f5650e" providerId="LiveId" clId="{724CB3EF-D672-44CE-A6B9-DAD77CADBD6F}" dt="2024-01-23T03:16:38.851" v="86"/>
        <pc:sldMkLst>
          <pc:docMk/>
          <pc:sldMk cId="1878919862" sldId="291"/>
        </pc:sldMkLst>
      </pc:sldChg>
      <pc:sldChg chg="addSp delSp modSp mod modTransition modAnim">
        <pc:chgData name="Leonie Smith" userId="fed1330f33f5650e" providerId="LiveId" clId="{724CB3EF-D672-44CE-A6B9-DAD77CADBD6F}" dt="2024-01-23T03:16:57.858" v="89"/>
        <pc:sldMkLst>
          <pc:docMk/>
          <pc:sldMk cId="2219299321" sldId="293"/>
        </pc:sldMkLst>
      </pc:sldChg>
      <pc:sldChg chg="addSp delSp modSp mod modTransition modAnim">
        <pc:chgData name="Leonie Smith" userId="fed1330f33f5650e" providerId="LiveId" clId="{724CB3EF-D672-44CE-A6B9-DAD77CADBD6F}" dt="2024-01-23T03:17:28.839" v="92"/>
        <pc:sldMkLst>
          <pc:docMk/>
          <pc:sldMk cId="3279066978" sldId="295"/>
        </pc:sldMkLst>
      </pc:sldChg>
      <pc:sldChg chg="addSp delSp modSp mod modTransition modAnim">
        <pc:chgData name="Leonie Smith" userId="fed1330f33f5650e" providerId="LiveId" clId="{724CB3EF-D672-44CE-A6B9-DAD77CADBD6F}" dt="2024-01-23T03:17:48.182" v="95"/>
        <pc:sldMkLst>
          <pc:docMk/>
          <pc:sldMk cId="1852857713" sldId="297"/>
        </pc:sldMkLst>
      </pc:sldChg>
      <pc:sldChg chg="addSp delSp modSp mod modTransition modAnim">
        <pc:chgData name="Leonie Smith" userId="fed1330f33f5650e" providerId="LiveId" clId="{724CB3EF-D672-44CE-A6B9-DAD77CADBD6F}" dt="2024-01-23T03:18:05.835" v="98"/>
        <pc:sldMkLst>
          <pc:docMk/>
          <pc:sldMk cId="4048291797" sldId="301"/>
        </pc:sldMkLst>
      </pc:sldChg>
    </pc:docChg>
  </pc:docChgLst>
  <pc:docChgLst>
    <pc:chgData name="Leonie Smith" userId="fed1330f33f5650e" providerId="LiveId" clId="{D48C7388-166A-43C0-B1F4-4D70CE8E81BA}"/>
    <pc:docChg chg="modSld">
      <pc:chgData name="Leonie Smith" userId="fed1330f33f5650e" providerId="LiveId" clId="{D48C7388-166A-43C0-B1F4-4D70CE8E81BA}" dt="2023-02-23T08:10:09.654" v="91" actId="1076"/>
      <pc:docMkLst>
        <pc:docMk/>
      </pc:docMkLst>
      <pc:sldChg chg="addSp modSp mod">
        <pc:chgData name="Leonie Smith" userId="fed1330f33f5650e" providerId="LiveId" clId="{D48C7388-166A-43C0-B1F4-4D70CE8E81BA}" dt="2023-02-23T08:03:26.572" v="8" actId="1076"/>
        <pc:sldMkLst>
          <pc:docMk/>
          <pc:sldMk cId="3788111665" sldId="258"/>
        </pc:sldMkLst>
      </pc:sldChg>
      <pc:sldChg chg="addSp modSp">
        <pc:chgData name="Leonie Smith" userId="fed1330f33f5650e" providerId="LiveId" clId="{D48C7388-166A-43C0-B1F4-4D70CE8E81BA}" dt="2023-02-23T08:03:30.131" v="9"/>
        <pc:sldMkLst>
          <pc:docMk/>
          <pc:sldMk cId="4120481681" sldId="270"/>
        </pc:sldMkLst>
      </pc:sldChg>
      <pc:sldChg chg="addSp modSp mod">
        <pc:chgData name="Leonie Smith" userId="fed1330f33f5650e" providerId="LiveId" clId="{D48C7388-166A-43C0-B1F4-4D70CE8E81BA}" dt="2023-02-23T08:04:39.289" v="31" actId="20577"/>
        <pc:sldMkLst>
          <pc:docMk/>
          <pc:sldMk cId="939110669" sldId="271"/>
        </pc:sldMkLst>
      </pc:sldChg>
      <pc:sldChg chg="addSp modSp mod">
        <pc:chgData name="Leonie Smith" userId="fed1330f33f5650e" providerId="LiveId" clId="{D48C7388-166A-43C0-B1F4-4D70CE8E81BA}" dt="2023-02-23T08:04:46.458" v="33" actId="20577"/>
        <pc:sldMkLst>
          <pc:docMk/>
          <pc:sldMk cId="4024569785" sldId="272"/>
        </pc:sldMkLst>
      </pc:sldChg>
      <pc:sldChg chg="addSp modSp mod">
        <pc:chgData name="Leonie Smith" userId="fed1330f33f5650e" providerId="LiveId" clId="{D48C7388-166A-43C0-B1F4-4D70CE8E81BA}" dt="2023-02-23T08:04:52.260" v="35" actId="20577"/>
        <pc:sldMkLst>
          <pc:docMk/>
          <pc:sldMk cId="487179600" sldId="273"/>
        </pc:sldMkLst>
      </pc:sldChg>
      <pc:sldChg chg="addSp modSp mod">
        <pc:chgData name="Leonie Smith" userId="fed1330f33f5650e" providerId="LiveId" clId="{D48C7388-166A-43C0-B1F4-4D70CE8E81BA}" dt="2023-02-23T08:05:10.015" v="40" actId="1076"/>
        <pc:sldMkLst>
          <pc:docMk/>
          <pc:sldMk cId="2168401200" sldId="274"/>
        </pc:sldMkLst>
      </pc:sldChg>
      <pc:sldChg chg="addSp modSp mod">
        <pc:chgData name="Leonie Smith" userId="fed1330f33f5650e" providerId="LiveId" clId="{D48C7388-166A-43C0-B1F4-4D70CE8E81BA}" dt="2023-02-23T08:05:17.658" v="42" actId="20577"/>
        <pc:sldMkLst>
          <pc:docMk/>
          <pc:sldMk cId="2996969115" sldId="275"/>
        </pc:sldMkLst>
      </pc:sldChg>
      <pc:sldChg chg="addSp modSp mod">
        <pc:chgData name="Leonie Smith" userId="fed1330f33f5650e" providerId="LiveId" clId="{D48C7388-166A-43C0-B1F4-4D70CE8E81BA}" dt="2023-02-23T08:05:25.374" v="44" actId="20577"/>
        <pc:sldMkLst>
          <pc:docMk/>
          <pc:sldMk cId="2390376940" sldId="276"/>
        </pc:sldMkLst>
      </pc:sldChg>
      <pc:sldChg chg="addSp modSp mod">
        <pc:chgData name="Leonie Smith" userId="fed1330f33f5650e" providerId="LiveId" clId="{D48C7388-166A-43C0-B1F4-4D70CE8E81BA}" dt="2023-02-23T08:05:36.748" v="47" actId="1076"/>
        <pc:sldMkLst>
          <pc:docMk/>
          <pc:sldMk cId="4265919077" sldId="277"/>
        </pc:sldMkLst>
      </pc:sldChg>
      <pc:sldChg chg="addSp modSp mod">
        <pc:chgData name="Leonie Smith" userId="fed1330f33f5650e" providerId="LiveId" clId="{D48C7388-166A-43C0-B1F4-4D70CE8E81BA}" dt="2023-02-23T08:05:51.978" v="50" actId="1076"/>
        <pc:sldMkLst>
          <pc:docMk/>
          <pc:sldMk cId="210266664" sldId="278"/>
        </pc:sldMkLst>
      </pc:sldChg>
      <pc:sldChg chg="addSp modSp mod">
        <pc:chgData name="Leonie Smith" userId="fed1330f33f5650e" providerId="LiveId" clId="{D48C7388-166A-43C0-B1F4-4D70CE8E81BA}" dt="2023-02-23T08:06:04.429" v="53" actId="1076"/>
        <pc:sldMkLst>
          <pc:docMk/>
          <pc:sldMk cId="888433145" sldId="279"/>
        </pc:sldMkLst>
      </pc:sldChg>
      <pc:sldChg chg="addSp modSp mod">
        <pc:chgData name="Leonie Smith" userId="fed1330f33f5650e" providerId="LiveId" clId="{D48C7388-166A-43C0-B1F4-4D70CE8E81BA}" dt="2023-02-23T08:06:15.098" v="55" actId="20577"/>
        <pc:sldMkLst>
          <pc:docMk/>
          <pc:sldMk cId="3922583308" sldId="284"/>
        </pc:sldMkLst>
      </pc:sldChg>
      <pc:sldChg chg="addSp modSp mod">
        <pc:chgData name="Leonie Smith" userId="fed1330f33f5650e" providerId="LiveId" clId="{D48C7388-166A-43C0-B1F4-4D70CE8E81BA}" dt="2023-02-23T08:06:59.515" v="57" actId="20577"/>
        <pc:sldMkLst>
          <pc:docMk/>
          <pc:sldMk cId="1850742486" sldId="286"/>
        </pc:sldMkLst>
      </pc:sldChg>
      <pc:sldChg chg="addSp modSp mod">
        <pc:chgData name="Leonie Smith" userId="fed1330f33f5650e" providerId="LiveId" clId="{D48C7388-166A-43C0-B1F4-4D70CE8E81BA}" dt="2023-02-23T08:07:27.284" v="61" actId="1076"/>
        <pc:sldMkLst>
          <pc:docMk/>
          <pc:sldMk cId="1828872212" sldId="288"/>
        </pc:sldMkLst>
      </pc:sldChg>
      <pc:sldChg chg="addSp modSp mod">
        <pc:chgData name="Leonie Smith" userId="fed1330f33f5650e" providerId="LiveId" clId="{D48C7388-166A-43C0-B1F4-4D70CE8E81BA}" dt="2023-02-23T08:07:42.348" v="64" actId="1076"/>
        <pc:sldMkLst>
          <pc:docMk/>
          <pc:sldMk cId="1292473336" sldId="290"/>
        </pc:sldMkLst>
      </pc:sldChg>
      <pc:sldChg chg="addSp modSp mod">
        <pc:chgData name="Leonie Smith" userId="fed1330f33f5650e" providerId="LiveId" clId="{D48C7388-166A-43C0-B1F4-4D70CE8E81BA}" dt="2023-02-23T08:08:08.624" v="68" actId="20577"/>
        <pc:sldMkLst>
          <pc:docMk/>
          <pc:sldMk cId="1014080634" sldId="292"/>
        </pc:sldMkLst>
      </pc:sldChg>
      <pc:sldChg chg="addSp modSp mod">
        <pc:chgData name="Leonie Smith" userId="fed1330f33f5650e" providerId="LiveId" clId="{D48C7388-166A-43C0-B1F4-4D70CE8E81BA}" dt="2023-02-23T08:08:35.098" v="76" actId="1076"/>
        <pc:sldMkLst>
          <pc:docMk/>
          <pc:sldMk cId="2859407553" sldId="294"/>
        </pc:sldMkLst>
      </pc:sldChg>
      <pc:sldChg chg="addSp modSp mod">
        <pc:chgData name="Leonie Smith" userId="fed1330f33f5650e" providerId="LiveId" clId="{D48C7388-166A-43C0-B1F4-4D70CE8E81BA}" dt="2023-02-23T08:08:42.532" v="78" actId="20577"/>
        <pc:sldMkLst>
          <pc:docMk/>
          <pc:sldMk cId="2386619117" sldId="296"/>
        </pc:sldMkLst>
      </pc:sldChg>
      <pc:sldChg chg="addSp modSp mod">
        <pc:chgData name="Leonie Smith" userId="fed1330f33f5650e" providerId="LiveId" clId="{D48C7388-166A-43C0-B1F4-4D70CE8E81BA}" dt="2023-02-23T08:09:21.504" v="84" actId="1076"/>
        <pc:sldMkLst>
          <pc:docMk/>
          <pc:sldMk cId="2586395495" sldId="298"/>
        </pc:sldMkLst>
      </pc:sldChg>
      <pc:sldChg chg="modSp mod">
        <pc:chgData name="Leonie Smith" userId="fed1330f33f5650e" providerId="LiveId" clId="{D48C7388-166A-43C0-B1F4-4D70CE8E81BA}" dt="2023-02-23T08:09:38.297" v="87" actId="20577"/>
        <pc:sldMkLst>
          <pc:docMk/>
          <pc:sldMk cId="4048291797" sldId="301"/>
        </pc:sldMkLst>
      </pc:sldChg>
      <pc:sldChg chg="addSp modSp mod">
        <pc:chgData name="Leonie Smith" userId="fed1330f33f5650e" providerId="LiveId" clId="{D48C7388-166A-43C0-B1F4-4D70CE8E81BA}" dt="2023-02-23T08:10:09.654" v="91" actId="1076"/>
        <pc:sldMkLst>
          <pc:docMk/>
          <pc:sldMk cId="3543498167" sldId="302"/>
        </pc:sldMkLst>
      </pc:sldChg>
    </pc:docChg>
  </pc:docChgLst>
  <pc:docChgLst>
    <pc:chgData name="Leonie Smith" userId="fed1330f33f5650e" providerId="LiveId" clId="{18133A74-4FE4-450D-BC09-C5AC75CBA5A0}"/>
    <pc:docChg chg="custSel modSld">
      <pc:chgData name="Leonie Smith" userId="fed1330f33f5650e" providerId="LiveId" clId="{18133A74-4FE4-450D-BC09-C5AC75CBA5A0}" dt="2023-04-27T04:20:51.215" v="246" actId="5793"/>
      <pc:docMkLst>
        <pc:docMk/>
      </pc:docMkLst>
      <pc:sldChg chg="addSp modSp modNotesTx">
        <pc:chgData name="Leonie Smith" userId="fed1330f33f5650e" providerId="LiveId" clId="{18133A74-4FE4-450D-BC09-C5AC75CBA5A0}" dt="2023-04-27T04:20:51.215" v="246" actId="5793"/>
        <pc:sldMkLst>
          <pc:docMk/>
          <pc:sldMk cId="1499918570" sldId="257"/>
        </pc:sldMkLst>
      </pc:sldChg>
      <pc:sldChg chg="addSp modSp">
        <pc:chgData name="Leonie Smith" userId="fed1330f33f5650e" providerId="LiveId" clId="{18133A74-4FE4-450D-BC09-C5AC75CBA5A0}" dt="2023-04-25T05:03:45.137" v="5"/>
        <pc:sldMkLst>
          <pc:docMk/>
          <pc:sldMk cId="454763615" sldId="259"/>
        </pc:sldMkLst>
      </pc:sldChg>
      <pc:sldChg chg="addSp delSp modSp mod modTransition modAnim">
        <pc:chgData name="Leonie Smith" userId="fed1330f33f5650e" providerId="LiveId" clId="{18133A74-4FE4-450D-BC09-C5AC75CBA5A0}" dt="2023-04-25T05:06:38.443" v="18"/>
        <pc:sldMkLst>
          <pc:docMk/>
          <pc:sldMk cId="2346136586" sldId="260"/>
        </pc:sldMkLst>
      </pc:sldChg>
      <pc:sldChg chg="addSp delSp modSp mod modTransition modAnim">
        <pc:chgData name="Leonie Smith" userId="fed1330f33f5650e" providerId="LiveId" clId="{18133A74-4FE4-450D-BC09-C5AC75CBA5A0}" dt="2023-04-25T05:10:29.909" v="37"/>
        <pc:sldMkLst>
          <pc:docMk/>
          <pc:sldMk cId="4037329247" sldId="261"/>
        </pc:sldMkLst>
      </pc:sldChg>
      <pc:sldChg chg="addSp modSp">
        <pc:chgData name="Leonie Smith" userId="fed1330f33f5650e" providerId="LiveId" clId="{18133A74-4FE4-450D-BC09-C5AC75CBA5A0}" dt="2023-04-25T05:11:20.969" v="38"/>
        <pc:sldMkLst>
          <pc:docMk/>
          <pc:sldMk cId="1909638311" sldId="262"/>
        </pc:sldMkLst>
      </pc:sldChg>
      <pc:sldChg chg="addSp delSp modSp mod modTransition modAnim">
        <pc:chgData name="Leonie Smith" userId="fed1330f33f5650e" providerId="LiveId" clId="{18133A74-4FE4-450D-BC09-C5AC75CBA5A0}" dt="2023-04-25T05:20:21.815" v="63"/>
        <pc:sldMkLst>
          <pc:docMk/>
          <pc:sldMk cId="641208035" sldId="263"/>
        </pc:sldMkLst>
      </pc:sldChg>
      <pc:sldChg chg="addSp delSp modSp mod modTransition modAnim">
        <pc:chgData name="Leonie Smith" userId="fed1330f33f5650e" providerId="LiveId" clId="{18133A74-4FE4-450D-BC09-C5AC75CBA5A0}" dt="2023-04-26T04:11:55.820" v="94"/>
        <pc:sldMkLst>
          <pc:docMk/>
          <pc:sldMk cId="4044745628" sldId="264"/>
        </pc:sldMkLst>
      </pc:sldChg>
      <pc:sldChg chg="addSp delSp modSp mod modTransition modAnim">
        <pc:chgData name="Leonie Smith" userId="fed1330f33f5650e" providerId="LiveId" clId="{18133A74-4FE4-450D-BC09-C5AC75CBA5A0}" dt="2023-04-26T04:19:25.437" v="131"/>
        <pc:sldMkLst>
          <pc:docMk/>
          <pc:sldMk cId="978260341" sldId="265"/>
        </pc:sldMkLst>
      </pc:sldChg>
      <pc:sldChg chg="addSp delSp modSp mod modTransition modAnim">
        <pc:chgData name="Leonie Smith" userId="fed1330f33f5650e" providerId="LiveId" clId="{18133A74-4FE4-450D-BC09-C5AC75CBA5A0}" dt="2023-04-26T04:31:27.332" v="159"/>
        <pc:sldMkLst>
          <pc:docMk/>
          <pc:sldMk cId="3575870363" sldId="266"/>
        </pc:sldMkLst>
      </pc:sldChg>
      <pc:sldChg chg="addSp delSp modSp mod modTransition modAnim">
        <pc:chgData name="Leonie Smith" userId="fed1330f33f5650e" providerId="LiveId" clId="{18133A74-4FE4-450D-BC09-C5AC75CBA5A0}" dt="2023-04-26T04:43:35.216" v="169"/>
        <pc:sldMkLst>
          <pc:docMk/>
          <pc:sldMk cId="4017137865" sldId="267"/>
        </pc:sldMkLst>
      </pc:sldChg>
      <pc:sldChg chg="addSp modSp">
        <pc:chgData name="Leonie Smith" userId="fed1330f33f5650e" providerId="LiveId" clId="{18133A74-4FE4-450D-BC09-C5AC75CBA5A0}" dt="2023-04-26T04:47:42.186" v="170"/>
        <pc:sldMkLst>
          <pc:docMk/>
          <pc:sldMk cId="3137811553" sldId="268"/>
        </pc:sldMkLst>
      </pc:sldChg>
      <pc:sldChg chg="addSp delSp modSp mod modTransition modAnim">
        <pc:chgData name="Leonie Smith" userId="fed1330f33f5650e" providerId="LiveId" clId="{18133A74-4FE4-450D-BC09-C5AC75CBA5A0}" dt="2023-04-26T04:51:58.120" v="189"/>
        <pc:sldMkLst>
          <pc:docMk/>
          <pc:sldMk cId="3166251957" sldId="283"/>
        </pc:sldMkLst>
      </pc:sldChg>
      <pc:sldChg chg="addSp modSp">
        <pc:chgData name="Leonie Smith" userId="fed1330f33f5650e" providerId="LiveId" clId="{18133A74-4FE4-450D-BC09-C5AC75CBA5A0}" dt="2023-04-27T03:48:59.884" v="190"/>
        <pc:sldMkLst>
          <pc:docMk/>
          <pc:sldMk cId="1522780631" sldId="285"/>
        </pc:sldMkLst>
      </pc:sldChg>
      <pc:sldChg chg="addSp delSp modSp mod modTransition modAnim">
        <pc:chgData name="Leonie Smith" userId="fed1330f33f5650e" providerId="LiveId" clId="{18133A74-4FE4-450D-BC09-C5AC75CBA5A0}" dt="2023-04-27T03:51:15.922" v="197"/>
        <pc:sldMkLst>
          <pc:docMk/>
          <pc:sldMk cId="2332778949" sldId="287"/>
        </pc:sldMkLst>
      </pc:sldChg>
      <pc:sldChg chg="addSp delSp modSp mod modTransition modAnim">
        <pc:chgData name="Leonie Smith" userId="fed1330f33f5650e" providerId="LiveId" clId="{18133A74-4FE4-450D-BC09-C5AC75CBA5A0}" dt="2023-04-27T03:58:51.922" v="213"/>
        <pc:sldMkLst>
          <pc:docMk/>
          <pc:sldMk cId="3153919605" sldId="289"/>
        </pc:sldMkLst>
      </pc:sldChg>
      <pc:sldChg chg="addSp delSp modSp mod modTransition modAnim">
        <pc:chgData name="Leonie Smith" userId="fed1330f33f5650e" providerId="LiveId" clId="{18133A74-4FE4-450D-BC09-C5AC75CBA5A0}" dt="2023-04-27T04:00:26.677" v="217"/>
        <pc:sldMkLst>
          <pc:docMk/>
          <pc:sldMk cId="1878919862" sldId="291"/>
        </pc:sldMkLst>
      </pc:sldChg>
      <pc:sldChg chg="addSp delSp modSp mod modTransition modAnim">
        <pc:chgData name="Leonie Smith" userId="fed1330f33f5650e" providerId="LiveId" clId="{18133A74-4FE4-450D-BC09-C5AC75CBA5A0}" dt="2023-04-27T04:03:29.108" v="227"/>
        <pc:sldMkLst>
          <pc:docMk/>
          <pc:sldMk cId="2219299321" sldId="293"/>
        </pc:sldMkLst>
      </pc:sldChg>
      <pc:sldChg chg="addSp delSp modSp mod modTransition modAnim">
        <pc:chgData name="Leonie Smith" userId="fed1330f33f5650e" providerId="LiveId" clId="{18133A74-4FE4-450D-BC09-C5AC75CBA5A0}" dt="2023-04-27T04:07:51.377" v="234"/>
        <pc:sldMkLst>
          <pc:docMk/>
          <pc:sldMk cId="3279066978" sldId="295"/>
        </pc:sldMkLst>
      </pc:sldChg>
      <pc:sldChg chg="addSp delSp modSp mod modTransition modAnim">
        <pc:chgData name="Leonie Smith" userId="fed1330f33f5650e" providerId="LiveId" clId="{18133A74-4FE4-450D-BC09-C5AC75CBA5A0}" dt="2023-04-27T04:11:10.490" v="241"/>
        <pc:sldMkLst>
          <pc:docMk/>
          <pc:sldMk cId="1852857713" sldId="297"/>
        </pc:sldMkLst>
      </pc:sldChg>
      <pc:sldChg chg="addSp modSp">
        <pc:chgData name="Leonie Smith" userId="fed1330f33f5650e" providerId="LiveId" clId="{18133A74-4FE4-450D-BC09-C5AC75CBA5A0}" dt="2023-04-27T04:12:53.166" v="242"/>
        <pc:sldMkLst>
          <pc:docMk/>
          <pc:sldMk cId="4048291797"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54-4</a:t>
            </a:r>
          </a:p>
        </p:txBody>
      </p:sp>
      <p:pic>
        <p:nvPicPr>
          <p:cNvPr id="7" name="Audio 6">
            <a:hlinkClick r:id="" action="ppaction://media"/>
            <a:extLst>
              <a:ext uri="{FF2B5EF4-FFF2-40B4-BE49-F238E27FC236}">
                <a16:creationId xmlns:a16="http://schemas.microsoft.com/office/drawing/2014/main" id="{128B2E98-DCFB-DAC8-9E9D-F613BD357C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B2045865-94A4-D6E9-FFA0-642AFB4C7A5C}"/>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63"/>
    </mc:Choice>
    <mc:Fallback xmlns="">
      <p:transition spd="slow" advTm="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D933F8-17BF-54AF-1291-49AB7FA5B819}"/>
              </a:ext>
            </a:extLst>
          </p:cNvPr>
          <p:cNvPicPr>
            <a:picLocks noChangeAspect="1"/>
          </p:cNvPicPr>
          <p:nvPr/>
        </p:nvPicPr>
        <p:blipFill>
          <a:blip r:embed="rId2"/>
          <a:stretch>
            <a:fillRect/>
          </a:stretch>
        </p:blipFill>
        <p:spPr>
          <a:xfrm>
            <a:off x="0" y="1"/>
            <a:ext cx="12746470" cy="6858000"/>
          </a:xfrm>
          <a:prstGeom prst="rect">
            <a:avLst/>
          </a:prstGeom>
        </p:spPr>
      </p:pic>
      <p:sp>
        <p:nvSpPr>
          <p:cNvPr id="4" name="TextBox 3">
            <a:extLst>
              <a:ext uri="{FF2B5EF4-FFF2-40B4-BE49-F238E27FC236}">
                <a16:creationId xmlns:a16="http://schemas.microsoft.com/office/drawing/2014/main" id="{73279B69-132A-14D6-C66B-3D87E66856E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དེ་མེ་ཏྲི་ཡུ་ཞེས་ཟེར་བའི་དངུལ་བཟོ་བ་ཞིག་གིས་ལྷ་མོ་ཨར་ཏེ་མཱི་ཡི་ལྷ་ཁང་དཔེར་བྱས་ནས་དངུལ་སྒམ་བཟོས་པས་བཟོ་པ་རྣམས་ལ་ཁེ་ཕན་ཆེན་པོ་ཐོ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24It began with a silversmith named Demetrius who made silver shrines of Artemis, bringing much business  to the craftsmen.</a:t>
            </a:r>
            <a:endParaRPr lang="en-IN" dirty="0"/>
          </a:p>
        </p:txBody>
      </p:sp>
      <p:pic>
        <p:nvPicPr>
          <p:cNvPr id="6" name="Audio 5">
            <a:hlinkClick r:id="" action="ppaction://media"/>
            <a:extLst>
              <a:ext uri="{FF2B5EF4-FFF2-40B4-BE49-F238E27FC236}">
                <a16:creationId xmlns:a16="http://schemas.microsoft.com/office/drawing/2014/main" id="{D64E937A-9269-326C-8545-69C16BA0C9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1434E6-25FF-E023-8E2F-5DD0F3D8A8C9}"/>
              </a:ext>
            </a:extLst>
          </p:cNvPr>
          <p:cNvPicPr>
            <a:picLocks noChangeAspect="1"/>
          </p:cNvPicPr>
          <p:nvPr/>
        </p:nvPicPr>
        <p:blipFill>
          <a:blip r:embed="rId2"/>
          <a:stretch>
            <a:fillRect/>
          </a:stretch>
        </p:blipFill>
        <p:spPr>
          <a:xfrm>
            <a:off x="-339140" y="-401053"/>
            <a:ext cx="13675999" cy="7671135"/>
          </a:xfrm>
          <a:prstGeom prst="rect">
            <a:avLst/>
          </a:prstGeom>
        </p:spPr>
      </p:pic>
      <p:sp>
        <p:nvSpPr>
          <p:cNvPr id="7" name="TextBox 6">
            <a:extLst>
              <a:ext uri="{FF2B5EF4-FFF2-40B4-BE49-F238E27FC236}">
                <a16:creationId xmlns:a16="http://schemas.microsoft.com/office/drawing/2014/main" id="{42A18942-3D23-8EA5-7604-285058706F05}"/>
              </a:ext>
            </a:extLst>
          </p:cNvPr>
          <p:cNvSpPr txBox="1"/>
          <p:nvPr/>
        </p:nvSpPr>
        <p:spPr>
          <a:xfrm>
            <a:off x="9550418" y="581584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25</a:t>
            </a:r>
            <a:r>
              <a:rPr lang="bo-CN" sz="7200" dirty="0">
                <a:solidFill>
                  <a:srgbClr val="121212"/>
                </a:solidFill>
                <a:latin typeface="Arial" panose="020B0604020202020204" pitchFamily="34" charset="0"/>
              </a:rPr>
              <a:t>ཁོ་ཚོ་དང་ལག་རྩལ་བཟོ་པ་གཞན་རྣམས་བསྡུས་ནས་ཁོས་“ལས་གྲོགས་རྣམས། ཉོ་ཚོང་འདིས་ངེད་རྣམས་ལ་ནོར་ཐོབ་པ་ཁྱེད་ཚོས་ཤེས།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25Demetrius assembled the craftsmen, along with the workmen in related trades. “Men,” he said, “you know that this business is our source of prosperity. </a:t>
            </a:r>
            <a:endParaRPr lang="en-IN" dirty="0"/>
          </a:p>
        </p:txBody>
      </p:sp>
      <p:pic>
        <p:nvPicPr>
          <p:cNvPr id="20" name="Audio 19">
            <a:hlinkClick r:id="" action="ppaction://media"/>
            <a:extLst>
              <a:ext uri="{FF2B5EF4-FFF2-40B4-BE49-F238E27FC236}">
                <a16:creationId xmlns:a16="http://schemas.microsoft.com/office/drawing/2014/main" id="{09A5B54B-068A-432D-5F48-829A1A3503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05"/>
    </mc:Choice>
    <mc:Fallback xmlns="">
      <p:transition spd="slow" advTm="1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0BF38-652D-A2EB-D53B-2B7E350747C0}"/>
              </a:ext>
            </a:extLst>
          </p:cNvPr>
          <p:cNvPicPr>
            <a:picLocks noChangeAspect="1"/>
          </p:cNvPicPr>
          <p:nvPr/>
        </p:nvPicPr>
        <p:blipFill>
          <a:blip r:embed="rId2"/>
          <a:stretch>
            <a:fillRect/>
          </a:stretch>
        </p:blipFill>
        <p:spPr>
          <a:xfrm>
            <a:off x="0" y="1"/>
            <a:ext cx="12732382" cy="6858000"/>
          </a:xfrm>
          <a:prstGeom prst="rect">
            <a:avLst/>
          </a:prstGeom>
        </p:spPr>
      </p:pic>
      <p:sp>
        <p:nvSpPr>
          <p:cNvPr id="6" name="TextBox 5">
            <a:extLst>
              <a:ext uri="{FF2B5EF4-FFF2-40B4-BE49-F238E27FC236}">
                <a16:creationId xmlns:a16="http://schemas.microsoft.com/office/drawing/2014/main" id="{260FFA24-681B-575D-F22A-0C5B38168C2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ཨེ་ཕེ་སུ་གྲོང་ཁྱེར་ཙམ་མ་ཟད་ཨེ་ཞེ་ཡཱ་ཞིང་ཆེན་ཕལ་ཆེར་དུ་པའུ་ལུ་ཟེར་མཁན་འདིས་མིའི་ལག་པས་བཟོས་པ་དེ་ལྷ་མ་ཡིན་ཟེར་ནས། མི་མང་པོ་སེམས་བསྒྱུར་ཞིང་བསླུ་བྲིད་བྱས་པ་ཁྱེད་ཚོས་མཐོང་ཞིང་ཐོས།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26And you can see and hear that not only in Ephesus, but in nearly the whole province of Asia, Paul has persuaded a great number of people to turn away. He says that man-made gods are no gods at all. </a:t>
            </a:r>
            <a:endParaRPr lang="en-IN" dirty="0"/>
          </a:p>
        </p:txBody>
      </p:sp>
      <p:pic>
        <p:nvPicPr>
          <p:cNvPr id="6" name="Audio 5">
            <a:hlinkClick r:id="" action="ppaction://media"/>
            <a:extLst>
              <a:ext uri="{FF2B5EF4-FFF2-40B4-BE49-F238E27FC236}">
                <a16:creationId xmlns:a16="http://schemas.microsoft.com/office/drawing/2014/main" id="{C8BB8C84-3DAA-BC65-4FCC-7FEE82E14D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052"/>
    </mc:Choice>
    <mc:Fallback xmlns="">
      <p:transition spd="slow" advTm="14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0A625-D39E-7E76-0936-D8D12A381F79}"/>
              </a:ext>
            </a:extLst>
          </p:cNvPr>
          <p:cNvPicPr>
            <a:picLocks noChangeAspect="1"/>
          </p:cNvPicPr>
          <p:nvPr/>
        </p:nvPicPr>
        <p:blipFill>
          <a:blip r:embed="rId2"/>
          <a:stretch>
            <a:fillRect/>
          </a:stretch>
        </p:blipFill>
        <p:spPr>
          <a:xfrm>
            <a:off x="0" y="-195181"/>
            <a:ext cx="12310533" cy="7053181"/>
          </a:xfrm>
          <a:prstGeom prst="rect">
            <a:avLst/>
          </a:prstGeom>
        </p:spPr>
      </p:pic>
      <p:sp>
        <p:nvSpPr>
          <p:cNvPr id="4" name="TextBox 3">
            <a:extLst>
              <a:ext uri="{FF2B5EF4-FFF2-40B4-BE49-F238E27FC236}">
                <a16:creationId xmlns:a16="http://schemas.microsoft.com/office/drawing/2014/main" id="{E96FB0A4-037D-3A66-048E-20FC12B4E20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en-IN" sz="6000" dirty="0">
                <a:solidFill>
                  <a:srgbClr val="121212"/>
                </a:solidFill>
                <a:latin typeface="Arial" panose="020B0604020202020204" pitchFamily="34" charset="0"/>
              </a:rPr>
              <a:t>...</a:t>
            </a:r>
            <a:r>
              <a:rPr lang="bo-CN" sz="6000" dirty="0">
                <a:solidFill>
                  <a:srgbClr val="121212"/>
                </a:solidFill>
                <a:latin typeface="Arial" panose="020B0604020202020204" pitchFamily="34" charset="0"/>
              </a:rPr>
              <a:t>ལྷ་མོ་ཆེན་མོ་ཨར་ཏེ་མཱི་ཡི་ལྷ་ཁང་བརྩི་མེད་དུ་འགྱུར་ཞིང༌། ཨེ་ཞེ་ཡཱ་ཞིང་ཆེན་དང་འཇིག་རྟེན་གྱི་མི་ཐམས་ཅད་ཀྱིས་བསྙེན་བཀུར་བྱེད་པའི་ལྷ་མོ་ཉིད་ཀྱི་གཟི་བརྗིད་ཉམས་པར་འགྱུར་བའི་ཉེན་ཁའང་ཡོད་”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27There is danger not only that our business will fall into disrepute, but also that the temple of the great goddess Artemis will be discredited and her majesty deposed—she who is worshiped by all the province of Asia and the whole world.”</a:t>
            </a:r>
            <a:endParaRPr lang="en-IN" dirty="0"/>
          </a:p>
        </p:txBody>
      </p:sp>
      <p:pic>
        <p:nvPicPr>
          <p:cNvPr id="6" name="Audio 5">
            <a:hlinkClick r:id="" action="ppaction://media"/>
            <a:extLst>
              <a:ext uri="{FF2B5EF4-FFF2-40B4-BE49-F238E27FC236}">
                <a16:creationId xmlns:a16="http://schemas.microsoft.com/office/drawing/2014/main" id="{69F607C1-2C7B-0070-911A-0FD8AFF0A7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009"/>
    </mc:Choice>
    <mc:Fallback xmlns="">
      <p:transition spd="slow" advTm="14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A8208F-82B5-11E5-E5A9-C13FF5A059BB}"/>
              </a:ext>
            </a:extLst>
          </p:cNvPr>
          <p:cNvPicPr>
            <a:picLocks noChangeAspect="1"/>
          </p:cNvPicPr>
          <p:nvPr/>
        </p:nvPicPr>
        <p:blipFill>
          <a:blip r:embed="rId2"/>
          <a:stretch>
            <a:fillRect/>
          </a:stretch>
        </p:blipFill>
        <p:spPr>
          <a:xfrm>
            <a:off x="0" y="0"/>
            <a:ext cx="12226352" cy="6858000"/>
          </a:xfrm>
          <a:prstGeom prst="rect">
            <a:avLst/>
          </a:prstGeom>
        </p:spPr>
      </p:pic>
      <p:sp>
        <p:nvSpPr>
          <p:cNvPr id="7" name="TextBox 6">
            <a:extLst>
              <a:ext uri="{FF2B5EF4-FFF2-40B4-BE49-F238E27FC236}">
                <a16:creationId xmlns:a16="http://schemas.microsoft.com/office/drawing/2014/main" id="{C6EDB042-DB86-6C88-91A7-C9DB08569886}"/>
              </a:ext>
            </a:extLst>
          </p:cNvPr>
          <p:cNvSpPr txBox="1"/>
          <p:nvPr/>
        </p:nvSpPr>
        <p:spPr>
          <a:xfrm>
            <a:off x="9338083"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28</a:t>
            </a:r>
            <a:r>
              <a:rPr lang="bo-CN" sz="8000" dirty="0">
                <a:solidFill>
                  <a:srgbClr val="121212"/>
                </a:solidFill>
                <a:latin typeface="Arial" panose="020B0604020202020204" pitchFamily="34" charset="0"/>
              </a:rPr>
              <a:t>མི་རྣམས་ཀྱིས་དེ་ཐོས་ཏེ་ཁོང་ཁྲོ་འབར་ནས་སྐད་ཆེན་པོས་“ཨེ་ཕེ་སུ་པའི་ལྷ་མོ་ཨར་ཏེ་མཱི་ཆེའོ་”ཞེས་ཟེ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28When the men heard this, they were enraged and began shouting, “Great is Artemis of the Ephesians!”</a:t>
            </a:r>
            <a:endParaRPr lang="en-IN" dirty="0"/>
          </a:p>
        </p:txBody>
      </p:sp>
      <p:pic>
        <p:nvPicPr>
          <p:cNvPr id="31" name="Audio 30">
            <a:hlinkClick r:id="" action="ppaction://media"/>
            <a:extLst>
              <a:ext uri="{FF2B5EF4-FFF2-40B4-BE49-F238E27FC236}">
                <a16:creationId xmlns:a16="http://schemas.microsoft.com/office/drawing/2014/main" id="{147E539A-7AF3-DF03-5EC5-6D50133AD6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531"/>
    </mc:Choice>
    <mc:Fallback xmlns="">
      <p:transition spd="slow" advTm="10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944A59D-F1B0-9BDD-D874-2EC1458F67C5}"/>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C880C369-305C-D8AD-26EE-8182D94C5B23}"/>
              </a:ext>
            </a:extLst>
          </p:cNvPr>
          <p:cNvSpPr txBox="1"/>
          <p:nvPr/>
        </p:nvSpPr>
        <p:spPr>
          <a:xfrm>
            <a:off x="5983705" y="1760620"/>
            <a:ext cx="4668253" cy="4106779"/>
          </a:xfrm>
          <a:prstGeom prst="rect">
            <a:avLst/>
          </a:prstGeom>
          <a:noFill/>
        </p:spPr>
        <p:txBody>
          <a:bodyPr wrap="square" rtlCol="0">
            <a:noAutofit/>
          </a:bodyPr>
          <a:lstStyle/>
          <a:p>
            <a:pPr algn="ctr"/>
            <a:r>
              <a:rPr lang="bo-CN" sz="8000" b="1" cap="all" dirty="0">
                <a:solidFill>
                  <a:schemeClr val="bg1"/>
                </a:solidFill>
                <a:latin typeface="ArialMT"/>
              </a:rPr>
              <a:t>མཛད་པ 19</a:t>
            </a:r>
          </a:p>
          <a:p>
            <a:r>
              <a:rPr lang="bo-CN" sz="8000" b="1" i="0" dirty="0">
                <a:solidFill>
                  <a:schemeClr val="bg1"/>
                </a:solidFill>
                <a:effectLst/>
                <a:latin typeface="Arial" panose="020B0604020202020204" pitchFamily="34" charset="0"/>
              </a:rPr>
              <a:t>ཨེ་ཕེ་སུ་གྲོང་ཁྱེར་དུ་ཟིང་ཆ་ལངས་པ།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F28736-1EE9-38B2-F20F-BA1FC6FAA512}"/>
              </a:ext>
            </a:extLst>
          </p:cNvPr>
          <p:cNvPicPr>
            <a:picLocks noChangeAspect="1"/>
          </p:cNvPicPr>
          <p:nvPr/>
        </p:nvPicPr>
        <p:blipFill rotWithShape="1">
          <a:blip r:embed="rId2"/>
          <a:srcRect b="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50298F5-F90B-F3DA-2E1F-6BE843F1A481}"/>
              </a:ext>
            </a:extLst>
          </p:cNvPr>
          <p:cNvSpPr txBox="1"/>
          <p:nvPr/>
        </p:nvSpPr>
        <p:spPr>
          <a:xfrm>
            <a:off x="422460" y="57133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19:28</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གྲོང་ཁྱེར་ཡོངས་སུ་ཟིང་ཆ་ལངས་ཤིང༌། མི་ཚོགས་ཀྱིས་པའུ་ལུའི་ལམ་གྲོགས་ཡིན་པའི་མ་ཀེ་དོན་ཡཱ་ཡུལ་གྱི་ག་ཡུ་དང་ཨ་རིས་ཐར་ཀུ་གཉིས་བཙན་ཁྲིད་བྱས་ཏེ་ཁོ་ཚོ་ལྷན་ཅིག་ཏུ་འཁྲབ་སར་བརྒྱུ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29Soon the whole city was in disarray. They rushed together into the theatre, dragging with them Gaius and Aristarchus, Paul’s traveling companions from Macedonia.</a:t>
            </a:r>
            <a:endParaRPr lang="en-IN" dirty="0"/>
          </a:p>
        </p:txBody>
      </p:sp>
      <p:pic>
        <p:nvPicPr>
          <p:cNvPr id="13" name="Audio 12">
            <a:hlinkClick r:id="" action="ppaction://media"/>
            <a:extLst>
              <a:ext uri="{FF2B5EF4-FFF2-40B4-BE49-F238E27FC236}">
                <a16:creationId xmlns:a16="http://schemas.microsoft.com/office/drawing/2014/main" id="{DC0428ED-0FA9-CC2D-2C9A-CD3F2B1A0F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655"/>
    </mc:Choice>
    <mc:Fallback xmlns="">
      <p:transition spd="slow" advTm="13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479CAA-CA8D-8267-EB30-8E50B5A3C326}"/>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F10F10-5802-C9AD-6E27-DA406A1E1CBF}"/>
              </a:ext>
            </a:extLst>
          </p:cNvPr>
          <p:cNvSpPr txBox="1"/>
          <p:nvPr/>
        </p:nvSpPr>
        <p:spPr>
          <a:xfrm>
            <a:off x="326207" y="56010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19:29</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6"/>
            <a:ext cx="6096000" cy="6558101"/>
          </a:xfrm>
          <a:prstGeom prst="rect">
            <a:avLst/>
          </a:prstGeom>
          <a:noFill/>
        </p:spPr>
        <p:txBody>
          <a:bodyPr wrap="square" rtlCol="0">
            <a:noAutofit/>
          </a:bodyPr>
          <a:lstStyle/>
          <a:p>
            <a:r>
              <a:rPr lang="en-IN" sz="6600"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དེའི་དུས་སུ་ཚོགས་པ་ཟང་ཟིང་དུ་གྱུར་བས། ལ་ལས་སྐད་ཆེན་པོས་གཅིག་སྨྲས། ལ་ལས་གཞན་སྨྲས། མི་མང་ཆེ་བས་དེར་འདུས་པའི་རྒྱུ་མཚན་ཡང་མ་ཤེས། </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32Meanwhile the assembly was in turmoil. Some were shouting one thing and some another, and most of them did not even know why they were there.</a:t>
            </a:r>
            <a:endParaRPr lang="en-IN" dirty="0"/>
          </a:p>
        </p:txBody>
      </p:sp>
      <p:pic>
        <p:nvPicPr>
          <p:cNvPr id="6" name="Audio 5">
            <a:hlinkClick r:id="" action="ppaction://media"/>
            <a:extLst>
              <a:ext uri="{FF2B5EF4-FFF2-40B4-BE49-F238E27FC236}">
                <a16:creationId xmlns:a16="http://schemas.microsoft.com/office/drawing/2014/main" id="{8A8FA120-84B4-3B9B-776D-0C38E06D87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062"/>
    </mc:Choice>
    <mc:Fallback xmlns="">
      <p:transition spd="slow" advTm="1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65F8D-B3DF-CEA4-84A7-2FFD11A1D4C7}"/>
              </a:ext>
            </a:extLst>
          </p:cNvPr>
          <p:cNvPicPr>
            <a:picLocks noChangeAspect="1"/>
          </p:cNvPicPr>
          <p:nvPr/>
        </p:nvPicPr>
        <p:blipFill>
          <a:blip r:embed="rId2"/>
          <a:stretch>
            <a:fillRect/>
          </a:stretch>
        </p:blipFill>
        <p:spPr>
          <a:xfrm>
            <a:off x="-289715" y="0"/>
            <a:ext cx="12481715" cy="6858000"/>
          </a:xfrm>
          <a:prstGeom prst="rect">
            <a:avLst/>
          </a:prstGeom>
        </p:spPr>
      </p:pic>
      <p:sp>
        <p:nvSpPr>
          <p:cNvPr id="4" name="TextBox 3">
            <a:extLst>
              <a:ext uri="{FF2B5EF4-FFF2-40B4-BE49-F238E27FC236}">
                <a16:creationId xmlns:a16="http://schemas.microsoft.com/office/drawing/2014/main" id="{0C83A255-FBD3-F776-7C64-3B8C534D462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19:32</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ཡ་ཧུ་དཱ་པ་རྣམས་ཀྱིས་ཨ་ལིག་ཟན་ཌེར་མི་ཚོགས་ཀྱི་མདུན་དུ་བཞག་ནས།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33The Jews in the crowd pushed Alexander forward to explain himself,…</a:t>
            </a:r>
            <a:endParaRPr lang="en-IN" dirty="0"/>
          </a:p>
        </p:txBody>
      </p:sp>
      <p:pic>
        <p:nvPicPr>
          <p:cNvPr id="6" name="Audio 5">
            <a:hlinkClick r:id="" action="ppaction://media"/>
            <a:extLst>
              <a:ext uri="{FF2B5EF4-FFF2-40B4-BE49-F238E27FC236}">
                <a16:creationId xmlns:a16="http://schemas.microsoft.com/office/drawing/2014/main" id="{D52DEA4B-F4A8-0781-80B8-59214AE553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5656"/>
    </mc:Choice>
    <mc:Fallback xmlns="">
      <p:transition spd="slow" advTm="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8DE9E-1DAE-20D9-0CD0-206ED9997E15}"/>
              </a:ext>
            </a:extLst>
          </p:cNvPr>
          <p:cNvPicPr>
            <a:picLocks noChangeAspect="1"/>
          </p:cNvPicPr>
          <p:nvPr/>
        </p:nvPicPr>
        <p:blipFill>
          <a:blip r:embed="rId2"/>
          <a:stretch>
            <a:fillRect/>
          </a:stretch>
        </p:blipFill>
        <p:spPr>
          <a:xfrm>
            <a:off x="0" y="0"/>
            <a:ext cx="12654643" cy="6858000"/>
          </a:xfrm>
          <a:prstGeom prst="rect">
            <a:avLst/>
          </a:prstGeom>
        </p:spPr>
      </p:pic>
      <p:sp>
        <p:nvSpPr>
          <p:cNvPr id="4" name="TextBox 3">
            <a:extLst>
              <a:ext uri="{FF2B5EF4-FFF2-40B4-BE49-F238E27FC236}">
                <a16:creationId xmlns:a16="http://schemas.microsoft.com/office/drawing/2014/main" id="{46AD7FDC-05DB-4DF2-8521-BACC2E016DA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19:33</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ཁོ་ཡ་ཧུ་དཱ་པ་ཡིན་པར་ཤེས་ནས་ཁོ་ཚོས་ཆུ་ཚོད་གཉིས་ཙམ་ལྷན་ཅིག་ཏུ་སྐད་ཆེན་པོས་“ཨེ་ཕེ་སུ་པའི་ཨར་ཏེ་མཱི་ཆེའོ་”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34But when they realized that he was a Jew, they all shouted in unison for about two hours: “Great is Artemis of the Ephesians!”</a:t>
            </a:r>
            <a:endParaRPr lang="en-IN" dirty="0"/>
          </a:p>
        </p:txBody>
      </p:sp>
      <p:pic>
        <p:nvPicPr>
          <p:cNvPr id="6" name="Audio 5">
            <a:hlinkClick r:id="" action="ppaction://media"/>
            <a:extLst>
              <a:ext uri="{FF2B5EF4-FFF2-40B4-BE49-F238E27FC236}">
                <a16:creationId xmlns:a16="http://schemas.microsoft.com/office/drawing/2014/main" id="{237BD368-D7A2-81F5-E758-AC374DE9FF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452"/>
    </mc:Choice>
    <mc:Fallback xmlns="">
      <p:transition spd="slow" advTm="11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7A6B4B-36BD-CBFD-BF0E-6B4AF7FEFACF}"/>
              </a:ext>
            </a:extLst>
          </p:cNvPr>
          <p:cNvPicPr>
            <a:picLocks noChangeAspect="1"/>
          </p:cNvPicPr>
          <p:nvPr/>
        </p:nvPicPr>
        <p:blipFill>
          <a:blip r:embed="rId2"/>
          <a:stretch>
            <a:fillRect/>
          </a:stretch>
        </p:blipFill>
        <p:spPr>
          <a:xfrm>
            <a:off x="0" y="0"/>
            <a:ext cx="12313903" cy="7459579"/>
          </a:xfrm>
          <a:prstGeom prst="rect">
            <a:avLst/>
          </a:prstGeom>
        </p:spPr>
      </p:pic>
      <p:sp>
        <p:nvSpPr>
          <p:cNvPr id="6" name="TextBox 5">
            <a:extLst>
              <a:ext uri="{FF2B5EF4-FFF2-40B4-BE49-F238E27FC236}">
                <a16:creationId xmlns:a16="http://schemas.microsoft.com/office/drawing/2014/main" id="{EED8C81F-50E4-07D4-C4A0-B72968BADF45}"/>
              </a:ext>
            </a:extLst>
          </p:cNvPr>
          <p:cNvSpPr txBox="1"/>
          <p:nvPr/>
        </p:nvSpPr>
        <p:spPr>
          <a:xfrm>
            <a:off x="502670" y="579980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19:34</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35</a:t>
            </a:r>
            <a:r>
              <a:rPr lang="bo-CN" sz="5400" dirty="0">
                <a:solidFill>
                  <a:srgbClr val="121212"/>
                </a:solidFill>
                <a:latin typeface="Arial" panose="020B0604020202020204" pitchFamily="34" charset="0"/>
              </a:rPr>
              <a:t>གྲོང་ཁྱེར་གྱི་དྲུང་ཡིག་གིས་མི་ཚོགས་ཁ་ཁུ་སིམ་པོར་སྡོད་དུ་བཅུག་ནས་“ཁྱེད་ཨེ་ཕེ་སུ་པ་རྣམས། ཨེ་ཕེ་སུ་གྲོང་ཁྱེར་གྱི་མི་རྣམས་ནི་ལྷ་མོ་ཆེན་མོ་ཨར་ཏེ་མཱི་ཡི་ལྷ་ཁང་དང༌། ནམ་མཁའ་ནས་བབས་པའི་དེ་ཡི་སྐུ་རྟེན་སྲུང་མཁན་ཡིན་པར་སུས་མི་ཤེས།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35Finally the city clerk quieted the crowd and declared, “Men of Ephesus, doesn’t everyone know that the city of Ephesus is guardian of the temple of the great Artemis and of her image, which fell from heaven?</a:t>
            </a:r>
            <a:endParaRPr lang="en-IN" dirty="0"/>
          </a:p>
        </p:txBody>
      </p:sp>
      <p:pic>
        <p:nvPicPr>
          <p:cNvPr id="6" name="Audio 5">
            <a:hlinkClick r:id="" action="ppaction://media"/>
            <a:extLst>
              <a:ext uri="{FF2B5EF4-FFF2-40B4-BE49-F238E27FC236}">
                <a16:creationId xmlns:a16="http://schemas.microsoft.com/office/drawing/2014/main" id="{38D8B23C-EA8A-89DB-38E0-895D360074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7415"/>
    </mc:Choice>
    <mc:Fallback xmlns="">
      <p:transition spd="slow" advTm="17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cap="all" dirty="0">
                <a:solidFill>
                  <a:srgbClr val="121212"/>
                </a:solidFill>
                <a:latin typeface="ArialMT"/>
              </a:rPr>
              <a:t>མཛད་པ 19</a:t>
            </a:r>
          </a:p>
          <a:p>
            <a:r>
              <a:rPr lang="bo-CN" sz="8000" b="1" i="0" dirty="0">
                <a:solidFill>
                  <a:srgbClr val="121212"/>
                </a:solidFill>
                <a:effectLst/>
                <a:latin typeface="Arial" panose="020B0604020202020204" pitchFamily="34" charset="0"/>
              </a:rPr>
              <a:t>ཨེ་ཕེ་སུ་གྲོང་ཁྱེར་དུ་ཟིང་ཆ་ལངས་པ།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Artemis of the Ephesians – Acts 19:21 – 20:1 </a:t>
            </a:r>
            <a:endParaRPr lang="en-IN" sz="6000" dirty="0"/>
          </a:p>
        </p:txBody>
      </p:sp>
      <p:pic>
        <p:nvPicPr>
          <p:cNvPr id="12" name="Audio 11">
            <a:hlinkClick r:id="" action="ppaction://media"/>
            <a:extLst>
              <a:ext uri="{FF2B5EF4-FFF2-40B4-BE49-F238E27FC236}">
                <a16:creationId xmlns:a16="http://schemas.microsoft.com/office/drawing/2014/main" id="{DBC06982-A31D-C0CA-5D9D-EA241A15D6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017"/>
    </mc:Choice>
    <mc:Fallback xmlns="">
      <p:transition spd="slow" advTm="4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3D528-701D-1AF5-9FD7-172D8A608CB5}"/>
              </a:ext>
            </a:extLst>
          </p:cNvPr>
          <p:cNvPicPr>
            <a:picLocks noChangeAspect="1"/>
          </p:cNvPicPr>
          <p:nvPr/>
        </p:nvPicPr>
        <p:blipFill>
          <a:blip r:embed="rId2"/>
          <a:stretch>
            <a:fillRect/>
          </a:stretch>
        </p:blipFill>
        <p:spPr>
          <a:xfrm>
            <a:off x="-96245" y="0"/>
            <a:ext cx="12288245" cy="6858000"/>
          </a:xfrm>
          <a:prstGeom prst="rect">
            <a:avLst/>
          </a:prstGeom>
        </p:spPr>
      </p:pic>
      <p:sp>
        <p:nvSpPr>
          <p:cNvPr id="4" name="TextBox 3">
            <a:extLst>
              <a:ext uri="{FF2B5EF4-FFF2-40B4-BE49-F238E27FC236}">
                <a16:creationId xmlns:a16="http://schemas.microsoft.com/office/drawing/2014/main" id="{16CAF429-ADD1-1CBB-EAE3-0D9B4B0414E3}"/>
              </a:ext>
            </a:extLst>
          </p:cNvPr>
          <p:cNvSpPr txBox="1"/>
          <p:nvPr/>
        </p:nvSpPr>
        <p:spPr>
          <a:xfrm>
            <a:off x="132081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19:35</a:t>
            </a: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36</a:t>
            </a:r>
            <a:r>
              <a:rPr lang="bo-CN" sz="7200" dirty="0">
                <a:solidFill>
                  <a:srgbClr val="121212"/>
                </a:solidFill>
                <a:latin typeface="Arial" panose="020B0604020202020204" pitchFamily="34" charset="0"/>
              </a:rPr>
              <a:t>དོན་དེར་རྩོད་རྒྱུ་མེད་པས་ཁྱེད་ཚོ་ཞི་བར་སྡོད་ཅིང༌། རྗེས་འབྲས་ལ་མི་ལྟ་བའི་ལས་མ་བྱོས།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36Since these things are undeniable, you ought to be calm and not do anything rash. </a:t>
            </a:r>
            <a:endParaRPr lang="en-IN" dirty="0"/>
          </a:p>
        </p:txBody>
      </p:sp>
      <p:pic>
        <p:nvPicPr>
          <p:cNvPr id="6" name="Audio 5">
            <a:hlinkClick r:id="" action="ppaction://media"/>
            <a:extLst>
              <a:ext uri="{FF2B5EF4-FFF2-40B4-BE49-F238E27FC236}">
                <a16:creationId xmlns:a16="http://schemas.microsoft.com/office/drawing/2014/main" id="{8D4789E2-C971-4B6F-DE0A-1B864A051C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7659"/>
    </mc:Choice>
    <mc:Fallback xmlns="">
      <p:transition spd="slow" advTm="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B1398-15E9-A6B1-922A-8AB6F65ACCB9}"/>
              </a:ext>
            </a:extLst>
          </p:cNvPr>
          <p:cNvPicPr>
            <a:picLocks noChangeAspect="1"/>
          </p:cNvPicPr>
          <p:nvPr/>
        </p:nvPicPr>
        <p:blipFill>
          <a:blip r:embed="rId2"/>
          <a:stretch>
            <a:fillRect/>
          </a:stretch>
        </p:blipFill>
        <p:spPr>
          <a:xfrm>
            <a:off x="0" y="0"/>
            <a:ext cx="12697485" cy="6858000"/>
          </a:xfrm>
          <a:prstGeom prst="rect">
            <a:avLst/>
          </a:prstGeom>
        </p:spPr>
      </p:pic>
      <p:sp>
        <p:nvSpPr>
          <p:cNvPr id="4" name="TextBox 3">
            <a:extLst>
              <a:ext uri="{FF2B5EF4-FFF2-40B4-BE49-F238E27FC236}">
                <a16:creationId xmlns:a16="http://schemas.microsoft.com/office/drawing/2014/main" id="{1B8D27D8-2EE1-DC9A-35D1-64F40E8BFE9F}"/>
              </a:ext>
            </a:extLst>
          </p:cNvPr>
          <p:cNvSpPr txBox="1"/>
          <p:nvPr/>
        </p:nvSpPr>
        <p:spPr>
          <a:xfrm>
            <a:off x="2636270" y="58576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19:36</a:t>
            </a:r>
          </a:p>
        </p:txBody>
      </p:sp>
    </p:spTree>
    <p:extLst>
      <p:ext uri="{BB962C8B-B14F-4D97-AF65-F5344CB8AC3E}">
        <p14:creationId xmlns:p14="http://schemas.microsoft.com/office/powerpoint/2010/main" val="1014080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37</a:t>
            </a:r>
            <a:r>
              <a:rPr lang="bo-CN" sz="7200" dirty="0">
                <a:solidFill>
                  <a:srgbClr val="121212"/>
                </a:solidFill>
                <a:latin typeface="Arial" panose="020B0604020202020204" pitchFamily="34" charset="0"/>
              </a:rPr>
              <a:t>གང་ཡིན་ཞེ་ན། ཁྱེད་རྣམས་ཀྱིས་འདིར་བཙན་འཁྲིད་བྱས་པའི་མི་རྣམས་ཀྱིས་ལྷ་ཁང་ནས་ཅི་ཡང་མ་ཕྲོགས། ང་ཚོའི་ལྷ་མོ་ལ་དམའ་འབེབས་ཡང་མ་བྱས།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37For you have brought these men here, though they have neither robbed our temple nor blasphemed our goddess.</a:t>
            </a:r>
            <a:endParaRPr lang="en-IN" dirty="0"/>
          </a:p>
        </p:txBody>
      </p:sp>
      <p:pic>
        <p:nvPicPr>
          <p:cNvPr id="6" name="Audio 5">
            <a:hlinkClick r:id="" action="ppaction://media"/>
            <a:extLst>
              <a:ext uri="{FF2B5EF4-FFF2-40B4-BE49-F238E27FC236}">
                <a16:creationId xmlns:a16="http://schemas.microsoft.com/office/drawing/2014/main" id="{0F82D7B2-E813-C859-83E8-9F12C3F77D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760"/>
    </mc:Choice>
    <mc:Fallback xmlns="">
      <p:transition spd="slow" advTm="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A923D-CFB3-8193-A423-23E049876A72}"/>
              </a:ext>
            </a:extLst>
          </p:cNvPr>
          <p:cNvPicPr>
            <a:picLocks noChangeAspect="1"/>
          </p:cNvPicPr>
          <p:nvPr/>
        </p:nvPicPr>
        <p:blipFill>
          <a:blip r:embed="rId2"/>
          <a:stretch>
            <a:fillRect/>
          </a:stretch>
        </p:blipFill>
        <p:spPr>
          <a:xfrm>
            <a:off x="-1" y="-818147"/>
            <a:ext cx="14071063" cy="7676147"/>
          </a:xfrm>
          <a:prstGeom prst="rect">
            <a:avLst/>
          </a:prstGeom>
        </p:spPr>
      </p:pic>
      <p:sp>
        <p:nvSpPr>
          <p:cNvPr id="4" name="TextBox 3">
            <a:extLst>
              <a:ext uri="{FF2B5EF4-FFF2-40B4-BE49-F238E27FC236}">
                <a16:creationId xmlns:a16="http://schemas.microsoft.com/office/drawing/2014/main" id="{B2C24265-E77A-A6BD-C2CA-794847D34569}"/>
              </a:ext>
            </a:extLst>
          </p:cNvPr>
          <p:cNvSpPr txBox="1"/>
          <p:nvPr/>
        </p:nvSpPr>
        <p:spPr>
          <a:xfrm>
            <a:off x="9545840" y="2245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19:37</a:t>
            </a:r>
          </a:p>
        </p:txBody>
      </p:sp>
    </p:spTree>
    <p:extLst>
      <p:ext uri="{BB962C8B-B14F-4D97-AF65-F5344CB8AC3E}">
        <p14:creationId xmlns:p14="http://schemas.microsoft.com/office/powerpoint/2010/main" val="2859407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38</a:t>
            </a:r>
            <a:r>
              <a:rPr lang="bo-CN" sz="6000" dirty="0">
                <a:solidFill>
                  <a:srgbClr val="121212"/>
                </a:solidFill>
                <a:latin typeface="Arial" panose="020B0604020202020204" pitchFamily="34" charset="0"/>
              </a:rPr>
              <a:t>གལ་ཏེ་དེ་མེ་ཏྲི་ཡུ་ལ་སོགས་པའི་ལག་རྩལ་བཟོ་པ་རྣམས་ཀྱིས་མི་སུ་ཞིག་ལ་ནག་ཉེས་འཛུགས་པར་འདོད་ན། ཁྲིམས་ཁང་སྒོ་ཕྱེ་ཡོད་དེ་སྤྱི་ཁྱབ་ཀྱང་ཡོད་པས། དེར་གཅིག་གིས་གཅིག་ལ་གཏུག་རེས་བྱས་ན་འགྲིག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38So if Demetrius and his fellow craftsmen have a complaint against anyone, the courts are open and proconsuls are available. Let them bring charges against one another there. </a:t>
            </a:r>
            <a:endParaRPr lang="en-IN" dirty="0"/>
          </a:p>
        </p:txBody>
      </p:sp>
      <p:pic>
        <p:nvPicPr>
          <p:cNvPr id="6" name="Audio 5">
            <a:hlinkClick r:id="" action="ppaction://media"/>
            <a:extLst>
              <a:ext uri="{FF2B5EF4-FFF2-40B4-BE49-F238E27FC236}">
                <a16:creationId xmlns:a16="http://schemas.microsoft.com/office/drawing/2014/main" id="{BDEBB1D6-19B8-3A9F-DA69-F455103625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372"/>
    </mc:Choice>
    <mc:Fallback xmlns="">
      <p:transition spd="slow" advTm="13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D3A28B-5C6A-9829-A12E-5CE43D142D9B}"/>
              </a:ext>
            </a:extLst>
          </p:cNvPr>
          <p:cNvPicPr>
            <a:picLocks noChangeAspect="1"/>
          </p:cNvPicPr>
          <p:nvPr/>
        </p:nvPicPr>
        <p:blipFill>
          <a:blip r:embed="rId2"/>
          <a:stretch>
            <a:fillRect/>
          </a:stretch>
        </p:blipFill>
        <p:spPr>
          <a:xfrm>
            <a:off x="0" y="1"/>
            <a:ext cx="13165040" cy="6858000"/>
          </a:xfrm>
          <a:prstGeom prst="rect">
            <a:avLst/>
          </a:prstGeom>
        </p:spPr>
      </p:pic>
      <p:sp>
        <p:nvSpPr>
          <p:cNvPr id="4" name="TextBox 3">
            <a:extLst>
              <a:ext uri="{FF2B5EF4-FFF2-40B4-BE49-F238E27FC236}">
                <a16:creationId xmlns:a16="http://schemas.microsoft.com/office/drawing/2014/main" id="{F10F845A-40B9-6C58-B576-76AEFCF9B1D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19:38</a:t>
            </a:r>
          </a:p>
        </p:txBody>
      </p:sp>
    </p:spTree>
    <p:extLst>
      <p:ext uri="{BB962C8B-B14F-4D97-AF65-F5344CB8AC3E}">
        <p14:creationId xmlns:p14="http://schemas.microsoft.com/office/powerpoint/2010/main" val="2386619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གང་ལགས་ཤེ་ན། དེ་རིང་འཁྲུག་པའི་རྒྱུ་མཚན་གང་ཡིན་པ་གསལ་བཤད་བྱེད་མི་ཐུབ་པས། ང་ཚོར་ཟིང་ཆ་སློང་བའི་ནག་ཉེས་འཛུགས་ཉེན་ཡོད་”ཅེས་སྨྲས་ནས། </a:t>
            </a:r>
            <a:r>
              <a:rPr lang="bo-CN" sz="6000" dirty="0">
                <a:solidFill>
                  <a:srgbClr val="777A7B"/>
                </a:solidFill>
                <a:latin typeface="Arial" panose="020B0604020202020204" pitchFamily="34" charset="0"/>
              </a:rPr>
              <a:t>41</a:t>
            </a:r>
            <a:r>
              <a:rPr lang="bo-CN" sz="6000" dirty="0">
                <a:solidFill>
                  <a:srgbClr val="121212"/>
                </a:solidFill>
                <a:latin typeface="Arial" panose="020B0604020202020204" pitchFamily="34" charset="0"/>
              </a:rPr>
              <a:t>ཁོས་མི་ཚོགས་ཕར་བཏང་ངོ༌།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40For we are in jeopardy of being charged with rioting for today’s events, and we have no justification to account for this commotion.”</a:t>
            </a:r>
          </a:p>
          <a:p>
            <a:r>
              <a:rPr lang="en-US" sz="4000" dirty="0">
                <a:solidFill>
                  <a:srgbClr val="777A7B"/>
                </a:solidFill>
                <a:latin typeface="Arial" panose="020B0604020202020204" pitchFamily="34" charset="0"/>
              </a:rPr>
              <a:t>41After he had said this, he dismissed the assembly.</a:t>
            </a:r>
            <a:endParaRPr lang="en-IN" dirty="0"/>
          </a:p>
        </p:txBody>
      </p:sp>
      <p:pic>
        <p:nvPicPr>
          <p:cNvPr id="6" name="Audio 5">
            <a:hlinkClick r:id="" action="ppaction://media"/>
            <a:extLst>
              <a:ext uri="{FF2B5EF4-FFF2-40B4-BE49-F238E27FC236}">
                <a16:creationId xmlns:a16="http://schemas.microsoft.com/office/drawing/2014/main" id="{110583EA-992A-4740-503E-14B5446B0E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52857713"/>
      </p:ext>
    </p:extLst>
  </p:cSld>
  <p:clrMapOvr>
    <a:masterClrMapping/>
  </p:clrMapOvr>
  <mc:AlternateContent xmlns:mc="http://schemas.openxmlformats.org/markup-compatibility/2006" xmlns:p14="http://schemas.microsoft.com/office/powerpoint/2010/main">
    <mc:Choice Requires="p14">
      <p:transition spd="slow" p14:dur="2000" advTm="12423"/>
    </mc:Choice>
    <mc:Fallback xmlns="">
      <p:transition spd="slow" advTm="1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1EF52-CFF6-9C3E-AB37-5BFCEA2E33E3}"/>
              </a:ext>
            </a:extLst>
          </p:cNvPr>
          <p:cNvPicPr>
            <a:picLocks noChangeAspect="1"/>
          </p:cNvPicPr>
          <p:nvPr/>
        </p:nvPicPr>
        <p:blipFill>
          <a:blip r:embed="rId2"/>
          <a:stretch>
            <a:fillRect/>
          </a:stretch>
        </p:blipFill>
        <p:spPr>
          <a:xfrm>
            <a:off x="-305548" y="1"/>
            <a:ext cx="12497548" cy="6858000"/>
          </a:xfrm>
          <a:prstGeom prst="rect">
            <a:avLst/>
          </a:prstGeom>
        </p:spPr>
      </p:pic>
      <p:sp>
        <p:nvSpPr>
          <p:cNvPr id="4" name="TextBox 3">
            <a:extLst>
              <a:ext uri="{FF2B5EF4-FFF2-40B4-BE49-F238E27FC236}">
                <a16:creationId xmlns:a16="http://schemas.microsoft.com/office/drawing/2014/main" id="{24CFF087-A8E2-1FCB-D08A-01F98C67DEEC}"/>
              </a:ext>
            </a:extLst>
          </p:cNvPr>
          <p:cNvSpPr txBox="1"/>
          <p:nvPr/>
        </p:nvSpPr>
        <p:spPr>
          <a:xfrm>
            <a:off x="262038" y="7242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19:40,41</a:t>
            </a:r>
          </a:p>
        </p:txBody>
      </p:sp>
    </p:spTree>
    <p:extLst>
      <p:ext uri="{BB962C8B-B14F-4D97-AF65-F5344CB8AC3E}">
        <p14:creationId xmlns:p14="http://schemas.microsoft.com/office/powerpoint/2010/main" val="2586395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7200" dirty="0">
                <a:solidFill>
                  <a:srgbClr val="777A7B"/>
                </a:solidFill>
                <a:latin typeface="Arial" panose="020B0604020202020204" pitchFamily="34" charset="0"/>
              </a:rPr>
              <a:t>20:</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འཁྲུག་པ་དེ་ཞི་བར་གྱུར་བའི་རྗེས་སུ་པའུ་ལུས་ཉེ་གནས་རྣམས་བོས་ཏེ་བསྐུལ་བར་མཛད་ཅིང༌། གྱེས་མཚམས་ཞུས་ནས་མ་ཀེ་དོན་ཡཱ་ཡུལ་དུ་ཕེབས།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20:</a:t>
            </a:r>
            <a:r>
              <a:rPr lang="en-US" sz="4400" dirty="0">
                <a:solidFill>
                  <a:srgbClr val="777A7B"/>
                </a:solidFill>
                <a:latin typeface="Arial" panose="020B0604020202020204" pitchFamily="34" charset="0"/>
              </a:rPr>
              <a:t>1When the uproar had ended, Paul sent for the disciples. And after encouraging them, he said goodbye to them and left for Macedonia. </a:t>
            </a:r>
            <a:endParaRPr lang="en-IN" dirty="0"/>
          </a:p>
        </p:txBody>
      </p:sp>
      <p:pic>
        <p:nvPicPr>
          <p:cNvPr id="6" name="Audio 5">
            <a:hlinkClick r:id="" action="ppaction://media"/>
            <a:extLst>
              <a:ext uri="{FF2B5EF4-FFF2-40B4-BE49-F238E27FC236}">
                <a16:creationId xmlns:a16="http://schemas.microsoft.com/office/drawing/2014/main" id="{463FD051-9F8E-3510-B3F5-3811483D38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8291797"/>
      </p:ext>
    </p:extLst>
  </p:cSld>
  <p:clrMapOvr>
    <a:masterClrMapping/>
  </p:clrMapOvr>
  <mc:AlternateContent xmlns:mc="http://schemas.openxmlformats.org/markup-compatibility/2006" xmlns:p14="http://schemas.microsoft.com/office/powerpoint/2010/main">
    <mc:Choice Requires="p14">
      <p:transition spd="slow" p14:dur="2000" advTm="10585"/>
    </mc:Choice>
    <mc:Fallback xmlns="">
      <p:transition spd="slow" advTm="10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3456B-498B-EEA5-7E1A-4C0AD6A4F0F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2C894A3-292B-D59C-D9A3-AE7C95710607}"/>
              </a:ext>
            </a:extLst>
          </p:cNvPr>
          <p:cNvSpPr txBox="1"/>
          <p:nvPr/>
        </p:nvSpPr>
        <p:spPr>
          <a:xfrm>
            <a:off x="5983705" y="1760620"/>
            <a:ext cx="4668253" cy="4106779"/>
          </a:xfrm>
          <a:prstGeom prst="rect">
            <a:avLst/>
          </a:prstGeom>
          <a:noFill/>
        </p:spPr>
        <p:txBody>
          <a:bodyPr wrap="square" rtlCol="0">
            <a:noAutofit/>
          </a:bodyPr>
          <a:lstStyle/>
          <a:p>
            <a:pPr algn="ctr"/>
            <a:r>
              <a:rPr lang="bo-CN" sz="8000" b="1" cap="all" dirty="0">
                <a:solidFill>
                  <a:schemeClr val="bg1"/>
                </a:solidFill>
                <a:latin typeface="ArialMT"/>
              </a:rPr>
              <a:t>མཛད་པ 19</a:t>
            </a:r>
          </a:p>
          <a:p>
            <a:r>
              <a:rPr lang="bo-CN" sz="8000" b="1" i="0" dirty="0">
                <a:solidFill>
                  <a:schemeClr val="bg1"/>
                </a:solidFill>
                <a:effectLst/>
                <a:latin typeface="Arial" panose="020B0604020202020204" pitchFamily="34" charset="0"/>
              </a:rPr>
              <a:t>ཨེ་ཕེ་སུ་གྲོང་ཁྱེར་དུ་ཟིང་ཆ་ལངས་པ།</a:t>
            </a:r>
            <a:endParaRPr lang="en-IN" sz="8000" dirty="0">
              <a:solidFill>
                <a:schemeClr val="bg1"/>
              </a:solidFill>
            </a:endParaRPr>
          </a:p>
        </p:txBody>
      </p:sp>
      <p:sp>
        <p:nvSpPr>
          <p:cNvPr id="4" name="TextBox 2">
            <a:extLst>
              <a:ext uri="{FF2B5EF4-FFF2-40B4-BE49-F238E27FC236}">
                <a16:creationId xmlns:a16="http://schemas.microsoft.com/office/drawing/2014/main" id="{765A5E41-CC51-8B30-CE00-55A18C01DAA2}"/>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F72247-178C-8891-CCDC-1D556C369A2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2F696AE6-86AC-8209-551A-939CCB4CBDFC}"/>
              </a:ext>
            </a:extLst>
          </p:cNvPr>
          <p:cNvSpPr txBox="1"/>
          <p:nvPr/>
        </p:nvSpPr>
        <p:spPr>
          <a:xfrm>
            <a:off x="1802080" y="40337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a:t>
            </a:r>
          </a:p>
        </p:txBody>
      </p:sp>
    </p:spTree>
    <p:extLst>
      <p:ext uri="{BB962C8B-B14F-4D97-AF65-F5344CB8AC3E}">
        <p14:creationId xmlns:p14="http://schemas.microsoft.com/office/powerpoint/2010/main" val="354349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དོན་དེ་རྣམས་བྱུང་བའི་རྗེས་སུ་པའུ་ལུས་མ་ཀེ་དོན་ཡཱ་དང་ཨ་ཀ་ཡཱ་ཡུལ་བརྒྱུད་དེ་ཡེ་རུ་ཤ་ལེམ་ལ་འགྲོ་བར་དགོངས། ཁོང་གིས་“དེར་ཕྱིན་ནས་ང་རོ་མཱ་གྲོང་ཁྱེར་དུ་ལྟ་བར་འགྲོ་དགོས་”ཞེས་གསུངས།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21After these things had happened, Paul resolved in the Spirit  to go to Jerusalem after he had passed through Macedonia and Achaia. “After I have been there,” he said, “I must see Rome as well.”</a:t>
            </a:r>
            <a:endParaRPr lang="en-IN" dirty="0"/>
          </a:p>
        </p:txBody>
      </p:sp>
      <p:pic>
        <p:nvPicPr>
          <p:cNvPr id="10" name="Audio 9">
            <a:hlinkClick r:id="" action="ppaction://media"/>
            <a:extLst>
              <a:ext uri="{FF2B5EF4-FFF2-40B4-BE49-F238E27FC236}">
                <a16:creationId xmlns:a16="http://schemas.microsoft.com/office/drawing/2014/main" id="{10A4A942-1F63-20FF-DCDB-7D689BF874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971"/>
    </mc:Choice>
    <mc:Fallback xmlns="">
      <p:transition spd="slow" advTm="1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B66BB-A9F4-FD24-83A6-ED83C6D80323}"/>
              </a:ext>
            </a:extLst>
          </p:cNvPr>
          <p:cNvPicPr>
            <a:picLocks noChangeAspect="1"/>
          </p:cNvPicPr>
          <p:nvPr/>
        </p:nvPicPr>
        <p:blipFill>
          <a:blip r:embed="rId2"/>
          <a:stretch>
            <a:fillRect/>
          </a:stretch>
        </p:blipFill>
        <p:spPr>
          <a:xfrm>
            <a:off x="0" y="0"/>
            <a:ext cx="13084969" cy="6858000"/>
          </a:xfrm>
          <a:prstGeom prst="rect">
            <a:avLst/>
          </a:prstGeom>
        </p:spPr>
      </p:pic>
      <p:sp>
        <p:nvSpPr>
          <p:cNvPr id="4" name="TextBox 3">
            <a:extLst>
              <a:ext uri="{FF2B5EF4-FFF2-40B4-BE49-F238E27FC236}">
                <a16:creationId xmlns:a16="http://schemas.microsoft.com/office/drawing/2014/main" id="{6776882B-BBEC-7BBD-E874-8CBB06C7A67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རོགས་པ་བྱེད་མཁན་ལས་ཐི་མོ་ཐེ་དང་ཨེ་ར་སི་ཏུ་གཉིས་མ་ཀེ་དོན་ཡཱ་ཡུལ་ལ་མངགས་ནས་ཁོང་ཉིད་དུས་རེ་ཞིག་གི་བར་དུ་ཨེ་ཞེ་ཡཱ་ཞིང་ཆེན་དུ་བཞུ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22He sent two of his helpers, Timothy and Erastus, to Macedonia, while he stayed for a time in the province of Asia.</a:t>
            </a:r>
            <a:endParaRPr lang="en-IN" dirty="0"/>
          </a:p>
        </p:txBody>
      </p:sp>
      <p:pic>
        <p:nvPicPr>
          <p:cNvPr id="14" name="Audio 13">
            <a:hlinkClick r:id="" action="ppaction://media"/>
            <a:extLst>
              <a:ext uri="{FF2B5EF4-FFF2-40B4-BE49-F238E27FC236}">
                <a16:creationId xmlns:a16="http://schemas.microsoft.com/office/drawing/2014/main" id="{D97FA844-9393-55ED-F446-05E618FCB6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278"/>
    </mc:Choice>
    <mc:Fallback xmlns="">
      <p:transition spd="slow" advTm="1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17152-E13B-6A6B-612A-F2EE9FFDE5B7}"/>
              </a:ext>
            </a:extLst>
          </p:cNvPr>
          <p:cNvPicPr>
            <a:picLocks noChangeAspect="1"/>
          </p:cNvPicPr>
          <p:nvPr/>
        </p:nvPicPr>
        <p:blipFill>
          <a:blip r:embed="rId2"/>
          <a:stretch>
            <a:fillRect/>
          </a:stretch>
        </p:blipFill>
        <p:spPr>
          <a:xfrm>
            <a:off x="-85259" y="0"/>
            <a:ext cx="12277259" cy="6858000"/>
          </a:xfrm>
          <a:prstGeom prst="rect">
            <a:avLst/>
          </a:prstGeom>
        </p:spPr>
      </p:pic>
      <p:sp>
        <p:nvSpPr>
          <p:cNvPr id="4" name="TextBox 3">
            <a:extLst>
              <a:ext uri="{FF2B5EF4-FFF2-40B4-BE49-F238E27FC236}">
                <a16:creationId xmlns:a16="http://schemas.microsoft.com/office/drawing/2014/main" id="{F8B430EE-0011-09AA-B4AE-D6115F4F8F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23</a:t>
            </a:r>
            <a:r>
              <a:rPr lang="bo-CN" sz="8000" dirty="0">
                <a:solidFill>
                  <a:srgbClr val="121212"/>
                </a:solidFill>
                <a:latin typeface="Arial" panose="020B0604020202020204" pitchFamily="34" charset="0"/>
              </a:rPr>
              <a:t>དུས་དེ་ཙམ་ལ་ཡེ་ཤུའི་ཐར་ལམ་གྱི་སྐོར་ལ་འཁྲུག་རྩོད་ཆེན་པོ་ཞིག་བྱུང༌།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23About that time there arose a great disturbance  about the Way. </a:t>
            </a:r>
            <a:endParaRPr lang="en-IN" dirty="0"/>
          </a:p>
        </p:txBody>
      </p:sp>
      <p:pic>
        <p:nvPicPr>
          <p:cNvPr id="6" name="Audio 5">
            <a:hlinkClick r:id="" action="ppaction://media"/>
            <a:extLst>
              <a:ext uri="{FF2B5EF4-FFF2-40B4-BE49-F238E27FC236}">
                <a16:creationId xmlns:a16="http://schemas.microsoft.com/office/drawing/2014/main" id="{85816800-07FE-D7DC-5E8E-CE89B979AB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5203"/>
    </mc:Choice>
    <mc:Fallback xmlns="">
      <p:transition spd="slow" advTm="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5542</TotalTime>
  <Words>1572</Words>
  <Application>Microsoft Office PowerPoint</Application>
  <PresentationFormat>Widescreen</PresentationFormat>
  <Paragraphs>82</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2025-05-06T12:15:39Z</dcterms:modified>
</cp:coreProperties>
</file>