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028620-B281-4B18-B3C8-771B977DC568}" v="2" dt="2025-05-29T07:02:50.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992C0E6-484E-4805-ABD5-E50BDD35E8FA}"/>
    <pc:docChg chg="custSel modSld">
      <pc:chgData name="Leonie Smith" userId="fed1330f33f5650e" providerId="LiveId" clId="{A992C0E6-484E-4805-ABD5-E50BDD35E8FA}" dt="2023-02-23T08:43:03.051" v="34" actId="20577"/>
      <pc:docMkLst>
        <pc:docMk/>
      </pc:docMkLst>
      <pc:sldChg chg="addSp modSp mod">
        <pc:chgData name="Leonie Smith" userId="fed1330f33f5650e" providerId="LiveId" clId="{A992C0E6-484E-4805-ABD5-E50BDD35E8FA}" dt="2023-02-23T08:41:48.284" v="19" actId="1076"/>
        <pc:sldMkLst>
          <pc:docMk/>
          <pc:sldMk cId="4120481681" sldId="270"/>
        </pc:sldMkLst>
      </pc:sldChg>
      <pc:sldChg chg="addSp delSp modSp mod">
        <pc:chgData name="Leonie Smith" userId="fed1330f33f5650e" providerId="LiveId" clId="{A992C0E6-484E-4805-ABD5-E50BDD35E8FA}" dt="2023-02-23T08:42:12.642" v="25" actId="21"/>
        <pc:sldMkLst>
          <pc:docMk/>
          <pc:sldMk cId="939110669" sldId="271"/>
        </pc:sldMkLst>
      </pc:sldChg>
      <pc:sldChg chg="addSp modSp mod">
        <pc:chgData name="Leonie Smith" userId="fed1330f33f5650e" providerId="LiveId" clId="{A992C0E6-484E-4805-ABD5-E50BDD35E8FA}" dt="2023-02-23T08:42:20.622" v="26" actId="20577"/>
        <pc:sldMkLst>
          <pc:docMk/>
          <pc:sldMk cId="4024569785" sldId="272"/>
        </pc:sldMkLst>
      </pc:sldChg>
      <pc:sldChg chg="addSp modSp mod">
        <pc:chgData name="Leonie Smith" userId="fed1330f33f5650e" providerId="LiveId" clId="{A992C0E6-484E-4805-ABD5-E50BDD35E8FA}" dt="2023-02-23T08:42:25.295" v="27" actId="20577"/>
        <pc:sldMkLst>
          <pc:docMk/>
          <pc:sldMk cId="487179600" sldId="273"/>
        </pc:sldMkLst>
      </pc:sldChg>
      <pc:sldChg chg="addSp modSp mod">
        <pc:chgData name="Leonie Smith" userId="fed1330f33f5650e" providerId="LiveId" clId="{A992C0E6-484E-4805-ABD5-E50BDD35E8FA}" dt="2023-02-23T08:42:36.187" v="28" actId="20577"/>
        <pc:sldMkLst>
          <pc:docMk/>
          <pc:sldMk cId="2168401200" sldId="274"/>
        </pc:sldMkLst>
      </pc:sldChg>
      <pc:sldChg chg="addSp modSp mod">
        <pc:chgData name="Leonie Smith" userId="fed1330f33f5650e" providerId="LiveId" clId="{A992C0E6-484E-4805-ABD5-E50BDD35E8FA}" dt="2023-02-23T08:42:50.400" v="30" actId="20577"/>
        <pc:sldMkLst>
          <pc:docMk/>
          <pc:sldMk cId="2996969115" sldId="275"/>
        </pc:sldMkLst>
      </pc:sldChg>
      <pc:sldChg chg="addSp modSp mod">
        <pc:chgData name="Leonie Smith" userId="fed1330f33f5650e" providerId="LiveId" clId="{A992C0E6-484E-4805-ABD5-E50BDD35E8FA}" dt="2023-02-23T08:42:56.736" v="32" actId="20577"/>
        <pc:sldMkLst>
          <pc:docMk/>
          <pc:sldMk cId="2390376940" sldId="276"/>
        </pc:sldMkLst>
      </pc:sldChg>
      <pc:sldChg chg="addSp modSp mod">
        <pc:chgData name="Leonie Smith" userId="fed1330f33f5650e" providerId="LiveId" clId="{A992C0E6-484E-4805-ABD5-E50BDD35E8FA}" dt="2023-02-23T08:43:03.051" v="34" actId="20577"/>
        <pc:sldMkLst>
          <pc:docMk/>
          <pc:sldMk cId="4265919077" sldId="277"/>
        </pc:sldMkLst>
      </pc:sldChg>
    </pc:docChg>
  </pc:docChgLst>
  <pc:docChgLst>
    <pc:chgData name="Alfred Smith" userId="3c60a3631c0db8ad" providerId="LiveId" clId="{17AFB436-2AD5-4541-AF7A-BA135716D15F}"/>
    <pc:docChg chg="custSel modSld">
      <pc:chgData name="Alfred Smith" userId="3c60a3631c0db8ad" providerId="LiveId" clId="{17AFB436-2AD5-4541-AF7A-BA135716D15F}" dt="2024-07-25T14:09:03.934" v="18"/>
      <pc:docMkLst>
        <pc:docMk/>
      </pc:docMkLst>
      <pc:sldChg chg="modSp mod">
        <pc:chgData name="Alfred Smith" userId="3c60a3631c0db8ad" providerId="LiveId" clId="{17AFB436-2AD5-4541-AF7A-BA135716D15F}" dt="2024-07-25T13:32:03.539" v="3" actId="27636"/>
        <pc:sldMkLst>
          <pc:docMk/>
          <pc:sldMk cId="1499918570" sldId="257"/>
        </pc:sldMkLst>
      </pc:sldChg>
      <pc:sldChg chg="modSp mod">
        <pc:chgData name="Alfred Smith" userId="3c60a3631c0db8ad" providerId="LiveId" clId="{17AFB436-2AD5-4541-AF7A-BA135716D15F}" dt="2024-07-25T14:07:39.894" v="6"/>
        <pc:sldMkLst>
          <pc:docMk/>
          <pc:sldMk cId="2346136586" sldId="260"/>
        </pc:sldMkLst>
      </pc:sldChg>
      <pc:sldChg chg="modSp mod">
        <pc:chgData name="Alfred Smith" userId="3c60a3631c0db8ad" providerId="LiveId" clId="{17AFB436-2AD5-4541-AF7A-BA135716D15F}" dt="2024-07-25T14:07:53.306" v="8"/>
        <pc:sldMkLst>
          <pc:docMk/>
          <pc:sldMk cId="4037329247" sldId="261"/>
        </pc:sldMkLst>
      </pc:sldChg>
      <pc:sldChg chg="modSp mod">
        <pc:chgData name="Alfred Smith" userId="3c60a3631c0db8ad" providerId="LiveId" clId="{17AFB436-2AD5-4541-AF7A-BA135716D15F}" dt="2024-07-25T14:08:09.741" v="10"/>
        <pc:sldMkLst>
          <pc:docMk/>
          <pc:sldMk cId="1909638311" sldId="262"/>
        </pc:sldMkLst>
      </pc:sldChg>
      <pc:sldChg chg="modSp mod">
        <pc:chgData name="Alfred Smith" userId="3c60a3631c0db8ad" providerId="LiveId" clId="{17AFB436-2AD5-4541-AF7A-BA135716D15F}" dt="2024-07-25T14:08:22.641" v="12"/>
        <pc:sldMkLst>
          <pc:docMk/>
          <pc:sldMk cId="641208035" sldId="263"/>
        </pc:sldMkLst>
      </pc:sldChg>
      <pc:sldChg chg="modSp mod">
        <pc:chgData name="Alfred Smith" userId="3c60a3631c0db8ad" providerId="LiveId" clId="{17AFB436-2AD5-4541-AF7A-BA135716D15F}" dt="2024-07-25T14:08:36.645" v="14"/>
        <pc:sldMkLst>
          <pc:docMk/>
          <pc:sldMk cId="4044745628" sldId="264"/>
        </pc:sldMkLst>
      </pc:sldChg>
      <pc:sldChg chg="modSp mod">
        <pc:chgData name="Alfred Smith" userId="3c60a3631c0db8ad" providerId="LiveId" clId="{17AFB436-2AD5-4541-AF7A-BA135716D15F}" dt="2024-07-25T14:08:49.642" v="16"/>
        <pc:sldMkLst>
          <pc:docMk/>
          <pc:sldMk cId="978260341" sldId="265"/>
        </pc:sldMkLst>
      </pc:sldChg>
      <pc:sldChg chg="modSp mod">
        <pc:chgData name="Alfred Smith" userId="3c60a3631c0db8ad" providerId="LiveId" clId="{17AFB436-2AD5-4541-AF7A-BA135716D15F}" dt="2024-07-25T14:09:03.934" v="18"/>
        <pc:sldMkLst>
          <pc:docMk/>
          <pc:sldMk cId="3575870363" sldId="266"/>
        </pc:sldMkLst>
      </pc:sldChg>
      <pc:sldChg chg="addSp modSp">
        <pc:chgData name="Alfred Smith" userId="3c60a3631c0db8ad" providerId="LiveId" clId="{17AFB436-2AD5-4541-AF7A-BA135716D15F}" dt="2024-07-25T13:34:59.404" v="4"/>
        <pc:sldMkLst>
          <pc:docMk/>
          <pc:sldMk cId="4120481681" sldId="270"/>
        </pc:sldMkLst>
      </pc:sldChg>
    </pc:docChg>
  </pc:docChgLst>
  <pc:docChgLst>
    <pc:chgData name="Alfred Smith" userId="3c60a3631c0db8ad" providerId="LiveId" clId="{BFC17A11-3CCB-40DA-A46B-8291D8B6B7FC}"/>
    <pc:docChg chg="custSel modSld">
      <pc:chgData name="Alfred Smith" userId="3c60a3631c0db8ad" providerId="LiveId" clId="{BFC17A11-3CCB-40DA-A46B-8291D8B6B7FC}" dt="2025-05-06T12:17:51.770" v="4"/>
      <pc:docMkLst>
        <pc:docMk/>
      </pc:docMkLst>
      <pc:sldChg chg="addSp delSp modSp mod">
        <pc:chgData name="Alfred Smith" userId="3c60a3631c0db8ad" providerId="LiveId" clId="{BFC17A11-3CCB-40DA-A46B-8291D8B6B7FC}" dt="2025-05-06T12:17:20.340" v="3"/>
        <pc:sldMkLst>
          <pc:docMk/>
          <pc:sldMk cId="1499918570" sldId="257"/>
        </pc:sldMkLst>
        <pc:spChg chg="add mod">
          <ac:chgData name="Alfred Smith" userId="3c60a3631c0db8ad" providerId="LiveId" clId="{BFC17A11-3CCB-40DA-A46B-8291D8B6B7FC}" dt="2025-05-06T12:17:20.340" v="3"/>
          <ac:spMkLst>
            <pc:docMk/>
            <pc:sldMk cId="1499918570" sldId="257"/>
            <ac:spMk id="9" creationId="{5891BE54-7576-14DF-798D-6A3196DE9E19}"/>
          </ac:spMkLst>
        </pc:spChg>
      </pc:sldChg>
      <pc:sldChg chg="modSp">
        <pc:chgData name="Alfred Smith" userId="3c60a3631c0db8ad" providerId="LiveId" clId="{BFC17A11-3CCB-40DA-A46B-8291D8B6B7FC}" dt="2025-05-06T12:17:51.770" v="4"/>
        <pc:sldMkLst>
          <pc:docMk/>
          <pc:sldMk cId="3788111665" sldId="258"/>
        </pc:sldMkLst>
        <pc:spChg chg="mod">
          <ac:chgData name="Alfred Smith" userId="3c60a3631c0db8ad" providerId="LiveId" clId="{BFC17A11-3CCB-40DA-A46B-8291D8B6B7FC}" dt="2025-05-06T12:17:51.770" v="4"/>
          <ac:spMkLst>
            <pc:docMk/>
            <pc:sldMk cId="3788111665" sldId="258"/>
            <ac:spMk id="2" creationId="{F2C124FF-496F-7E74-FE59-88ACE4DBB6F6}"/>
          </ac:spMkLst>
        </pc:spChg>
      </pc:sldChg>
      <pc:sldChg chg="modSp">
        <pc:chgData name="Alfred Smith" userId="3c60a3631c0db8ad" providerId="LiveId" clId="{BFC17A11-3CCB-40DA-A46B-8291D8B6B7FC}" dt="2025-05-06T12:17:51.770" v="4"/>
        <pc:sldMkLst>
          <pc:docMk/>
          <pc:sldMk cId="454763615" sldId="259"/>
        </pc:sldMkLst>
        <pc:spChg chg="mod">
          <ac:chgData name="Alfred Smith" userId="3c60a3631c0db8ad" providerId="LiveId" clId="{BFC17A11-3CCB-40DA-A46B-8291D8B6B7FC}" dt="2025-05-06T12:17:51.770" v="4"/>
          <ac:spMkLst>
            <pc:docMk/>
            <pc:sldMk cId="454763615" sldId="259"/>
            <ac:spMk id="3" creationId="{A58184BD-88F1-BA02-40C1-D8403D0EEC0D}"/>
          </ac:spMkLst>
        </pc:spChg>
      </pc:sldChg>
      <pc:sldChg chg="modSp">
        <pc:chgData name="Alfred Smith" userId="3c60a3631c0db8ad" providerId="LiveId" clId="{BFC17A11-3CCB-40DA-A46B-8291D8B6B7FC}" dt="2025-05-06T12:17:51.770" v="4"/>
        <pc:sldMkLst>
          <pc:docMk/>
          <pc:sldMk cId="4120481681" sldId="270"/>
        </pc:sldMkLst>
        <pc:spChg chg="mod">
          <ac:chgData name="Alfred Smith" userId="3c60a3631c0db8ad" providerId="LiveId" clId="{BFC17A11-3CCB-40DA-A46B-8291D8B6B7FC}" dt="2025-05-06T12:17:51.770" v="4"/>
          <ac:spMkLst>
            <pc:docMk/>
            <pc:sldMk cId="4120481681" sldId="270"/>
            <ac:spMk id="3" creationId="{5A11D6F0-2DB1-DDAC-5611-D4D980BC325F}"/>
          </ac:spMkLst>
        </pc:spChg>
      </pc:sldChg>
      <pc:sldChg chg="modSp">
        <pc:chgData name="Alfred Smith" userId="3c60a3631c0db8ad" providerId="LiveId" clId="{BFC17A11-3CCB-40DA-A46B-8291D8B6B7FC}" dt="2025-05-06T12:17:51.770" v="4"/>
        <pc:sldMkLst>
          <pc:docMk/>
          <pc:sldMk cId="939110669" sldId="271"/>
        </pc:sldMkLst>
        <pc:spChg chg="mod">
          <ac:chgData name="Alfred Smith" userId="3c60a3631c0db8ad" providerId="LiveId" clId="{BFC17A11-3CCB-40DA-A46B-8291D8B6B7FC}" dt="2025-05-06T12:17:51.770" v="4"/>
          <ac:spMkLst>
            <pc:docMk/>
            <pc:sldMk cId="939110669" sldId="271"/>
            <ac:spMk id="2" creationId="{4E64DA9D-9DE8-6B01-B2B5-265CD22C517F}"/>
          </ac:spMkLst>
        </pc:spChg>
      </pc:sldChg>
      <pc:sldChg chg="modSp">
        <pc:chgData name="Alfred Smith" userId="3c60a3631c0db8ad" providerId="LiveId" clId="{BFC17A11-3CCB-40DA-A46B-8291D8B6B7FC}" dt="2025-05-06T12:17:51.770" v="4"/>
        <pc:sldMkLst>
          <pc:docMk/>
          <pc:sldMk cId="4024569785" sldId="272"/>
        </pc:sldMkLst>
        <pc:spChg chg="mod">
          <ac:chgData name="Alfred Smith" userId="3c60a3631c0db8ad" providerId="LiveId" clId="{BFC17A11-3CCB-40DA-A46B-8291D8B6B7FC}" dt="2025-05-06T12:17:51.770" v="4"/>
          <ac:spMkLst>
            <pc:docMk/>
            <pc:sldMk cId="4024569785" sldId="272"/>
            <ac:spMk id="4" creationId="{3C74EC63-62F3-D29A-EDF5-730130D5C925}"/>
          </ac:spMkLst>
        </pc:spChg>
      </pc:sldChg>
      <pc:sldChg chg="modSp">
        <pc:chgData name="Alfred Smith" userId="3c60a3631c0db8ad" providerId="LiveId" clId="{BFC17A11-3CCB-40DA-A46B-8291D8B6B7FC}" dt="2025-05-06T12:17:51.770" v="4"/>
        <pc:sldMkLst>
          <pc:docMk/>
          <pc:sldMk cId="487179600" sldId="273"/>
        </pc:sldMkLst>
        <pc:spChg chg="mod">
          <ac:chgData name="Alfred Smith" userId="3c60a3631c0db8ad" providerId="LiveId" clId="{BFC17A11-3CCB-40DA-A46B-8291D8B6B7FC}" dt="2025-05-06T12:17:51.770" v="4"/>
          <ac:spMkLst>
            <pc:docMk/>
            <pc:sldMk cId="487179600" sldId="273"/>
            <ac:spMk id="4" creationId="{7F643725-9DB5-F7CF-3983-815980869FF8}"/>
          </ac:spMkLst>
        </pc:spChg>
      </pc:sldChg>
      <pc:sldChg chg="modSp">
        <pc:chgData name="Alfred Smith" userId="3c60a3631c0db8ad" providerId="LiveId" clId="{BFC17A11-3CCB-40DA-A46B-8291D8B6B7FC}" dt="2025-05-06T12:17:51.770" v="4"/>
        <pc:sldMkLst>
          <pc:docMk/>
          <pc:sldMk cId="2168401200" sldId="274"/>
        </pc:sldMkLst>
        <pc:spChg chg="mod">
          <ac:chgData name="Alfred Smith" userId="3c60a3631c0db8ad" providerId="LiveId" clId="{BFC17A11-3CCB-40DA-A46B-8291D8B6B7FC}" dt="2025-05-06T12:17:51.770" v="4"/>
          <ac:spMkLst>
            <pc:docMk/>
            <pc:sldMk cId="2168401200" sldId="274"/>
            <ac:spMk id="4" creationId="{717E7A26-E6FD-DB42-40D0-8A1B3F5BB850}"/>
          </ac:spMkLst>
        </pc:spChg>
      </pc:sldChg>
      <pc:sldChg chg="modSp">
        <pc:chgData name="Alfred Smith" userId="3c60a3631c0db8ad" providerId="LiveId" clId="{BFC17A11-3CCB-40DA-A46B-8291D8B6B7FC}" dt="2025-05-06T12:17:51.770" v="4"/>
        <pc:sldMkLst>
          <pc:docMk/>
          <pc:sldMk cId="2996969115" sldId="275"/>
        </pc:sldMkLst>
        <pc:spChg chg="mod">
          <ac:chgData name="Alfred Smith" userId="3c60a3631c0db8ad" providerId="LiveId" clId="{BFC17A11-3CCB-40DA-A46B-8291D8B6B7FC}" dt="2025-05-06T12:17:51.770" v="4"/>
          <ac:spMkLst>
            <pc:docMk/>
            <pc:sldMk cId="2996969115" sldId="275"/>
            <ac:spMk id="4" creationId="{C0A17B21-1EBA-4D86-CC8A-5417BE687D45}"/>
          </ac:spMkLst>
        </pc:spChg>
      </pc:sldChg>
      <pc:sldChg chg="modSp">
        <pc:chgData name="Alfred Smith" userId="3c60a3631c0db8ad" providerId="LiveId" clId="{BFC17A11-3CCB-40DA-A46B-8291D8B6B7FC}" dt="2025-05-06T12:17:51.770" v="4"/>
        <pc:sldMkLst>
          <pc:docMk/>
          <pc:sldMk cId="2390376940" sldId="276"/>
        </pc:sldMkLst>
        <pc:spChg chg="mod">
          <ac:chgData name="Alfred Smith" userId="3c60a3631c0db8ad" providerId="LiveId" clId="{BFC17A11-3CCB-40DA-A46B-8291D8B6B7FC}" dt="2025-05-06T12:17:51.770" v="4"/>
          <ac:spMkLst>
            <pc:docMk/>
            <pc:sldMk cId="2390376940" sldId="276"/>
            <ac:spMk id="4" creationId="{0D32D451-31DC-26C9-FEDE-A79B40610B2D}"/>
          </ac:spMkLst>
        </pc:spChg>
      </pc:sldChg>
      <pc:sldChg chg="modSp">
        <pc:chgData name="Alfred Smith" userId="3c60a3631c0db8ad" providerId="LiveId" clId="{BFC17A11-3CCB-40DA-A46B-8291D8B6B7FC}" dt="2025-05-06T12:17:51.770" v="4"/>
        <pc:sldMkLst>
          <pc:docMk/>
          <pc:sldMk cId="4265919077" sldId="277"/>
        </pc:sldMkLst>
        <pc:spChg chg="mod">
          <ac:chgData name="Alfred Smith" userId="3c60a3631c0db8ad" providerId="LiveId" clId="{BFC17A11-3CCB-40DA-A46B-8291D8B6B7FC}" dt="2025-05-06T12:17:51.770" v="4"/>
          <ac:spMkLst>
            <pc:docMk/>
            <pc:sldMk cId="4265919077" sldId="277"/>
            <ac:spMk id="3" creationId="{FCD61346-DA8E-E884-AD51-5A87F283DC86}"/>
          </ac:spMkLst>
        </pc:spChg>
      </pc:sldChg>
    </pc:docChg>
  </pc:docChgLst>
  <pc:docChgLst>
    <pc:chgData name="Alfred Smith" userId="3c60a3631c0db8ad" providerId="LiveId" clId="{55028620-B281-4B18-B3C8-771B977DC568}"/>
    <pc:docChg chg="custSel modSld">
      <pc:chgData name="Alfred Smith" userId="3c60a3631c0db8ad" providerId="LiveId" clId="{55028620-B281-4B18-B3C8-771B977DC568}" dt="2025-05-29T07:05:58.456" v="23"/>
      <pc:docMkLst>
        <pc:docMk/>
      </pc:docMkLst>
      <pc:sldChg chg="modSp mod">
        <pc:chgData name="Alfred Smith" userId="3c60a3631c0db8ad" providerId="LiveId" clId="{55028620-B281-4B18-B3C8-771B977DC568}" dt="2025-05-29T07:02:05.424" v="1" actId="27636"/>
        <pc:sldMkLst>
          <pc:docMk/>
          <pc:sldMk cId="1499918570" sldId="257"/>
        </pc:sldMkLst>
        <pc:spChg chg="mod">
          <ac:chgData name="Alfred Smith" userId="3c60a3631c0db8ad" providerId="LiveId" clId="{55028620-B281-4B18-B3C8-771B977DC568}" dt="2025-05-29T07:02:05.424" v="1" actId="27636"/>
          <ac:spMkLst>
            <pc:docMk/>
            <pc:sldMk cId="1499918570" sldId="257"/>
            <ac:spMk id="9" creationId="{5891BE54-7576-14DF-798D-6A3196DE9E19}"/>
          </ac:spMkLst>
        </pc:spChg>
      </pc:sldChg>
      <pc:sldChg chg="modSp">
        <pc:chgData name="Alfred Smith" userId="3c60a3631c0db8ad" providerId="LiveId" clId="{55028620-B281-4B18-B3C8-771B977DC568}" dt="2025-05-29T07:02:50.496" v="3"/>
        <pc:sldMkLst>
          <pc:docMk/>
          <pc:sldMk cId="3788111665" sldId="258"/>
        </pc:sldMkLst>
        <pc:spChg chg="mod">
          <ac:chgData name="Alfred Smith" userId="3c60a3631c0db8ad" providerId="LiveId" clId="{55028620-B281-4B18-B3C8-771B977DC568}" dt="2025-05-29T07:02:50.496" v="3"/>
          <ac:spMkLst>
            <pc:docMk/>
            <pc:sldMk cId="3788111665" sldId="258"/>
            <ac:spMk id="2" creationId="{F2C124FF-496F-7E74-FE59-88ACE4DBB6F6}"/>
          </ac:spMkLst>
        </pc:spChg>
      </pc:sldChg>
      <pc:sldChg chg="modSp">
        <pc:chgData name="Alfred Smith" userId="3c60a3631c0db8ad" providerId="LiveId" clId="{55028620-B281-4B18-B3C8-771B977DC568}" dt="2025-05-29T07:02:50.496" v="3"/>
        <pc:sldMkLst>
          <pc:docMk/>
          <pc:sldMk cId="454763615" sldId="259"/>
        </pc:sldMkLst>
        <pc:spChg chg="mod">
          <ac:chgData name="Alfred Smith" userId="3c60a3631c0db8ad" providerId="LiveId" clId="{55028620-B281-4B18-B3C8-771B977DC568}" dt="2025-05-29T07:02:50.496" v="3"/>
          <ac:spMkLst>
            <pc:docMk/>
            <pc:sldMk cId="454763615" sldId="259"/>
            <ac:spMk id="3" creationId="{A58184BD-88F1-BA02-40C1-D8403D0EEC0D}"/>
          </ac:spMkLst>
        </pc:spChg>
      </pc:sldChg>
      <pc:sldChg chg="modSp mod">
        <pc:chgData name="Alfred Smith" userId="3c60a3631c0db8ad" providerId="LiveId" clId="{55028620-B281-4B18-B3C8-771B977DC568}" dt="2025-05-29T07:03:42.907" v="7" actId="404"/>
        <pc:sldMkLst>
          <pc:docMk/>
          <pc:sldMk cId="2346136586" sldId="260"/>
        </pc:sldMkLst>
        <pc:spChg chg="mod">
          <ac:chgData name="Alfred Smith" userId="3c60a3631c0db8ad" providerId="LiveId" clId="{55028620-B281-4B18-B3C8-771B977DC568}" dt="2025-05-29T07:03:42.907" v="7" actId="404"/>
          <ac:spMkLst>
            <pc:docMk/>
            <pc:sldMk cId="2346136586" sldId="260"/>
            <ac:spMk id="3" creationId="{A58184BD-88F1-BA02-40C1-D8403D0EEC0D}"/>
          </ac:spMkLst>
        </pc:spChg>
      </pc:sldChg>
      <pc:sldChg chg="modSp mod">
        <pc:chgData name="Alfred Smith" userId="3c60a3631c0db8ad" providerId="LiveId" clId="{55028620-B281-4B18-B3C8-771B977DC568}" dt="2025-05-29T07:04:10.071" v="10" actId="404"/>
        <pc:sldMkLst>
          <pc:docMk/>
          <pc:sldMk cId="4037329247" sldId="261"/>
        </pc:sldMkLst>
        <pc:spChg chg="mod">
          <ac:chgData name="Alfred Smith" userId="3c60a3631c0db8ad" providerId="LiveId" clId="{55028620-B281-4B18-B3C8-771B977DC568}" dt="2025-05-29T07:04:10.071" v="10" actId="404"/>
          <ac:spMkLst>
            <pc:docMk/>
            <pc:sldMk cId="4037329247" sldId="261"/>
            <ac:spMk id="3" creationId="{A58184BD-88F1-BA02-40C1-D8403D0EEC0D}"/>
          </ac:spMkLst>
        </pc:spChg>
      </pc:sldChg>
      <pc:sldChg chg="modSp mod">
        <pc:chgData name="Alfred Smith" userId="3c60a3631c0db8ad" providerId="LiveId" clId="{55028620-B281-4B18-B3C8-771B977DC568}" dt="2025-05-29T07:04:32.461" v="12"/>
        <pc:sldMkLst>
          <pc:docMk/>
          <pc:sldMk cId="1909638311" sldId="262"/>
        </pc:sldMkLst>
        <pc:spChg chg="mod">
          <ac:chgData name="Alfred Smith" userId="3c60a3631c0db8ad" providerId="LiveId" clId="{55028620-B281-4B18-B3C8-771B977DC568}" dt="2025-05-29T07:04:32.461" v="12"/>
          <ac:spMkLst>
            <pc:docMk/>
            <pc:sldMk cId="1909638311" sldId="262"/>
            <ac:spMk id="3" creationId="{A58184BD-88F1-BA02-40C1-D8403D0EEC0D}"/>
          </ac:spMkLst>
        </pc:spChg>
      </pc:sldChg>
      <pc:sldChg chg="modSp mod">
        <pc:chgData name="Alfred Smith" userId="3c60a3631c0db8ad" providerId="LiveId" clId="{55028620-B281-4B18-B3C8-771B977DC568}" dt="2025-05-29T07:04:56.140" v="15" actId="404"/>
        <pc:sldMkLst>
          <pc:docMk/>
          <pc:sldMk cId="641208035" sldId="263"/>
        </pc:sldMkLst>
        <pc:spChg chg="mod">
          <ac:chgData name="Alfred Smith" userId="3c60a3631c0db8ad" providerId="LiveId" clId="{55028620-B281-4B18-B3C8-771B977DC568}" dt="2025-05-29T07:04:56.140" v="15" actId="404"/>
          <ac:spMkLst>
            <pc:docMk/>
            <pc:sldMk cId="641208035" sldId="263"/>
            <ac:spMk id="3" creationId="{A58184BD-88F1-BA02-40C1-D8403D0EEC0D}"/>
          </ac:spMkLst>
        </pc:spChg>
      </pc:sldChg>
      <pc:sldChg chg="modSp mod">
        <pc:chgData name="Alfred Smith" userId="3c60a3631c0db8ad" providerId="LiveId" clId="{55028620-B281-4B18-B3C8-771B977DC568}" dt="2025-05-29T07:05:18.526" v="18" actId="404"/>
        <pc:sldMkLst>
          <pc:docMk/>
          <pc:sldMk cId="4044745628" sldId="264"/>
        </pc:sldMkLst>
        <pc:spChg chg="mod">
          <ac:chgData name="Alfred Smith" userId="3c60a3631c0db8ad" providerId="LiveId" clId="{55028620-B281-4B18-B3C8-771B977DC568}" dt="2025-05-29T07:05:18.526" v="18" actId="404"/>
          <ac:spMkLst>
            <pc:docMk/>
            <pc:sldMk cId="4044745628" sldId="264"/>
            <ac:spMk id="3" creationId="{A58184BD-88F1-BA02-40C1-D8403D0EEC0D}"/>
          </ac:spMkLst>
        </pc:spChg>
      </pc:sldChg>
      <pc:sldChg chg="modSp mod">
        <pc:chgData name="Alfred Smith" userId="3c60a3631c0db8ad" providerId="LiveId" clId="{55028620-B281-4B18-B3C8-771B977DC568}" dt="2025-05-29T07:05:38.917" v="21"/>
        <pc:sldMkLst>
          <pc:docMk/>
          <pc:sldMk cId="978260341" sldId="265"/>
        </pc:sldMkLst>
        <pc:spChg chg="mod">
          <ac:chgData name="Alfred Smith" userId="3c60a3631c0db8ad" providerId="LiveId" clId="{55028620-B281-4B18-B3C8-771B977DC568}" dt="2025-05-29T07:05:38.917" v="21"/>
          <ac:spMkLst>
            <pc:docMk/>
            <pc:sldMk cId="978260341" sldId="265"/>
            <ac:spMk id="3" creationId="{A58184BD-88F1-BA02-40C1-D8403D0EEC0D}"/>
          </ac:spMkLst>
        </pc:spChg>
      </pc:sldChg>
      <pc:sldChg chg="modSp mod">
        <pc:chgData name="Alfred Smith" userId="3c60a3631c0db8ad" providerId="LiveId" clId="{55028620-B281-4B18-B3C8-771B977DC568}" dt="2025-05-29T07:05:58.456" v="23"/>
        <pc:sldMkLst>
          <pc:docMk/>
          <pc:sldMk cId="3575870363" sldId="266"/>
        </pc:sldMkLst>
        <pc:spChg chg="mod">
          <ac:chgData name="Alfred Smith" userId="3c60a3631c0db8ad" providerId="LiveId" clId="{55028620-B281-4B18-B3C8-771B977DC568}" dt="2025-05-29T07:05:58.456" v="23"/>
          <ac:spMkLst>
            <pc:docMk/>
            <pc:sldMk cId="3575870363" sldId="266"/>
            <ac:spMk id="3" creationId="{A58184BD-88F1-BA02-40C1-D8403D0EEC0D}"/>
          </ac:spMkLst>
        </pc:spChg>
      </pc:sldChg>
      <pc:sldChg chg="modSp">
        <pc:chgData name="Alfred Smith" userId="3c60a3631c0db8ad" providerId="LiveId" clId="{55028620-B281-4B18-B3C8-771B977DC568}" dt="2025-05-29T07:02:50.496" v="3"/>
        <pc:sldMkLst>
          <pc:docMk/>
          <pc:sldMk cId="4120481681" sldId="270"/>
        </pc:sldMkLst>
        <pc:spChg chg="mod">
          <ac:chgData name="Alfred Smith" userId="3c60a3631c0db8ad" providerId="LiveId" clId="{55028620-B281-4B18-B3C8-771B977DC568}" dt="2025-05-29T07:02:50.496" v="3"/>
          <ac:spMkLst>
            <pc:docMk/>
            <pc:sldMk cId="4120481681" sldId="270"/>
            <ac:spMk id="3" creationId="{5A11D6F0-2DB1-DDAC-5611-D4D980BC325F}"/>
          </ac:spMkLst>
        </pc:spChg>
      </pc:sldChg>
      <pc:sldChg chg="modSp">
        <pc:chgData name="Alfred Smith" userId="3c60a3631c0db8ad" providerId="LiveId" clId="{55028620-B281-4B18-B3C8-771B977DC568}" dt="2025-05-29T07:02:50.496" v="3"/>
        <pc:sldMkLst>
          <pc:docMk/>
          <pc:sldMk cId="939110669" sldId="271"/>
        </pc:sldMkLst>
        <pc:spChg chg="mod">
          <ac:chgData name="Alfred Smith" userId="3c60a3631c0db8ad" providerId="LiveId" clId="{55028620-B281-4B18-B3C8-771B977DC568}" dt="2025-05-29T07:02:50.496" v="3"/>
          <ac:spMkLst>
            <pc:docMk/>
            <pc:sldMk cId="939110669" sldId="271"/>
            <ac:spMk id="2" creationId="{4E64DA9D-9DE8-6B01-B2B5-265CD22C517F}"/>
          </ac:spMkLst>
        </pc:spChg>
      </pc:sldChg>
      <pc:sldChg chg="modSp">
        <pc:chgData name="Alfred Smith" userId="3c60a3631c0db8ad" providerId="LiveId" clId="{55028620-B281-4B18-B3C8-771B977DC568}" dt="2025-05-29T07:02:50.496" v="3"/>
        <pc:sldMkLst>
          <pc:docMk/>
          <pc:sldMk cId="4024569785" sldId="272"/>
        </pc:sldMkLst>
        <pc:spChg chg="mod">
          <ac:chgData name="Alfred Smith" userId="3c60a3631c0db8ad" providerId="LiveId" clId="{55028620-B281-4B18-B3C8-771B977DC568}" dt="2025-05-29T07:02:50.496" v="3"/>
          <ac:spMkLst>
            <pc:docMk/>
            <pc:sldMk cId="4024569785" sldId="272"/>
            <ac:spMk id="4" creationId="{3C74EC63-62F3-D29A-EDF5-730130D5C925}"/>
          </ac:spMkLst>
        </pc:spChg>
      </pc:sldChg>
      <pc:sldChg chg="modSp">
        <pc:chgData name="Alfred Smith" userId="3c60a3631c0db8ad" providerId="LiveId" clId="{55028620-B281-4B18-B3C8-771B977DC568}" dt="2025-05-29T07:02:50.496" v="3"/>
        <pc:sldMkLst>
          <pc:docMk/>
          <pc:sldMk cId="487179600" sldId="273"/>
        </pc:sldMkLst>
        <pc:spChg chg="mod">
          <ac:chgData name="Alfred Smith" userId="3c60a3631c0db8ad" providerId="LiveId" clId="{55028620-B281-4B18-B3C8-771B977DC568}" dt="2025-05-29T07:02:50.496" v="3"/>
          <ac:spMkLst>
            <pc:docMk/>
            <pc:sldMk cId="487179600" sldId="273"/>
            <ac:spMk id="4" creationId="{7F643725-9DB5-F7CF-3983-815980869FF8}"/>
          </ac:spMkLst>
        </pc:spChg>
      </pc:sldChg>
      <pc:sldChg chg="modSp">
        <pc:chgData name="Alfred Smith" userId="3c60a3631c0db8ad" providerId="LiveId" clId="{55028620-B281-4B18-B3C8-771B977DC568}" dt="2025-05-29T07:02:50.496" v="3"/>
        <pc:sldMkLst>
          <pc:docMk/>
          <pc:sldMk cId="2168401200" sldId="274"/>
        </pc:sldMkLst>
        <pc:spChg chg="mod">
          <ac:chgData name="Alfred Smith" userId="3c60a3631c0db8ad" providerId="LiveId" clId="{55028620-B281-4B18-B3C8-771B977DC568}" dt="2025-05-29T07:02:50.496" v="3"/>
          <ac:spMkLst>
            <pc:docMk/>
            <pc:sldMk cId="2168401200" sldId="274"/>
            <ac:spMk id="4" creationId="{717E7A26-E6FD-DB42-40D0-8A1B3F5BB850}"/>
          </ac:spMkLst>
        </pc:spChg>
      </pc:sldChg>
      <pc:sldChg chg="modSp">
        <pc:chgData name="Alfred Smith" userId="3c60a3631c0db8ad" providerId="LiveId" clId="{55028620-B281-4B18-B3C8-771B977DC568}" dt="2025-05-29T07:02:50.496" v="3"/>
        <pc:sldMkLst>
          <pc:docMk/>
          <pc:sldMk cId="2996969115" sldId="275"/>
        </pc:sldMkLst>
        <pc:spChg chg="mod">
          <ac:chgData name="Alfred Smith" userId="3c60a3631c0db8ad" providerId="LiveId" clId="{55028620-B281-4B18-B3C8-771B977DC568}" dt="2025-05-29T07:02:50.496" v="3"/>
          <ac:spMkLst>
            <pc:docMk/>
            <pc:sldMk cId="2996969115" sldId="275"/>
            <ac:spMk id="4" creationId="{C0A17B21-1EBA-4D86-CC8A-5417BE687D45}"/>
          </ac:spMkLst>
        </pc:spChg>
      </pc:sldChg>
      <pc:sldChg chg="modSp">
        <pc:chgData name="Alfred Smith" userId="3c60a3631c0db8ad" providerId="LiveId" clId="{55028620-B281-4B18-B3C8-771B977DC568}" dt="2025-05-29T07:02:50.496" v="3"/>
        <pc:sldMkLst>
          <pc:docMk/>
          <pc:sldMk cId="2390376940" sldId="276"/>
        </pc:sldMkLst>
        <pc:spChg chg="mod">
          <ac:chgData name="Alfred Smith" userId="3c60a3631c0db8ad" providerId="LiveId" clId="{55028620-B281-4B18-B3C8-771B977DC568}" dt="2025-05-29T07:02:50.496" v="3"/>
          <ac:spMkLst>
            <pc:docMk/>
            <pc:sldMk cId="2390376940" sldId="276"/>
            <ac:spMk id="4" creationId="{0D32D451-31DC-26C9-FEDE-A79B40610B2D}"/>
          </ac:spMkLst>
        </pc:spChg>
      </pc:sldChg>
      <pc:sldChg chg="modSp">
        <pc:chgData name="Alfred Smith" userId="3c60a3631c0db8ad" providerId="LiveId" clId="{55028620-B281-4B18-B3C8-771B977DC568}" dt="2025-05-29T07:02:50.496" v="3"/>
        <pc:sldMkLst>
          <pc:docMk/>
          <pc:sldMk cId="4265919077" sldId="277"/>
        </pc:sldMkLst>
        <pc:spChg chg="mod">
          <ac:chgData name="Alfred Smith" userId="3c60a3631c0db8ad" providerId="LiveId" clId="{55028620-B281-4B18-B3C8-771B977DC568}" dt="2025-05-29T07:02:50.496" v="3"/>
          <ac:spMkLst>
            <pc:docMk/>
            <pc:sldMk cId="4265919077" sldId="277"/>
            <ac:spMk id="3" creationId="{FCD61346-DA8E-E884-AD51-5A87F283DC86}"/>
          </ac:spMkLst>
        </pc:spChg>
      </pc:sldChg>
    </pc:docChg>
  </pc:docChgLst>
  <pc:docChgLst>
    <pc:chgData name="Leonie Smith" userId="fed1330f33f5650e" providerId="LiveId" clId="{EB5199B3-AE74-4C86-B363-B7F5B6E7EE61}"/>
    <pc:docChg chg="custSel modSld">
      <pc:chgData name="Leonie Smith" userId="fed1330f33f5650e" providerId="LiveId" clId="{EB5199B3-AE74-4C86-B363-B7F5B6E7EE61}" dt="2023-05-08T03:59:46.789" v="87" actId="5793"/>
      <pc:docMkLst>
        <pc:docMk/>
      </pc:docMkLst>
      <pc:sldChg chg="addSp modSp modNotesTx">
        <pc:chgData name="Leonie Smith" userId="fed1330f33f5650e" providerId="LiveId" clId="{EB5199B3-AE74-4C86-B363-B7F5B6E7EE61}" dt="2023-05-08T03:59:46.789" v="87" actId="5793"/>
        <pc:sldMkLst>
          <pc:docMk/>
          <pc:sldMk cId="1499918570" sldId="257"/>
        </pc:sldMkLst>
      </pc:sldChg>
      <pc:sldChg chg="addSp modSp">
        <pc:chgData name="Leonie Smith" userId="fed1330f33f5650e" providerId="LiveId" clId="{EB5199B3-AE74-4C86-B363-B7F5B6E7EE61}" dt="2023-04-27T04:25:15.105" v="1"/>
        <pc:sldMkLst>
          <pc:docMk/>
          <pc:sldMk cId="454763615" sldId="259"/>
        </pc:sldMkLst>
      </pc:sldChg>
      <pc:sldChg chg="addSp modSp">
        <pc:chgData name="Leonie Smith" userId="fed1330f33f5650e" providerId="LiveId" clId="{EB5199B3-AE74-4C86-B363-B7F5B6E7EE61}" dt="2023-04-27T04:27:15.082" v="2"/>
        <pc:sldMkLst>
          <pc:docMk/>
          <pc:sldMk cId="2346136586" sldId="260"/>
        </pc:sldMkLst>
      </pc:sldChg>
      <pc:sldChg chg="addSp delSp modSp mod modTransition modAnim">
        <pc:chgData name="Leonie Smith" userId="fed1330f33f5650e" providerId="LiveId" clId="{EB5199B3-AE74-4C86-B363-B7F5B6E7EE61}" dt="2023-05-08T03:58:05.226" v="83"/>
        <pc:sldMkLst>
          <pc:docMk/>
          <pc:sldMk cId="4037329247" sldId="261"/>
        </pc:sldMkLst>
      </pc:sldChg>
      <pc:sldChg chg="addSp modSp">
        <pc:chgData name="Leonie Smith" userId="fed1330f33f5650e" providerId="LiveId" clId="{EB5199B3-AE74-4C86-B363-B7F5B6E7EE61}" dt="2023-04-27T04:30:50.542" v="19"/>
        <pc:sldMkLst>
          <pc:docMk/>
          <pc:sldMk cId="1909638311" sldId="262"/>
        </pc:sldMkLst>
      </pc:sldChg>
      <pc:sldChg chg="addSp delSp modSp mod modTransition modAnim">
        <pc:chgData name="Leonie Smith" userId="fed1330f33f5650e" providerId="LiveId" clId="{EB5199B3-AE74-4C86-B363-B7F5B6E7EE61}" dt="2023-04-27T04:34:32.182" v="32"/>
        <pc:sldMkLst>
          <pc:docMk/>
          <pc:sldMk cId="641208035" sldId="263"/>
        </pc:sldMkLst>
      </pc:sldChg>
      <pc:sldChg chg="addSp delSp modSp mod modTransition modAnim">
        <pc:chgData name="Leonie Smith" userId="fed1330f33f5650e" providerId="LiveId" clId="{EB5199B3-AE74-4C86-B363-B7F5B6E7EE61}" dt="2023-04-27T04:36:12.975" v="36"/>
        <pc:sldMkLst>
          <pc:docMk/>
          <pc:sldMk cId="4044745628" sldId="264"/>
        </pc:sldMkLst>
      </pc:sldChg>
      <pc:sldChg chg="addSp delSp modSp mod modTransition modAnim">
        <pc:chgData name="Leonie Smith" userId="fed1330f33f5650e" providerId="LiveId" clId="{EB5199B3-AE74-4C86-B363-B7F5B6E7EE61}" dt="2023-04-27T04:38:03.707" v="46"/>
        <pc:sldMkLst>
          <pc:docMk/>
          <pc:sldMk cId="978260341" sldId="265"/>
        </pc:sldMkLst>
      </pc:sldChg>
      <pc:sldChg chg="addSp delSp modSp mod modTransition modAnim">
        <pc:chgData name="Leonie Smith" userId="fed1330f33f5650e" providerId="LiveId" clId="{EB5199B3-AE74-4C86-B363-B7F5B6E7EE61}" dt="2023-04-27T04:42:56.849" v="68"/>
        <pc:sldMkLst>
          <pc:docMk/>
          <pc:sldMk cId="3575870363" sldId="266"/>
        </pc:sldMkLst>
      </pc:sldChg>
    </pc:docChg>
  </pc:docChgLst>
  <pc:docChgLst>
    <pc:chgData name="Leonie Smith" userId="fed1330f33f5650e" providerId="LiveId" clId="{78E82A20-B879-4FA5-B79B-48DD728F6BCD}"/>
    <pc:docChg chg="custSel modSld">
      <pc:chgData name="Leonie Smith" userId="fed1330f33f5650e" providerId="LiveId" clId="{78E82A20-B879-4FA5-B79B-48DD728F6BCD}" dt="2023-07-10T04:29:27.733" v="6" actId="20577"/>
      <pc:docMkLst>
        <pc:docMk/>
      </pc:docMkLst>
      <pc:sldChg chg="addSp modSp">
        <pc:chgData name="Leonie Smith" userId="fed1330f33f5650e" providerId="LiveId" clId="{78E82A20-B879-4FA5-B79B-48DD728F6BCD}" dt="2023-07-10T04:29:11.252" v="3"/>
        <pc:sldMkLst>
          <pc:docMk/>
          <pc:sldMk cId="3788111665" sldId="258"/>
        </pc:sldMkLst>
      </pc:sldChg>
      <pc:sldChg chg="modSp mod">
        <pc:chgData name="Leonie Smith" userId="fed1330f33f5650e" providerId="LiveId" clId="{78E82A20-B879-4FA5-B79B-48DD728F6BCD}" dt="2023-07-10T04:29:05.346" v="2" actId="1076"/>
        <pc:sldMkLst>
          <pc:docMk/>
          <pc:sldMk cId="4120481681" sldId="270"/>
        </pc:sldMkLst>
      </pc:sldChg>
      <pc:sldChg chg="addSp delSp modSp mod">
        <pc:chgData name="Leonie Smith" userId="fed1330f33f5650e" providerId="LiveId" clId="{78E82A20-B879-4FA5-B79B-48DD728F6BCD}" dt="2023-07-10T04:29:27.733" v="6" actId="20577"/>
        <pc:sldMkLst>
          <pc:docMk/>
          <pc:sldMk cId="939110669" sldId="271"/>
        </pc:sldMkLst>
      </pc:sldChg>
    </pc:docChg>
  </pc:docChgLst>
  <pc:docChgLst>
    <pc:chgData name="Leonie Smith" userId="fed1330f33f5650e" providerId="LiveId" clId="{2C3B62CC-406D-4709-8C5A-E20DB456D1F4}"/>
    <pc:docChg chg="modSld">
      <pc:chgData name="Leonie Smith" userId="fed1330f33f5650e" providerId="LiveId" clId="{2C3B62CC-406D-4709-8C5A-E20DB456D1F4}" dt="2024-01-24T03:56:41.164" v="45" actId="20577"/>
      <pc:docMkLst>
        <pc:docMk/>
      </pc:docMkLst>
      <pc:sldChg chg="addSp delSp modSp mod modTransition modAnim modNotesTx">
        <pc:chgData name="Leonie Smith" userId="fed1330f33f5650e" providerId="LiveId" clId="{2C3B62CC-406D-4709-8C5A-E20DB456D1F4}" dt="2024-01-24T03:56:41.164" v="45" actId="20577"/>
        <pc:sldMkLst>
          <pc:docMk/>
          <pc:sldMk cId="1499918570" sldId="257"/>
        </pc:sldMkLst>
      </pc:sldChg>
      <pc:sldChg chg="addSp delSp modSp mod modTransition modAnim">
        <pc:chgData name="Leonie Smith" userId="fed1330f33f5650e" providerId="LiveId" clId="{2C3B62CC-406D-4709-8C5A-E20DB456D1F4}" dt="2024-01-23T03:18:53.933" v="5"/>
        <pc:sldMkLst>
          <pc:docMk/>
          <pc:sldMk cId="454763615" sldId="259"/>
        </pc:sldMkLst>
      </pc:sldChg>
      <pc:sldChg chg="addSp delSp modSp mod modTransition modAnim">
        <pc:chgData name="Leonie Smith" userId="fed1330f33f5650e" providerId="LiveId" clId="{2C3B62CC-406D-4709-8C5A-E20DB456D1F4}" dt="2024-01-23T03:19:33.859" v="11"/>
        <pc:sldMkLst>
          <pc:docMk/>
          <pc:sldMk cId="2346136586" sldId="260"/>
        </pc:sldMkLst>
      </pc:sldChg>
      <pc:sldChg chg="addSp delSp modSp mod modTransition modAnim">
        <pc:chgData name="Leonie Smith" userId="fed1330f33f5650e" providerId="LiveId" clId="{2C3B62CC-406D-4709-8C5A-E20DB456D1F4}" dt="2024-01-23T03:19:53.554" v="14"/>
        <pc:sldMkLst>
          <pc:docMk/>
          <pc:sldMk cId="4037329247" sldId="261"/>
        </pc:sldMkLst>
      </pc:sldChg>
      <pc:sldChg chg="addSp delSp modSp mod modTransition modAnim">
        <pc:chgData name="Leonie Smith" userId="fed1330f33f5650e" providerId="LiveId" clId="{2C3B62CC-406D-4709-8C5A-E20DB456D1F4}" dt="2024-01-23T03:20:05.570" v="17"/>
        <pc:sldMkLst>
          <pc:docMk/>
          <pc:sldMk cId="1909638311" sldId="262"/>
        </pc:sldMkLst>
      </pc:sldChg>
      <pc:sldChg chg="addSp delSp modSp mod modTransition modAnim">
        <pc:chgData name="Leonie Smith" userId="fed1330f33f5650e" providerId="LiveId" clId="{2C3B62CC-406D-4709-8C5A-E20DB456D1F4}" dt="2024-01-23T03:21:40.129" v="26"/>
        <pc:sldMkLst>
          <pc:docMk/>
          <pc:sldMk cId="641208035" sldId="263"/>
        </pc:sldMkLst>
      </pc:sldChg>
      <pc:sldChg chg="addSp delSp modSp mod modTransition modAnim">
        <pc:chgData name="Leonie Smith" userId="fed1330f33f5650e" providerId="LiveId" clId="{2C3B62CC-406D-4709-8C5A-E20DB456D1F4}" dt="2024-01-23T03:21:56.179" v="29"/>
        <pc:sldMkLst>
          <pc:docMk/>
          <pc:sldMk cId="4044745628" sldId="264"/>
        </pc:sldMkLst>
      </pc:sldChg>
      <pc:sldChg chg="addSp delSp modSp mod modTransition modAnim">
        <pc:chgData name="Leonie Smith" userId="fed1330f33f5650e" providerId="LiveId" clId="{2C3B62CC-406D-4709-8C5A-E20DB456D1F4}" dt="2024-01-23T03:22:14.705" v="32"/>
        <pc:sldMkLst>
          <pc:docMk/>
          <pc:sldMk cId="978260341" sldId="265"/>
        </pc:sldMkLst>
      </pc:sldChg>
      <pc:sldChg chg="addSp delSp modSp mod modTransition modAnim">
        <pc:chgData name="Leonie Smith" userId="fed1330f33f5650e" providerId="LiveId" clId="{2C3B62CC-406D-4709-8C5A-E20DB456D1F4}" dt="2024-01-23T03:22:27.263" v="35"/>
        <pc:sldMkLst>
          <pc:docMk/>
          <pc:sldMk cId="3575870363"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54-5</a:t>
            </a:r>
          </a:p>
        </p:txBody>
      </p:sp>
      <p:pic>
        <p:nvPicPr>
          <p:cNvPr id="6" name="Audio 5">
            <a:hlinkClick r:id="" action="ppaction://media"/>
            <a:extLst>
              <a:ext uri="{FF2B5EF4-FFF2-40B4-BE49-F238E27FC236}">
                <a16:creationId xmlns:a16="http://schemas.microsoft.com/office/drawing/2014/main" id="{450E1F8B-C2F2-714F-D2CB-B054CC5F0E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9" name="Content Placeholder 2">
            <a:extLst>
              <a:ext uri="{FF2B5EF4-FFF2-40B4-BE49-F238E27FC236}">
                <a16:creationId xmlns:a16="http://schemas.microsoft.com/office/drawing/2014/main" id="{5891BE54-7576-14DF-798D-6A3196DE9E1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52"/>
    </mc:Choice>
    <mc:Fallback xmlns="">
      <p:transition spd="slow" advTm="3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08649-37FD-0A51-957A-FE0B71BE1E92}"/>
              </a:ext>
            </a:extLst>
          </p:cNvPr>
          <p:cNvPicPr>
            <a:picLocks noChangeAspect="1"/>
          </p:cNvPicPr>
          <p:nvPr/>
        </p:nvPicPr>
        <p:blipFill>
          <a:blip r:embed="rId2"/>
          <a:stretch>
            <a:fillRect/>
          </a:stretch>
        </p:blipFill>
        <p:spPr>
          <a:xfrm>
            <a:off x="0" y="1"/>
            <a:ext cx="13395158" cy="6858000"/>
          </a:xfrm>
          <a:prstGeom prst="rect">
            <a:avLst/>
          </a:prstGeom>
        </p:spPr>
      </p:pic>
      <p:sp>
        <p:nvSpPr>
          <p:cNvPr id="4" name="TextBox 3">
            <a:extLst>
              <a:ext uri="{FF2B5EF4-FFF2-40B4-BE49-F238E27FC236}">
                <a16:creationId xmlns:a16="http://schemas.microsoft.com/office/drawing/2014/main" id="{7F643725-9DB5-F7CF-3983-815980869FF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9སྐབས༌དེར། མིང་ལ་ཨིའུ་ཏི་ཀུ་ཟེར་བའི་གཞོན་ནུ་ཞིག་ཡོད་པ་དེ་སྒེའུ་ཁུང་གི་སྟེགས་བུའི་སྟེང་དུ་བསྡད་ཡོད་ཅིང་གཉིད་དུ་ཡུར་བ༌དང༌། ཕོལ་ལོལ་གྱིས་ཆོས་གསུངས་ཏེ་ཡུན་རིང་འགོར་བ༌ན། གཞོན་ནུ་དེར་གཉིད་སྟུག་པོ་ཁུག་པ་དང་སུམ་ཐོག་ནས་སར་ལྷུང༌ངོ་༎ དེ་ནས་ཡར་བསྐྱོར་བ་ན་ཁོ་རང་ཤི་ཟིན༌པ་རེད།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9And a certain young man named Eutychus, seated in the window, was sinking into a deep sleep as Paul talked on and on. When he was sound asleep, he fell from the third story and was picked up dead. </a:t>
            </a:r>
            <a:endParaRPr lang="en-IN" dirty="0"/>
          </a:p>
        </p:txBody>
      </p:sp>
      <p:pic>
        <p:nvPicPr>
          <p:cNvPr id="15" name="Audio 14">
            <a:hlinkClick r:id="" action="ppaction://media"/>
            <a:extLst>
              <a:ext uri="{FF2B5EF4-FFF2-40B4-BE49-F238E27FC236}">
                <a16:creationId xmlns:a16="http://schemas.microsoft.com/office/drawing/2014/main" id="{132978EF-C03C-4FDB-F82D-9A4BB67451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34"/>
    </mc:Choice>
    <mc:Fallback xmlns="">
      <p:transition spd="slow" advTm="1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B185E-D904-A346-2394-9BE10EEB3775}"/>
              </a:ext>
            </a:extLst>
          </p:cNvPr>
          <p:cNvPicPr>
            <a:picLocks noChangeAspect="1"/>
          </p:cNvPicPr>
          <p:nvPr/>
        </p:nvPicPr>
        <p:blipFill>
          <a:blip r:embed="rId2"/>
          <a:stretch>
            <a:fillRect/>
          </a:stretch>
        </p:blipFill>
        <p:spPr>
          <a:xfrm>
            <a:off x="0" y="0"/>
            <a:ext cx="12192000" cy="6899694"/>
          </a:xfrm>
          <a:prstGeom prst="rect">
            <a:avLst/>
          </a:prstGeom>
        </p:spPr>
      </p:pic>
      <p:sp>
        <p:nvSpPr>
          <p:cNvPr id="4" name="TextBox 3">
            <a:extLst>
              <a:ext uri="{FF2B5EF4-FFF2-40B4-BE49-F238E27FC236}">
                <a16:creationId xmlns:a16="http://schemas.microsoft.com/office/drawing/2014/main" id="{717E7A26-E6FD-DB42-40D0-8A1B3F5BB85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10ཕོལ་ལོལ་ཡང་མར་སོང་སྟེ་རང་ལུས་ཀྱིས་བེམ་པོ་བཀབ་ཅིང་དེ་ལ་འཐམས་ནས་འདི་སྐད༌དུ། ཁྱོད་རྣམས་དངངས་སྐྲག་མ༌སྐྱེས། གཞོན་ནུ་འདིར་ད་དུང་སྲོག་ཡོད་ཅེས་གསུངས༌ཤིང༌།</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10But Paul went down, threw himself on the young man, and embraced him. “Do not be alarmed!” he said. “He is still alive!”</a:t>
            </a:r>
            <a:endParaRPr lang="en-IN" dirty="0"/>
          </a:p>
        </p:txBody>
      </p:sp>
      <p:pic>
        <p:nvPicPr>
          <p:cNvPr id="6" name="Audio 5">
            <a:hlinkClick r:id="" action="ppaction://media"/>
            <a:extLst>
              <a:ext uri="{FF2B5EF4-FFF2-40B4-BE49-F238E27FC236}">
                <a16:creationId xmlns:a16="http://schemas.microsoft.com/office/drawing/2014/main" id="{172A288B-FD51-F9E8-BAF3-D439572C03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616"/>
    </mc:Choice>
    <mc:Fallback xmlns="">
      <p:transition spd="slow" advTm="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A8D17-DBFC-E188-0081-BFB73C571A0A}"/>
              </a:ext>
            </a:extLst>
          </p:cNvPr>
          <p:cNvPicPr>
            <a:picLocks noChangeAspect="1"/>
          </p:cNvPicPr>
          <p:nvPr/>
        </p:nvPicPr>
        <p:blipFill>
          <a:blip r:embed="rId2"/>
          <a:stretch>
            <a:fillRect/>
          </a:stretch>
        </p:blipFill>
        <p:spPr>
          <a:xfrm>
            <a:off x="-368874" y="0"/>
            <a:ext cx="12560874" cy="6858000"/>
          </a:xfrm>
          <a:prstGeom prst="rect">
            <a:avLst/>
          </a:prstGeom>
        </p:spPr>
      </p:pic>
      <p:sp>
        <p:nvSpPr>
          <p:cNvPr id="4" name="TextBox 3">
            <a:extLst>
              <a:ext uri="{FF2B5EF4-FFF2-40B4-BE49-F238E27FC236}">
                <a16:creationId xmlns:a16="http://schemas.microsoft.com/office/drawing/2014/main" id="{C0A17B21-1EBA-4D86-CC8A-5417BE687D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11སླར་ཡང་ཐོག་ཁང་དུ་ཕེབས་ཏེ་མི་གཞན་དང་ལྷན་དུ་བག་ལེབ་ལོངས་སུ་སྤྱད་པ༌དང༌། ནམ་ལངས་པའི་བར་དུ་གསུང་གླེང་མང་པོ་མཛད་རྗེས་ད་གཟོད་ཡུལ་གཞན་དུ་ཕེབས་སོ།།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11Then Paul went back upstairs, broke bread, and ate. And after speaking until daybreak, he departed.</a:t>
            </a:r>
            <a:endParaRPr lang="en-IN" dirty="0"/>
          </a:p>
        </p:txBody>
      </p:sp>
      <p:pic>
        <p:nvPicPr>
          <p:cNvPr id="6" name="Audio 5">
            <a:hlinkClick r:id="" action="ppaction://media"/>
            <a:extLst>
              <a:ext uri="{FF2B5EF4-FFF2-40B4-BE49-F238E27FC236}">
                <a16:creationId xmlns:a16="http://schemas.microsoft.com/office/drawing/2014/main" id="{61BDD257-619F-8752-9F80-730B1AB682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741"/>
    </mc:Choice>
    <mc:Fallback xmlns="">
      <p:transition spd="slow" advTm="11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A37AE-395F-3245-2C66-07842E6A5313}"/>
              </a:ext>
            </a:extLst>
          </p:cNvPr>
          <p:cNvPicPr>
            <a:picLocks noChangeAspect="1"/>
          </p:cNvPicPr>
          <p:nvPr/>
        </p:nvPicPr>
        <p:blipFill>
          <a:blip r:embed="rId2"/>
          <a:stretch>
            <a:fillRect/>
          </a:stretch>
        </p:blipFill>
        <p:spPr>
          <a:xfrm>
            <a:off x="-222290" y="1"/>
            <a:ext cx="12414290" cy="6858000"/>
          </a:xfrm>
          <a:prstGeom prst="rect">
            <a:avLst/>
          </a:prstGeom>
        </p:spPr>
      </p:pic>
      <p:sp>
        <p:nvSpPr>
          <p:cNvPr id="4" name="TextBox 3">
            <a:extLst>
              <a:ext uri="{FF2B5EF4-FFF2-40B4-BE49-F238E27FC236}">
                <a16:creationId xmlns:a16="http://schemas.microsoft.com/office/drawing/2014/main" id="{0D32D451-31DC-26C9-FEDE-A79B40610B2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12དེ་ནས་མི་དེ་རྣམས་ཀྱིས་གཞོན་ནུ་དེ་གསོན་པོར་ཁྲིད་སོང་བས་སེམས་གསོ་ཆེན་པོ་ཐོབ༌བོ།།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12And the people were greatly relieved to take the boy home alive.</a:t>
            </a:r>
            <a:endParaRPr lang="en-IN" dirty="0"/>
          </a:p>
        </p:txBody>
      </p:sp>
      <p:pic>
        <p:nvPicPr>
          <p:cNvPr id="6" name="Audio 5">
            <a:hlinkClick r:id="" action="ppaction://media"/>
            <a:extLst>
              <a:ext uri="{FF2B5EF4-FFF2-40B4-BE49-F238E27FC236}">
                <a16:creationId xmlns:a16="http://schemas.microsoft.com/office/drawing/2014/main" id="{7F088658-357B-4FAF-10C7-554E137671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5802"/>
    </mc:Choice>
    <mc:Fallback xmlns="">
      <p:transition spd="slow" advTm="5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A75D4F-7F91-BB39-DEBC-EED41F4712AE}"/>
              </a:ext>
            </a:extLst>
          </p:cNvPr>
          <p:cNvPicPr>
            <a:picLocks noChangeAspect="1"/>
          </p:cNvPicPr>
          <p:nvPr/>
        </p:nvPicPr>
        <p:blipFill>
          <a:blip r:embed="rId2"/>
          <a:stretch>
            <a:fillRect/>
          </a:stretch>
        </p:blipFill>
        <p:spPr>
          <a:xfrm>
            <a:off x="-223714" y="0"/>
            <a:ext cx="12415714" cy="6954592"/>
          </a:xfrm>
          <a:prstGeom prst="rect">
            <a:avLst/>
          </a:prstGeom>
        </p:spPr>
      </p:pic>
      <p:sp>
        <p:nvSpPr>
          <p:cNvPr id="3" name="TextBox 2">
            <a:extLst>
              <a:ext uri="{FF2B5EF4-FFF2-40B4-BE49-F238E27FC236}">
                <a16:creationId xmlns:a16="http://schemas.microsoft.com/office/drawing/2014/main" id="{FCD61346-DA8E-E884-AD51-5A87F283DC8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45940-F6E4-262C-FD85-4F0BE4FC71F2}"/>
              </a:ext>
            </a:extLst>
          </p:cNvPr>
          <p:cNvPicPr>
            <a:picLocks noChangeAspect="1"/>
          </p:cNvPicPr>
          <p:nvPr/>
        </p:nvPicPr>
        <p:blipFill>
          <a:blip r:embed="rId2"/>
          <a:stretch>
            <a:fillRect/>
          </a:stretch>
        </p:blipFill>
        <p:spPr>
          <a:xfrm>
            <a:off x="-223714" y="0"/>
            <a:ext cx="12415714" cy="6954592"/>
          </a:xfrm>
          <a:prstGeom prst="rect">
            <a:avLst/>
          </a:prstGeom>
        </p:spPr>
      </p:pic>
      <p:sp>
        <p:nvSpPr>
          <p:cNvPr id="2" name="TextBox 1">
            <a:extLst>
              <a:ext uri="{FF2B5EF4-FFF2-40B4-BE49-F238E27FC236}">
                <a16:creationId xmlns:a16="http://schemas.microsoft.com/office/drawing/2014/main" id="{F2C124FF-496F-7E74-FE59-88ACE4DBB6F6}"/>
              </a:ext>
            </a:extLst>
          </p:cNvPr>
          <p:cNvSpPr txBox="1"/>
          <p:nvPr/>
        </p:nvSpPr>
        <p:spPr>
          <a:xfrm>
            <a:off x="725510" y="218940"/>
            <a:ext cx="5082862" cy="3940935"/>
          </a:xfrm>
          <a:prstGeom prst="rect">
            <a:avLst/>
          </a:prstGeom>
          <a:noFill/>
        </p:spPr>
        <p:txBody>
          <a:bodyPr wrap="square" rtlCol="0">
            <a:noAutofit/>
          </a:bodyPr>
          <a:lstStyle/>
          <a:p>
            <a:pPr algn="ctr"/>
            <a:r>
              <a:rPr lang="bo-CN" sz="8000" b="1" cap="all" dirty="0">
                <a:solidFill>
                  <a:schemeClr val="bg1"/>
                </a:solidFill>
                <a:latin typeface="ArialMT"/>
              </a:rPr>
              <a:t>མཛད་འཕྲིན 20</a:t>
            </a:r>
          </a:p>
          <a:p>
            <a:r>
              <a:rPr lang="bo-CN" sz="8000" b="1" i="0" dirty="0">
                <a:solidFill>
                  <a:schemeClr val="bg1"/>
                </a:solidFill>
                <a:effectLst/>
                <a:latin typeface="Arial" panose="020B0604020202020204" pitchFamily="34" charset="0"/>
              </a:rPr>
              <a:t>གཞོན་ནུ་ཡུ་ཏི་ཀུ་སླར་གསོན་དུ་མཛད་འཕྲིན</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མཛད་འཕྲིན 20</a:t>
            </a:r>
          </a:p>
          <a:p>
            <a:r>
              <a:rPr lang="bo-CN" sz="8000" b="1" i="0" dirty="0">
                <a:solidFill>
                  <a:srgbClr val="121212"/>
                </a:solidFill>
                <a:effectLst/>
                <a:latin typeface="Arial" panose="020B0604020202020204" pitchFamily="34" charset="0"/>
              </a:rPr>
              <a:t>གཞོན་ནུ་ཡུ་ཏི་ཀུ་སླར་གསོན་དུ་མཛད་འཕྲིན</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Eutychus – Acts 20:6-12</a:t>
            </a:r>
            <a:endParaRPr lang="en-IN" sz="6000" dirty="0"/>
          </a:p>
        </p:txBody>
      </p:sp>
      <p:pic>
        <p:nvPicPr>
          <p:cNvPr id="6" name="Audio 5">
            <a:hlinkClick r:id="" action="ppaction://media"/>
            <a:extLst>
              <a:ext uri="{FF2B5EF4-FFF2-40B4-BE49-F238E27FC236}">
                <a16:creationId xmlns:a16="http://schemas.microsoft.com/office/drawing/2014/main" id="{ADA7CD15-136B-8899-A547-98C2CE01A6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60"/>
    </mc:Choice>
    <mc:Fallback xmlns="">
      <p:transition spd="slow" advTm="4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7B601-5154-C36C-B109-CB6105652CFD}"/>
              </a:ext>
            </a:extLst>
          </p:cNvPr>
          <p:cNvPicPr>
            <a:picLocks noChangeAspect="1"/>
          </p:cNvPicPr>
          <p:nvPr/>
        </p:nvPicPr>
        <p:blipFill>
          <a:blip r:embed="rId2"/>
          <a:stretch>
            <a:fillRect/>
          </a:stretch>
        </p:blipFill>
        <p:spPr>
          <a:xfrm>
            <a:off x="-223714" y="0"/>
            <a:ext cx="12415714" cy="6954592"/>
          </a:xfrm>
          <a:prstGeom prst="rect">
            <a:avLst/>
          </a:prstGeom>
        </p:spPr>
      </p:pic>
      <p:sp>
        <p:nvSpPr>
          <p:cNvPr id="3" name="TextBox 2">
            <a:extLst>
              <a:ext uri="{FF2B5EF4-FFF2-40B4-BE49-F238E27FC236}">
                <a16:creationId xmlns:a16="http://schemas.microsoft.com/office/drawing/2014/main" id="{5A11D6F0-2DB1-DDAC-5611-D4D980BC325F}"/>
              </a:ext>
            </a:extLst>
          </p:cNvPr>
          <p:cNvSpPr txBox="1"/>
          <p:nvPr/>
        </p:nvSpPr>
        <p:spPr>
          <a:xfrm>
            <a:off x="725510" y="218940"/>
            <a:ext cx="5082862" cy="3940935"/>
          </a:xfrm>
          <a:prstGeom prst="rect">
            <a:avLst/>
          </a:prstGeom>
          <a:noFill/>
        </p:spPr>
        <p:txBody>
          <a:bodyPr wrap="square" rtlCol="0">
            <a:noAutofit/>
          </a:bodyPr>
          <a:lstStyle/>
          <a:p>
            <a:pPr algn="ctr"/>
            <a:r>
              <a:rPr lang="bo-CN" sz="8000" b="1" cap="all" dirty="0">
                <a:solidFill>
                  <a:schemeClr val="bg1"/>
                </a:solidFill>
                <a:latin typeface="ArialMT"/>
              </a:rPr>
              <a:t>མཛད་འཕྲིན 20</a:t>
            </a:r>
          </a:p>
          <a:p>
            <a:r>
              <a:rPr lang="bo-CN" sz="8000" b="1" i="0" dirty="0">
                <a:solidFill>
                  <a:schemeClr val="bg1"/>
                </a:solidFill>
                <a:effectLst/>
                <a:latin typeface="Arial" panose="020B0604020202020204" pitchFamily="34" charset="0"/>
              </a:rPr>
              <a:t>གཞོན་ནུ་ཡུ་ཏི་ཀུ་སླར་གསོན་དུ་མཛད་འཕྲིན</a:t>
            </a:r>
            <a:endParaRPr lang="en-IN" sz="8000" dirty="0">
              <a:solidFill>
                <a:schemeClr val="bg1"/>
              </a:solidFill>
            </a:endParaRPr>
          </a:p>
        </p:txBody>
      </p:sp>
      <p:sp>
        <p:nvSpPr>
          <p:cNvPr id="4" name="TextBox 2">
            <a:extLst>
              <a:ext uri="{FF2B5EF4-FFF2-40B4-BE49-F238E27FC236}">
                <a16:creationId xmlns:a16="http://schemas.microsoft.com/office/drawing/2014/main" id="{F9E8CB1B-03FC-080D-282F-173280DD59F9}"/>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6དེ་ནས་སྐྱུར་མེད་བག་ལེབ་ཀྱི་དུས་ཆེན་མཇུག་རྫོགས༌རྗེས། ངེད་རྣམས་ཕི་ལིབ་པི་ནས་གྲུ་གཟིངས་ལ་བསྡད་དེ་ཉིན་ལྔ་ལ་སོང་བ་དང་ཏྲོ་ཡཱ་རུ་སླེབས་ཤིང༌། ཁོ་རྣམས་ལ་ཕྲད་པ་དང་དེ་རུ་ཉིན་བདུན་ལ་བསྡད༌དོ།།</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6And after the Feast of Unleavened Bread, we sailed from Philippi, and five days later we rejoined them in Troas, where we stayed seven days.</a:t>
            </a:r>
            <a:endParaRPr lang="en-IN" sz="4800" dirty="0"/>
          </a:p>
        </p:txBody>
      </p:sp>
      <p:pic>
        <p:nvPicPr>
          <p:cNvPr id="10" name="Audio 9">
            <a:hlinkClick r:id="" action="ppaction://media"/>
            <a:extLst>
              <a:ext uri="{FF2B5EF4-FFF2-40B4-BE49-F238E27FC236}">
                <a16:creationId xmlns:a16="http://schemas.microsoft.com/office/drawing/2014/main" id="{78CC9552-8B07-D3E1-A114-471722AF93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242"/>
    </mc:Choice>
    <mc:Fallback xmlns="">
      <p:transition spd="slow" advTm="12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E4327-8852-DBE1-D4E9-504AE9645DA4}"/>
              </a:ext>
            </a:extLst>
          </p:cNvPr>
          <p:cNvPicPr>
            <a:picLocks noChangeAspect="1"/>
          </p:cNvPicPr>
          <p:nvPr/>
        </p:nvPicPr>
        <p:blipFill>
          <a:blip r:embed="rId2"/>
          <a:stretch>
            <a:fillRect/>
          </a:stretch>
        </p:blipFill>
        <p:spPr>
          <a:xfrm>
            <a:off x="-1" y="1"/>
            <a:ext cx="12194415" cy="6858000"/>
          </a:xfrm>
          <a:prstGeom prst="rect">
            <a:avLst/>
          </a:prstGeom>
        </p:spPr>
      </p:pic>
      <p:sp>
        <p:nvSpPr>
          <p:cNvPr id="2" name="TextBox 1">
            <a:extLst>
              <a:ext uri="{FF2B5EF4-FFF2-40B4-BE49-F238E27FC236}">
                <a16:creationId xmlns:a16="http://schemas.microsoft.com/office/drawing/2014/main" id="{4E64DA9D-9DE8-6B01-B2B5-265CD22C517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7གཟའ་འཁོར་གཅིག་གི་ཉིན་དང་པོར་བག་ལེབ་ལོངས་སུ་སྤྱོད་པའི༌ཕྱིར། ངེད་རྣམས་ལྷན་དུ་འཛོམས་པའི་དུས༌སུ། ཕོལ་ལོལ་གྱིས་ཕྱི་ཉིན་ཡུལ་གཞན་དུ་འགྲོ་དགོས་པས༌དེ་རྣམས་ལ་ནམ་ཕྱེད་ཀྱི་བར་དུ་ཆོས་གསུངས་སོ།།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7On the first day of the week we came together to break bread. Since Paul was ready to leave the next day, he talked to them and kept on speaking until midnight.</a:t>
            </a:r>
            <a:endParaRPr lang="en-IN" dirty="0"/>
          </a:p>
        </p:txBody>
      </p:sp>
      <p:pic>
        <p:nvPicPr>
          <p:cNvPr id="6" name="Audio 5">
            <a:hlinkClick r:id="" action="ppaction://media"/>
            <a:extLst>
              <a:ext uri="{FF2B5EF4-FFF2-40B4-BE49-F238E27FC236}">
                <a16:creationId xmlns:a16="http://schemas.microsoft.com/office/drawing/2014/main" id="{4BF98062-7579-C716-FBE5-1CADC5CB5D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543"/>
    </mc:Choice>
    <mc:Fallback xmlns="">
      <p:transition spd="slow" advTm="11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0C807-77E7-9F08-CFA1-3759D76A4DE9}"/>
              </a:ext>
            </a:extLst>
          </p:cNvPr>
          <p:cNvPicPr>
            <a:picLocks noChangeAspect="1"/>
          </p:cNvPicPr>
          <p:nvPr/>
        </p:nvPicPr>
        <p:blipFill>
          <a:blip r:embed="rId2"/>
          <a:stretch>
            <a:fillRect/>
          </a:stretch>
        </p:blipFill>
        <p:spPr>
          <a:xfrm>
            <a:off x="-780650" y="0"/>
            <a:ext cx="12972650" cy="6858000"/>
          </a:xfrm>
          <a:prstGeom prst="rect">
            <a:avLst/>
          </a:prstGeom>
        </p:spPr>
      </p:pic>
      <p:sp>
        <p:nvSpPr>
          <p:cNvPr id="4" name="TextBox 3">
            <a:extLst>
              <a:ext uri="{FF2B5EF4-FFF2-40B4-BE49-F238E27FC236}">
                <a16:creationId xmlns:a16="http://schemas.microsoft.com/office/drawing/2014/main" id="{3C74EC63-62F3-D29A-EDF5-730130D5C92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8ངེད་ཅག་ལྷན་དུ་འཛོམས་སའི་ཐོག་ཁང་དེའི་ནང་དུ་སྒྲོན་མེ་མང་པོ་བསྒྲོན་ཡོད༌ཅིང༌།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8Now there were many lamps in the upper room where we were gathered. </a:t>
            </a:r>
            <a:endParaRPr lang="en-IN" dirty="0"/>
          </a:p>
        </p:txBody>
      </p:sp>
      <p:pic>
        <p:nvPicPr>
          <p:cNvPr id="6" name="Audio 5">
            <a:hlinkClick r:id="" action="ppaction://media"/>
            <a:extLst>
              <a:ext uri="{FF2B5EF4-FFF2-40B4-BE49-F238E27FC236}">
                <a16:creationId xmlns:a16="http://schemas.microsoft.com/office/drawing/2014/main" id="{1B275A6B-6104-B0A9-A88E-DDE2DF1B37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4799"/>
    </mc:Choice>
    <mc:Fallback xmlns="">
      <p:transition spd="slow" advTm="4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2699</TotalTime>
  <Words>827</Words>
  <Application>Microsoft Office PowerPoint</Application>
  <PresentationFormat>Widescreen</PresentationFormat>
  <Paragraphs>49</Paragraphs>
  <Slides>18</Slides>
  <Notes>1</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2025-05-29T07:06:04Z</dcterms:modified>
</cp:coreProperties>
</file>