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307" r:id="rId23"/>
    <p:sldId id="305" r:id="rId24"/>
    <p:sldId id="279"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7" r:id="rId43"/>
    <p:sldId id="298" r:id="rId44"/>
    <p:sldId id="299" r:id="rId45"/>
    <p:sldId id="300" r:id="rId46"/>
    <p:sldId id="30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2A4CD-7CBF-4BEA-B440-8111FA31A51A}" v="2" dt="2025-05-06T12:21:23.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54" autoAdjust="0"/>
  </p:normalViewPr>
  <p:slideViewPr>
    <p:cSldViewPr snapToGrid="0">
      <p:cViewPr varScale="1">
        <p:scale>
          <a:sx n="60" d="100"/>
          <a:sy n="60" d="100"/>
        </p:scale>
        <p:origin x="96" y="11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E74627C-C6EC-411D-8139-00939DE5C28D}"/>
    <pc:docChg chg="undo custSel modSld">
      <pc:chgData name="Alfred Smith" userId="3c60a3631c0db8ad" providerId="LiveId" clId="{9E74627C-C6EC-411D-8139-00939DE5C28D}" dt="2024-07-25T14:19:43.247" v="65"/>
      <pc:docMkLst>
        <pc:docMk/>
      </pc:docMkLst>
      <pc:sldChg chg="modSp mod">
        <pc:chgData name="Alfred Smith" userId="3c60a3631c0db8ad" providerId="LiveId" clId="{9E74627C-C6EC-411D-8139-00939DE5C28D}" dt="2024-07-25T13:32:10.681" v="3" actId="27636"/>
        <pc:sldMkLst>
          <pc:docMk/>
          <pc:sldMk cId="1499918570" sldId="257"/>
        </pc:sldMkLst>
      </pc:sldChg>
      <pc:sldChg chg="modSp mod">
        <pc:chgData name="Alfred Smith" userId="3c60a3631c0db8ad" providerId="LiveId" clId="{9E74627C-C6EC-411D-8139-00939DE5C28D}" dt="2024-07-25T14:13:12.065" v="7"/>
        <pc:sldMkLst>
          <pc:docMk/>
          <pc:sldMk cId="2346136586" sldId="260"/>
        </pc:sldMkLst>
      </pc:sldChg>
      <pc:sldChg chg="modSp mod">
        <pc:chgData name="Alfred Smith" userId="3c60a3631c0db8ad" providerId="LiveId" clId="{9E74627C-C6EC-411D-8139-00939DE5C28D}" dt="2024-07-25T14:13:25.712" v="9"/>
        <pc:sldMkLst>
          <pc:docMk/>
          <pc:sldMk cId="4037329247" sldId="261"/>
        </pc:sldMkLst>
      </pc:sldChg>
      <pc:sldChg chg="modSp mod">
        <pc:chgData name="Alfred Smith" userId="3c60a3631c0db8ad" providerId="LiveId" clId="{9E74627C-C6EC-411D-8139-00939DE5C28D}" dt="2024-07-25T14:13:42.714" v="11"/>
        <pc:sldMkLst>
          <pc:docMk/>
          <pc:sldMk cId="1909638311" sldId="262"/>
        </pc:sldMkLst>
      </pc:sldChg>
      <pc:sldChg chg="modSp mod">
        <pc:chgData name="Alfred Smith" userId="3c60a3631c0db8ad" providerId="LiveId" clId="{9E74627C-C6EC-411D-8139-00939DE5C28D}" dt="2024-07-25T14:14:01.765" v="13"/>
        <pc:sldMkLst>
          <pc:docMk/>
          <pc:sldMk cId="641208035" sldId="263"/>
        </pc:sldMkLst>
      </pc:sldChg>
      <pc:sldChg chg="modSp mod">
        <pc:chgData name="Alfred Smith" userId="3c60a3631c0db8ad" providerId="LiveId" clId="{9E74627C-C6EC-411D-8139-00939DE5C28D}" dt="2024-07-25T14:14:17.673" v="15"/>
        <pc:sldMkLst>
          <pc:docMk/>
          <pc:sldMk cId="4044745628" sldId="264"/>
        </pc:sldMkLst>
      </pc:sldChg>
      <pc:sldChg chg="modSp mod">
        <pc:chgData name="Alfred Smith" userId="3c60a3631c0db8ad" providerId="LiveId" clId="{9E74627C-C6EC-411D-8139-00939DE5C28D}" dt="2024-07-25T14:14:32.759" v="17"/>
        <pc:sldMkLst>
          <pc:docMk/>
          <pc:sldMk cId="978260341" sldId="265"/>
        </pc:sldMkLst>
      </pc:sldChg>
      <pc:sldChg chg="modSp mod">
        <pc:chgData name="Alfred Smith" userId="3c60a3631c0db8ad" providerId="LiveId" clId="{9E74627C-C6EC-411D-8139-00939DE5C28D}" dt="2024-07-25T14:15:05.568" v="19"/>
        <pc:sldMkLst>
          <pc:docMk/>
          <pc:sldMk cId="3575870363" sldId="266"/>
        </pc:sldMkLst>
      </pc:sldChg>
      <pc:sldChg chg="modSp mod">
        <pc:chgData name="Alfred Smith" userId="3c60a3631c0db8ad" providerId="LiveId" clId="{9E74627C-C6EC-411D-8139-00939DE5C28D}" dt="2024-07-25T14:15:18.237" v="21"/>
        <pc:sldMkLst>
          <pc:docMk/>
          <pc:sldMk cId="4017137865" sldId="267"/>
        </pc:sldMkLst>
      </pc:sldChg>
      <pc:sldChg chg="modSp mod">
        <pc:chgData name="Alfred Smith" userId="3c60a3631c0db8ad" providerId="LiveId" clId="{9E74627C-C6EC-411D-8139-00939DE5C28D}" dt="2024-07-25T14:15:36.518" v="27" actId="5793"/>
        <pc:sldMkLst>
          <pc:docMk/>
          <pc:sldMk cId="3137811553" sldId="268"/>
        </pc:sldMkLst>
      </pc:sldChg>
      <pc:sldChg chg="modSp mod">
        <pc:chgData name="Alfred Smith" userId="3c60a3631c0db8ad" providerId="LiveId" clId="{9E74627C-C6EC-411D-8139-00939DE5C28D}" dt="2024-07-25T14:16:02.037" v="30"/>
        <pc:sldMkLst>
          <pc:docMk/>
          <pc:sldMk cId="100491716" sldId="269"/>
        </pc:sldMkLst>
      </pc:sldChg>
      <pc:sldChg chg="addSp modSp">
        <pc:chgData name="Alfred Smith" userId="3c60a3631c0db8ad" providerId="LiveId" clId="{9E74627C-C6EC-411D-8139-00939DE5C28D}" dt="2024-07-25T13:34:54.784" v="4"/>
        <pc:sldMkLst>
          <pc:docMk/>
          <pc:sldMk cId="4120481681" sldId="270"/>
        </pc:sldMkLst>
      </pc:sldChg>
      <pc:sldChg chg="modSp mod">
        <pc:chgData name="Alfred Smith" userId="3c60a3631c0db8ad" providerId="LiveId" clId="{9E74627C-C6EC-411D-8139-00939DE5C28D}" dt="2024-07-25T14:17:24.430" v="40"/>
        <pc:sldMkLst>
          <pc:docMk/>
          <pc:sldMk cId="1922139011" sldId="281"/>
        </pc:sldMkLst>
      </pc:sldChg>
      <pc:sldChg chg="modSp mod">
        <pc:chgData name="Alfred Smith" userId="3c60a3631c0db8ad" providerId="LiveId" clId="{9E74627C-C6EC-411D-8139-00939DE5C28D}" dt="2024-07-25T14:17:46.279" v="44"/>
        <pc:sldMkLst>
          <pc:docMk/>
          <pc:sldMk cId="3166251957" sldId="283"/>
        </pc:sldMkLst>
      </pc:sldChg>
      <pc:sldChg chg="modSp mod">
        <pc:chgData name="Alfred Smith" userId="3c60a3631c0db8ad" providerId="LiveId" clId="{9E74627C-C6EC-411D-8139-00939DE5C28D}" dt="2024-07-25T14:18:01.764" v="48"/>
        <pc:sldMkLst>
          <pc:docMk/>
          <pc:sldMk cId="1522780631" sldId="285"/>
        </pc:sldMkLst>
      </pc:sldChg>
      <pc:sldChg chg="modSp mod">
        <pc:chgData name="Alfred Smith" userId="3c60a3631c0db8ad" providerId="LiveId" clId="{9E74627C-C6EC-411D-8139-00939DE5C28D}" dt="2024-07-25T14:18:16.693" v="50"/>
        <pc:sldMkLst>
          <pc:docMk/>
          <pc:sldMk cId="2332778949" sldId="287"/>
        </pc:sldMkLst>
      </pc:sldChg>
      <pc:sldChg chg="modSp mod">
        <pc:chgData name="Alfred Smith" userId="3c60a3631c0db8ad" providerId="LiveId" clId="{9E74627C-C6EC-411D-8139-00939DE5C28D}" dt="2024-07-25T14:18:29.769" v="52"/>
        <pc:sldMkLst>
          <pc:docMk/>
          <pc:sldMk cId="3153919605" sldId="289"/>
        </pc:sldMkLst>
      </pc:sldChg>
      <pc:sldChg chg="modSp mod">
        <pc:chgData name="Alfred Smith" userId="3c60a3631c0db8ad" providerId="LiveId" clId="{9E74627C-C6EC-411D-8139-00939DE5C28D}" dt="2024-07-25T14:18:43.950" v="54"/>
        <pc:sldMkLst>
          <pc:docMk/>
          <pc:sldMk cId="1878919862" sldId="291"/>
        </pc:sldMkLst>
      </pc:sldChg>
      <pc:sldChg chg="modSp mod">
        <pc:chgData name="Alfred Smith" userId="3c60a3631c0db8ad" providerId="LiveId" clId="{9E74627C-C6EC-411D-8139-00939DE5C28D}" dt="2024-07-25T14:18:57.132" v="56"/>
        <pc:sldMkLst>
          <pc:docMk/>
          <pc:sldMk cId="2219299321" sldId="293"/>
        </pc:sldMkLst>
      </pc:sldChg>
      <pc:sldChg chg="modSp mod">
        <pc:chgData name="Alfred Smith" userId="3c60a3631c0db8ad" providerId="LiveId" clId="{9E74627C-C6EC-411D-8139-00939DE5C28D}" dt="2024-07-25T14:19:08.756" v="58"/>
        <pc:sldMkLst>
          <pc:docMk/>
          <pc:sldMk cId="3279066978" sldId="295"/>
        </pc:sldMkLst>
      </pc:sldChg>
      <pc:sldChg chg="modSp mod">
        <pc:chgData name="Alfred Smith" userId="3c60a3631c0db8ad" providerId="LiveId" clId="{9E74627C-C6EC-411D-8139-00939DE5C28D}" dt="2024-07-25T14:19:25.078" v="61"/>
        <pc:sldMkLst>
          <pc:docMk/>
          <pc:sldMk cId="2704069153" sldId="298"/>
        </pc:sldMkLst>
      </pc:sldChg>
      <pc:sldChg chg="modSp mod">
        <pc:chgData name="Alfred Smith" userId="3c60a3631c0db8ad" providerId="LiveId" clId="{9E74627C-C6EC-411D-8139-00939DE5C28D}" dt="2024-07-25T14:19:43.247" v="65"/>
        <pc:sldMkLst>
          <pc:docMk/>
          <pc:sldMk cId="414712044" sldId="300"/>
        </pc:sldMkLst>
      </pc:sldChg>
      <pc:sldChg chg="modSp mod">
        <pc:chgData name="Alfred Smith" userId="3c60a3631c0db8ad" providerId="LiveId" clId="{9E74627C-C6EC-411D-8139-00939DE5C28D}" dt="2024-07-25T14:15:48.304" v="28"/>
        <pc:sldMkLst>
          <pc:docMk/>
          <pc:sldMk cId="3819864752" sldId="305"/>
        </pc:sldMkLst>
      </pc:sldChg>
    </pc:docChg>
  </pc:docChgLst>
  <pc:docChgLst>
    <pc:chgData name="Leonie Smith" userId="fed1330f33f5650e" providerId="LiveId" clId="{9E3103FB-A70C-4919-BC30-DFD1AC56A425}"/>
    <pc:docChg chg="custSel addSld delSld modSld sldOrd">
      <pc:chgData name="Leonie Smith" userId="fed1330f33f5650e" providerId="LiveId" clId="{9E3103FB-A70C-4919-BC30-DFD1AC56A425}" dt="2023-05-08T04:06:15.691" v="188" actId="5793"/>
      <pc:docMkLst>
        <pc:docMk/>
      </pc:docMkLst>
      <pc:sldChg chg="addSp modSp modNotesTx">
        <pc:chgData name="Leonie Smith" userId="fed1330f33f5650e" providerId="LiveId" clId="{9E3103FB-A70C-4919-BC30-DFD1AC56A425}" dt="2023-05-08T04:06:15.691" v="188" actId="5793"/>
        <pc:sldMkLst>
          <pc:docMk/>
          <pc:sldMk cId="1499918570" sldId="257"/>
        </pc:sldMkLst>
      </pc:sldChg>
      <pc:sldChg chg="addSp modSp mod">
        <pc:chgData name="Leonie Smith" userId="fed1330f33f5650e" providerId="LiveId" clId="{9E3103FB-A70C-4919-BC30-DFD1AC56A425}" dt="2023-04-27T04:57:23.707" v="9"/>
        <pc:sldMkLst>
          <pc:docMk/>
          <pc:sldMk cId="454763615" sldId="259"/>
        </pc:sldMkLst>
      </pc:sldChg>
      <pc:sldChg chg="addSp delSp modSp mod modTransition modAnim">
        <pc:chgData name="Leonie Smith" userId="fed1330f33f5650e" providerId="LiveId" clId="{9E3103FB-A70C-4919-BC30-DFD1AC56A425}" dt="2023-04-27T05:02:35" v="28"/>
        <pc:sldMkLst>
          <pc:docMk/>
          <pc:sldMk cId="2346136586" sldId="260"/>
        </pc:sldMkLst>
      </pc:sldChg>
      <pc:sldChg chg="addSp delSp modSp mod modTransition modAnim">
        <pc:chgData name="Leonie Smith" userId="fed1330f33f5650e" providerId="LiveId" clId="{9E3103FB-A70C-4919-BC30-DFD1AC56A425}" dt="2023-04-27T05:04:09.632" v="32"/>
        <pc:sldMkLst>
          <pc:docMk/>
          <pc:sldMk cId="4037329247" sldId="261"/>
        </pc:sldMkLst>
      </pc:sldChg>
      <pc:sldChg chg="addSp delSp modSp mod modTransition modAnim">
        <pc:chgData name="Leonie Smith" userId="fed1330f33f5650e" providerId="LiveId" clId="{9E3103FB-A70C-4919-BC30-DFD1AC56A425}" dt="2023-04-27T05:06:15.942" v="36"/>
        <pc:sldMkLst>
          <pc:docMk/>
          <pc:sldMk cId="1909638311" sldId="262"/>
        </pc:sldMkLst>
      </pc:sldChg>
      <pc:sldChg chg="addSp delSp modSp mod modTransition modAnim">
        <pc:chgData name="Leonie Smith" userId="fed1330f33f5650e" providerId="LiveId" clId="{9E3103FB-A70C-4919-BC30-DFD1AC56A425}" dt="2023-04-27T05:09:59.109" v="46"/>
        <pc:sldMkLst>
          <pc:docMk/>
          <pc:sldMk cId="641208035" sldId="263"/>
        </pc:sldMkLst>
      </pc:sldChg>
      <pc:sldChg chg="addSp delSp modSp mod modTransition modAnim">
        <pc:chgData name="Leonie Smith" userId="fed1330f33f5650e" providerId="LiveId" clId="{9E3103FB-A70C-4919-BC30-DFD1AC56A425}" dt="2023-04-27T05:12:50.004" v="53"/>
        <pc:sldMkLst>
          <pc:docMk/>
          <pc:sldMk cId="4044745628" sldId="264"/>
        </pc:sldMkLst>
      </pc:sldChg>
      <pc:sldChg chg="addSp delSp modSp mod modTransition modAnim">
        <pc:chgData name="Leonie Smith" userId="fed1330f33f5650e" providerId="LiveId" clId="{9E3103FB-A70C-4919-BC30-DFD1AC56A425}" dt="2023-04-27T05:14:21.659" v="57"/>
        <pc:sldMkLst>
          <pc:docMk/>
          <pc:sldMk cId="978260341" sldId="265"/>
        </pc:sldMkLst>
      </pc:sldChg>
      <pc:sldChg chg="addSp delSp modSp mod modTransition modAnim">
        <pc:chgData name="Leonie Smith" userId="fed1330f33f5650e" providerId="LiveId" clId="{9E3103FB-A70C-4919-BC30-DFD1AC56A425}" dt="2023-04-27T05:15:32.209" v="61"/>
        <pc:sldMkLst>
          <pc:docMk/>
          <pc:sldMk cId="3575870363" sldId="266"/>
        </pc:sldMkLst>
      </pc:sldChg>
      <pc:sldChg chg="addSp delSp modSp mod modTransition modAnim">
        <pc:chgData name="Leonie Smith" userId="fed1330f33f5650e" providerId="LiveId" clId="{9E3103FB-A70C-4919-BC30-DFD1AC56A425}" dt="2023-04-27T05:20:14.729" v="71"/>
        <pc:sldMkLst>
          <pc:docMk/>
          <pc:sldMk cId="4017137865" sldId="267"/>
        </pc:sldMkLst>
      </pc:sldChg>
      <pc:sldChg chg="addSp delSp modSp mod modTransition modAnim">
        <pc:chgData name="Leonie Smith" userId="fed1330f33f5650e" providerId="LiveId" clId="{9E3103FB-A70C-4919-BC30-DFD1AC56A425}" dt="2023-04-27T05:34:18.102" v="87"/>
        <pc:sldMkLst>
          <pc:docMk/>
          <pc:sldMk cId="3137811553" sldId="268"/>
        </pc:sldMkLst>
      </pc:sldChg>
      <pc:sldChg chg="addSp delSp modSp mod modTransition modAnim">
        <pc:chgData name="Leonie Smith" userId="fed1330f33f5650e" providerId="LiveId" clId="{9E3103FB-A70C-4919-BC30-DFD1AC56A425}" dt="2023-04-28T03:46:50.181" v="119"/>
        <pc:sldMkLst>
          <pc:docMk/>
          <pc:sldMk cId="100491716" sldId="269"/>
        </pc:sldMkLst>
      </pc:sldChg>
      <pc:sldChg chg="addSp delSp modSp mod modTransition modAnim">
        <pc:chgData name="Leonie Smith" userId="fed1330f33f5650e" providerId="LiveId" clId="{9E3103FB-A70C-4919-BC30-DFD1AC56A425}" dt="2023-04-28T03:54:23.173" v="126"/>
        <pc:sldMkLst>
          <pc:docMk/>
          <pc:sldMk cId="1922139011" sldId="281"/>
        </pc:sldMkLst>
      </pc:sldChg>
      <pc:sldChg chg="addSp delSp modSp mod modTransition modAnim">
        <pc:chgData name="Leonie Smith" userId="fed1330f33f5650e" providerId="LiveId" clId="{9E3103FB-A70C-4919-BC30-DFD1AC56A425}" dt="2023-04-28T03:59:46.467" v="133"/>
        <pc:sldMkLst>
          <pc:docMk/>
          <pc:sldMk cId="3166251957" sldId="283"/>
        </pc:sldMkLst>
      </pc:sldChg>
      <pc:sldChg chg="addSp delSp modSp mod modTransition modAnim">
        <pc:chgData name="Leonie Smith" userId="fed1330f33f5650e" providerId="LiveId" clId="{9E3103FB-A70C-4919-BC30-DFD1AC56A425}" dt="2023-04-28T04:04:42.458" v="147"/>
        <pc:sldMkLst>
          <pc:docMk/>
          <pc:sldMk cId="1522780631" sldId="285"/>
        </pc:sldMkLst>
      </pc:sldChg>
      <pc:sldChg chg="addSp modSp">
        <pc:chgData name="Leonie Smith" userId="fed1330f33f5650e" providerId="LiveId" clId="{9E3103FB-A70C-4919-BC30-DFD1AC56A425}" dt="2023-04-28T04:06:17.554" v="148"/>
        <pc:sldMkLst>
          <pc:docMk/>
          <pc:sldMk cId="2332778949" sldId="287"/>
        </pc:sldMkLst>
      </pc:sldChg>
      <pc:sldChg chg="addSp delSp modSp mod modTransition modAnim">
        <pc:chgData name="Leonie Smith" userId="fed1330f33f5650e" providerId="LiveId" clId="{9E3103FB-A70C-4919-BC30-DFD1AC56A425}" dt="2023-04-28T04:09:13.747" v="155"/>
        <pc:sldMkLst>
          <pc:docMk/>
          <pc:sldMk cId="3153919605" sldId="289"/>
        </pc:sldMkLst>
      </pc:sldChg>
      <pc:sldChg chg="addSp modSp">
        <pc:chgData name="Leonie Smith" userId="fed1330f33f5650e" providerId="LiveId" clId="{9E3103FB-A70C-4919-BC30-DFD1AC56A425}" dt="2023-04-28T04:12:37.614" v="156"/>
        <pc:sldMkLst>
          <pc:docMk/>
          <pc:sldMk cId="1878919862" sldId="291"/>
        </pc:sldMkLst>
      </pc:sldChg>
      <pc:sldChg chg="addSp delSp modSp mod modTransition modAnim">
        <pc:chgData name="Leonie Smith" userId="fed1330f33f5650e" providerId="LiveId" clId="{9E3103FB-A70C-4919-BC30-DFD1AC56A425}" dt="2023-04-28T04:15:56.287" v="166"/>
        <pc:sldMkLst>
          <pc:docMk/>
          <pc:sldMk cId="2219299321" sldId="293"/>
        </pc:sldMkLst>
      </pc:sldChg>
      <pc:sldChg chg="addSp delSp modSp mod modTransition modAnim">
        <pc:chgData name="Leonie Smith" userId="fed1330f33f5650e" providerId="LiveId" clId="{9E3103FB-A70C-4919-BC30-DFD1AC56A425}" dt="2023-04-28T04:21:36.731" v="170"/>
        <pc:sldMkLst>
          <pc:docMk/>
          <pc:sldMk cId="3279066978" sldId="295"/>
        </pc:sldMkLst>
      </pc:sldChg>
      <pc:sldChg chg="addSp delSp modSp mod modTransition modAnim">
        <pc:chgData name="Leonie Smith" userId="fed1330f33f5650e" providerId="LiveId" clId="{9E3103FB-A70C-4919-BC30-DFD1AC56A425}" dt="2023-04-28T04:26:52.643" v="180"/>
        <pc:sldMkLst>
          <pc:docMk/>
          <pc:sldMk cId="2704069153" sldId="298"/>
        </pc:sldMkLst>
      </pc:sldChg>
      <pc:sldChg chg="modSp mod">
        <pc:chgData name="Leonie Smith" userId="fed1330f33f5650e" providerId="LiveId" clId="{9E3103FB-A70C-4919-BC30-DFD1AC56A425}" dt="2023-04-27T04:56:11.404" v="0" actId="1076"/>
        <pc:sldMkLst>
          <pc:docMk/>
          <pc:sldMk cId="3592788240" sldId="299"/>
        </pc:sldMkLst>
      </pc:sldChg>
      <pc:sldChg chg="addSp delSp modSp mod modTransition modAnim">
        <pc:chgData name="Leonie Smith" userId="fed1330f33f5650e" providerId="LiveId" clId="{9E3103FB-A70C-4919-BC30-DFD1AC56A425}" dt="2023-04-28T04:28:15.383" v="184"/>
        <pc:sldMkLst>
          <pc:docMk/>
          <pc:sldMk cId="414712044" sldId="300"/>
        </pc:sldMkLst>
      </pc:sldChg>
      <pc:sldChg chg="addSp delSp modSp add mod modTransition modAnim">
        <pc:chgData name="Leonie Smith" userId="fed1330f33f5650e" providerId="LiveId" clId="{9E3103FB-A70C-4919-BC30-DFD1AC56A425}" dt="2023-04-27T05:38:05.861" v="99"/>
        <pc:sldMkLst>
          <pc:docMk/>
          <pc:sldMk cId="3819864752" sldId="305"/>
        </pc:sldMkLst>
      </pc:sldChg>
      <pc:sldChg chg="addSp delSp modSp add mod modTransition modAnim">
        <pc:chgData name="Leonie Smith" userId="fed1330f33f5650e" providerId="LiveId" clId="{9E3103FB-A70C-4919-BC30-DFD1AC56A425}" dt="2023-04-28T04:03:17.388" v="143"/>
        <pc:sldMkLst>
          <pc:docMk/>
          <pc:sldMk cId="1207601566" sldId="306"/>
        </pc:sldMkLst>
      </pc:sldChg>
      <pc:sldChg chg="add del ord">
        <pc:chgData name="Leonie Smith" userId="fed1330f33f5650e" providerId="LiveId" clId="{9E3103FB-A70C-4919-BC30-DFD1AC56A425}" dt="2023-04-27T05:38:36.912" v="100" actId="2696"/>
        <pc:sldMkLst>
          <pc:docMk/>
          <pc:sldMk cId="1968677336" sldId="306"/>
        </pc:sldMkLst>
      </pc:sldChg>
    </pc:docChg>
  </pc:docChgLst>
  <pc:docChgLst>
    <pc:chgData name="Leonie Smith" userId="fed1330f33f5650e" providerId="LiveId" clId="{B11816F8-5C21-4510-9888-3EE8B861029E}"/>
    <pc:docChg chg="addSld modSld">
      <pc:chgData name="Leonie Smith" userId="fed1330f33f5650e" providerId="LiveId" clId="{B11816F8-5C21-4510-9888-3EE8B861029E}" dt="2023-07-10T04:34:29.602" v="6" actId="1076"/>
      <pc:docMkLst>
        <pc:docMk/>
      </pc:docMkLst>
      <pc:sldChg chg="modSp mod">
        <pc:chgData name="Leonie Smith" userId="fed1330f33f5650e" providerId="LiveId" clId="{B11816F8-5C21-4510-9888-3EE8B861029E}" dt="2023-07-10T04:34:29.602" v="6" actId="1076"/>
        <pc:sldMkLst>
          <pc:docMk/>
          <pc:sldMk cId="3922583308" sldId="284"/>
        </pc:sldMkLst>
      </pc:sldChg>
      <pc:sldChg chg="modSp add mod">
        <pc:chgData name="Leonie Smith" userId="fed1330f33f5650e" providerId="LiveId" clId="{B11816F8-5C21-4510-9888-3EE8B861029E}" dt="2023-07-10T04:33:33.155" v="2" actId="20577"/>
        <pc:sldMkLst>
          <pc:docMk/>
          <pc:sldMk cId="16134585" sldId="307"/>
        </pc:sldMkLst>
      </pc:sldChg>
      <pc:sldChg chg="delSp add setBg delDesignElem">
        <pc:chgData name="Leonie Smith" userId="fed1330f33f5650e" providerId="LiveId" clId="{B11816F8-5C21-4510-9888-3EE8B861029E}" dt="2023-07-10T04:34:10.248" v="4"/>
        <pc:sldMkLst>
          <pc:docMk/>
          <pc:sldMk cId="4058885198" sldId="308"/>
        </pc:sldMkLst>
      </pc:sldChg>
    </pc:docChg>
  </pc:docChgLst>
  <pc:docChgLst>
    <pc:chgData name="Leonie Smith" userId="fed1330f33f5650e" providerId="LiveId" clId="{8B187954-7E63-4CC0-BAE5-79EDD91F3818}"/>
    <pc:docChg chg="addSld delSld modSld">
      <pc:chgData name="Leonie Smith" userId="fed1330f33f5650e" providerId="LiveId" clId="{8B187954-7E63-4CC0-BAE5-79EDD91F3818}" dt="2023-02-24T05:26:27.473" v="83" actId="2696"/>
      <pc:docMkLst>
        <pc:docMk/>
      </pc:docMkLst>
      <pc:sldChg chg="addSp modSp mod">
        <pc:chgData name="Leonie Smith" userId="fed1330f33f5650e" providerId="LiveId" clId="{8B187954-7E63-4CC0-BAE5-79EDD91F3818}" dt="2023-02-24T05:05:04.705" v="4" actId="122"/>
        <pc:sldMkLst>
          <pc:docMk/>
          <pc:sldMk cId="3788111665" sldId="258"/>
        </pc:sldMkLst>
      </pc:sldChg>
      <pc:sldChg chg="addSp modSp">
        <pc:chgData name="Leonie Smith" userId="fed1330f33f5650e" providerId="LiveId" clId="{8B187954-7E63-4CC0-BAE5-79EDD91F3818}" dt="2023-02-24T05:05:15.133" v="5"/>
        <pc:sldMkLst>
          <pc:docMk/>
          <pc:sldMk cId="4120481681" sldId="270"/>
        </pc:sldMkLst>
      </pc:sldChg>
      <pc:sldChg chg="addSp modSp mod">
        <pc:chgData name="Leonie Smith" userId="fed1330f33f5650e" providerId="LiveId" clId="{8B187954-7E63-4CC0-BAE5-79EDD91F3818}" dt="2023-02-24T05:06:35.160" v="28" actId="20577"/>
        <pc:sldMkLst>
          <pc:docMk/>
          <pc:sldMk cId="939110669" sldId="271"/>
        </pc:sldMkLst>
      </pc:sldChg>
      <pc:sldChg chg="addSp modSp mod">
        <pc:chgData name="Leonie Smith" userId="fed1330f33f5650e" providerId="LiveId" clId="{8B187954-7E63-4CC0-BAE5-79EDD91F3818}" dt="2023-02-24T05:06:40.948" v="30" actId="20577"/>
        <pc:sldMkLst>
          <pc:docMk/>
          <pc:sldMk cId="4024569785" sldId="272"/>
        </pc:sldMkLst>
      </pc:sldChg>
      <pc:sldChg chg="addSp modSp mod">
        <pc:chgData name="Leonie Smith" userId="fed1330f33f5650e" providerId="LiveId" clId="{8B187954-7E63-4CC0-BAE5-79EDD91F3818}" dt="2023-02-24T05:06:46.692" v="32" actId="20577"/>
        <pc:sldMkLst>
          <pc:docMk/>
          <pc:sldMk cId="487179600" sldId="273"/>
        </pc:sldMkLst>
      </pc:sldChg>
      <pc:sldChg chg="addSp modSp mod">
        <pc:chgData name="Leonie Smith" userId="fed1330f33f5650e" providerId="LiveId" clId="{8B187954-7E63-4CC0-BAE5-79EDD91F3818}" dt="2023-02-24T05:06:54.728" v="34" actId="20577"/>
        <pc:sldMkLst>
          <pc:docMk/>
          <pc:sldMk cId="2168401200" sldId="274"/>
        </pc:sldMkLst>
      </pc:sldChg>
      <pc:sldChg chg="addSp modSp mod">
        <pc:chgData name="Leonie Smith" userId="fed1330f33f5650e" providerId="LiveId" clId="{8B187954-7E63-4CC0-BAE5-79EDD91F3818}" dt="2023-02-24T05:07:07.731" v="37" actId="1076"/>
        <pc:sldMkLst>
          <pc:docMk/>
          <pc:sldMk cId="2996969115" sldId="275"/>
        </pc:sldMkLst>
      </pc:sldChg>
      <pc:sldChg chg="addSp modSp mod">
        <pc:chgData name="Leonie Smith" userId="fed1330f33f5650e" providerId="LiveId" clId="{8B187954-7E63-4CC0-BAE5-79EDD91F3818}" dt="2023-02-24T05:07:15.675" v="40" actId="1076"/>
        <pc:sldMkLst>
          <pc:docMk/>
          <pc:sldMk cId="2390376940" sldId="276"/>
        </pc:sldMkLst>
      </pc:sldChg>
      <pc:sldChg chg="addSp modSp mod">
        <pc:chgData name="Leonie Smith" userId="fed1330f33f5650e" providerId="LiveId" clId="{8B187954-7E63-4CC0-BAE5-79EDD91F3818}" dt="2023-02-24T05:07:28.958" v="44" actId="1076"/>
        <pc:sldMkLst>
          <pc:docMk/>
          <pc:sldMk cId="4265919077" sldId="277"/>
        </pc:sldMkLst>
      </pc:sldChg>
      <pc:sldChg chg="addSp modSp mod">
        <pc:chgData name="Leonie Smith" userId="fed1330f33f5650e" providerId="LiveId" clId="{8B187954-7E63-4CC0-BAE5-79EDD91F3818}" dt="2023-02-24T05:07:41.699" v="47" actId="1076"/>
        <pc:sldMkLst>
          <pc:docMk/>
          <pc:sldMk cId="210266664" sldId="278"/>
        </pc:sldMkLst>
      </pc:sldChg>
      <pc:sldChg chg="addSp modSp mod">
        <pc:chgData name="Leonie Smith" userId="fed1330f33f5650e" providerId="LiveId" clId="{8B187954-7E63-4CC0-BAE5-79EDD91F3818}" dt="2023-02-24T05:07:50.515" v="49" actId="20577"/>
        <pc:sldMkLst>
          <pc:docMk/>
          <pc:sldMk cId="888433145" sldId="279"/>
        </pc:sldMkLst>
      </pc:sldChg>
      <pc:sldChg chg="addSp modSp mod">
        <pc:chgData name="Leonie Smith" userId="fed1330f33f5650e" providerId="LiveId" clId="{8B187954-7E63-4CC0-BAE5-79EDD91F3818}" dt="2023-02-24T05:07:58.400" v="51" actId="20577"/>
        <pc:sldMkLst>
          <pc:docMk/>
          <pc:sldMk cId="791300187" sldId="280"/>
        </pc:sldMkLst>
      </pc:sldChg>
      <pc:sldChg chg="addSp modSp mod">
        <pc:chgData name="Leonie Smith" userId="fed1330f33f5650e" providerId="LiveId" clId="{8B187954-7E63-4CC0-BAE5-79EDD91F3818}" dt="2023-02-24T05:08:12.733" v="56" actId="20577"/>
        <pc:sldMkLst>
          <pc:docMk/>
          <pc:sldMk cId="1126511635" sldId="282"/>
        </pc:sldMkLst>
      </pc:sldChg>
      <pc:sldChg chg="addSp modSp mod">
        <pc:chgData name="Leonie Smith" userId="fed1330f33f5650e" providerId="LiveId" clId="{8B187954-7E63-4CC0-BAE5-79EDD91F3818}" dt="2023-02-24T05:08:19.825" v="58" actId="20577"/>
        <pc:sldMkLst>
          <pc:docMk/>
          <pc:sldMk cId="3922583308" sldId="284"/>
        </pc:sldMkLst>
      </pc:sldChg>
      <pc:sldChg chg="addSp modSp mod">
        <pc:chgData name="Leonie Smith" userId="fed1330f33f5650e" providerId="LiveId" clId="{8B187954-7E63-4CC0-BAE5-79EDD91F3818}" dt="2023-02-24T05:08:25.407" v="60" actId="20577"/>
        <pc:sldMkLst>
          <pc:docMk/>
          <pc:sldMk cId="1850742486" sldId="286"/>
        </pc:sldMkLst>
      </pc:sldChg>
      <pc:sldChg chg="addSp modSp mod">
        <pc:chgData name="Leonie Smith" userId="fed1330f33f5650e" providerId="LiveId" clId="{8B187954-7E63-4CC0-BAE5-79EDD91F3818}" dt="2023-02-24T05:08:31.248" v="62" actId="20577"/>
        <pc:sldMkLst>
          <pc:docMk/>
          <pc:sldMk cId="1828872212" sldId="288"/>
        </pc:sldMkLst>
      </pc:sldChg>
      <pc:sldChg chg="addSp modSp mod">
        <pc:chgData name="Leonie Smith" userId="fed1330f33f5650e" providerId="LiveId" clId="{8B187954-7E63-4CC0-BAE5-79EDD91F3818}" dt="2023-02-24T05:08:43.976" v="65" actId="1076"/>
        <pc:sldMkLst>
          <pc:docMk/>
          <pc:sldMk cId="1292473336" sldId="290"/>
        </pc:sldMkLst>
      </pc:sldChg>
      <pc:sldChg chg="addSp modSp mod">
        <pc:chgData name="Leonie Smith" userId="fed1330f33f5650e" providerId="LiveId" clId="{8B187954-7E63-4CC0-BAE5-79EDD91F3818}" dt="2023-02-24T05:08:49.957" v="67" actId="20577"/>
        <pc:sldMkLst>
          <pc:docMk/>
          <pc:sldMk cId="1014080634" sldId="292"/>
        </pc:sldMkLst>
      </pc:sldChg>
      <pc:sldChg chg="addSp modSp mod">
        <pc:chgData name="Leonie Smith" userId="fed1330f33f5650e" providerId="LiveId" clId="{8B187954-7E63-4CC0-BAE5-79EDD91F3818}" dt="2023-02-24T05:09:04.142" v="73" actId="1076"/>
        <pc:sldMkLst>
          <pc:docMk/>
          <pc:sldMk cId="2859407553" sldId="294"/>
        </pc:sldMkLst>
      </pc:sldChg>
      <pc:sldChg chg="addSp modSp mod">
        <pc:chgData name="Leonie Smith" userId="fed1330f33f5650e" providerId="LiveId" clId="{8B187954-7E63-4CC0-BAE5-79EDD91F3818}" dt="2023-02-24T05:09:11.272" v="75" actId="20577"/>
        <pc:sldMkLst>
          <pc:docMk/>
          <pc:sldMk cId="287424606" sldId="297"/>
        </pc:sldMkLst>
      </pc:sldChg>
      <pc:sldChg chg="addSp modSp mod">
        <pc:chgData name="Leonie Smith" userId="fed1330f33f5650e" providerId="LiveId" clId="{8B187954-7E63-4CC0-BAE5-79EDD91F3818}" dt="2023-02-24T05:09:22.266" v="79" actId="20577"/>
        <pc:sldMkLst>
          <pc:docMk/>
          <pc:sldMk cId="3592788240" sldId="299"/>
        </pc:sldMkLst>
      </pc:sldChg>
      <pc:sldChg chg="addSp modSp mod">
        <pc:chgData name="Leonie Smith" userId="fed1330f33f5650e" providerId="LiveId" clId="{8B187954-7E63-4CC0-BAE5-79EDD91F3818}" dt="2023-02-24T05:09:28.828" v="81" actId="20577"/>
        <pc:sldMkLst>
          <pc:docMk/>
          <pc:sldMk cId="2915537304" sldId="304"/>
        </pc:sldMkLst>
      </pc:sldChg>
      <pc:sldChg chg="new del">
        <pc:chgData name="Leonie Smith" userId="fed1330f33f5650e" providerId="LiveId" clId="{8B187954-7E63-4CC0-BAE5-79EDD91F3818}" dt="2023-02-24T05:26:27.473" v="83" actId="2696"/>
        <pc:sldMkLst>
          <pc:docMk/>
          <pc:sldMk cId="4267278639" sldId="305"/>
        </pc:sldMkLst>
      </pc:sldChg>
    </pc:docChg>
  </pc:docChgLst>
  <pc:docChgLst>
    <pc:chgData name="Alfred Smith" userId="3c60a3631c0db8ad" providerId="LiveId" clId="{4C52A4CD-7CBF-4BEA-B440-8111FA31A51A}"/>
    <pc:docChg chg="custSel modSld">
      <pc:chgData name="Alfred Smith" userId="3c60a3631c0db8ad" providerId="LiveId" clId="{4C52A4CD-7CBF-4BEA-B440-8111FA31A51A}" dt="2025-05-06T12:23:23.046" v="4" actId="1076"/>
      <pc:docMkLst>
        <pc:docMk/>
      </pc:docMkLst>
      <pc:sldChg chg="addSp delSp modSp mod">
        <pc:chgData name="Alfred Smith" userId="3c60a3631c0db8ad" providerId="LiveId" clId="{4C52A4CD-7CBF-4BEA-B440-8111FA31A51A}" dt="2025-05-06T12:20:45.965" v="2"/>
        <pc:sldMkLst>
          <pc:docMk/>
          <pc:sldMk cId="1499918570" sldId="257"/>
        </pc:sldMkLst>
        <pc:spChg chg="del">
          <ac:chgData name="Alfred Smith" userId="3c60a3631c0db8ad" providerId="LiveId" clId="{4C52A4CD-7CBF-4BEA-B440-8111FA31A51A}" dt="2025-05-06T12:20:38.676" v="0" actId="478"/>
          <ac:spMkLst>
            <pc:docMk/>
            <pc:sldMk cId="1499918570" sldId="257"/>
            <ac:spMk id="3" creationId="{0228937D-0D81-2DA1-1C55-FD99B23FE1AE}"/>
          </ac:spMkLst>
        </pc:spChg>
        <pc:spChg chg="add del mod">
          <ac:chgData name="Alfred Smith" userId="3c60a3631c0db8ad" providerId="LiveId" clId="{4C52A4CD-7CBF-4BEA-B440-8111FA31A51A}" dt="2025-05-06T12:20:44.439" v="1" actId="478"/>
          <ac:spMkLst>
            <pc:docMk/>
            <pc:sldMk cId="1499918570" sldId="257"/>
            <ac:spMk id="5" creationId="{3DCB511A-2C39-9261-4C57-AA4F4D3B61C9}"/>
          </ac:spMkLst>
        </pc:spChg>
        <pc:spChg chg="add mod">
          <ac:chgData name="Alfred Smith" userId="3c60a3631c0db8ad" providerId="LiveId" clId="{4C52A4CD-7CBF-4BEA-B440-8111FA31A51A}" dt="2025-05-06T12:20:45.965" v="2"/>
          <ac:spMkLst>
            <pc:docMk/>
            <pc:sldMk cId="1499918570" sldId="257"/>
            <ac:spMk id="7" creationId="{F40625B6-5F3F-A302-BCDB-256F6F5FDE4D}"/>
          </ac:spMkLst>
        </pc:spChg>
      </pc:sldChg>
      <pc:sldChg chg="modSp">
        <pc:chgData name="Alfred Smith" userId="3c60a3631c0db8ad" providerId="LiveId" clId="{4C52A4CD-7CBF-4BEA-B440-8111FA31A51A}" dt="2025-05-06T12:21:23.474" v="3"/>
        <pc:sldMkLst>
          <pc:docMk/>
          <pc:sldMk cId="3788111665" sldId="258"/>
        </pc:sldMkLst>
        <pc:spChg chg="mod">
          <ac:chgData name="Alfred Smith" userId="3c60a3631c0db8ad" providerId="LiveId" clId="{4C52A4CD-7CBF-4BEA-B440-8111FA31A51A}" dt="2025-05-06T12:21:23.474" v="3"/>
          <ac:spMkLst>
            <pc:docMk/>
            <pc:sldMk cId="3788111665" sldId="258"/>
            <ac:spMk id="7" creationId="{7457ECF9-E481-4D20-7985-287C925479B1}"/>
          </ac:spMkLst>
        </pc:spChg>
      </pc:sldChg>
      <pc:sldChg chg="modSp">
        <pc:chgData name="Alfred Smith" userId="3c60a3631c0db8ad" providerId="LiveId" clId="{4C52A4CD-7CBF-4BEA-B440-8111FA31A51A}" dt="2025-05-06T12:21:23.474" v="3"/>
        <pc:sldMkLst>
          <pc:docMk/>
          <pc:sldMk cId="454763615" sldId="259"/>
        </pc:sldMkLst>
        <pc:spChg chg="mod">
          <ac:chgData name="Alfred Smith" userId="3c60a3631c0db8ad" providerId="LiveId" clId="{4C52A4CD-7CBF-4BEA-B440-8111FA31A51A}" dt="2025-05-06T12:21:23.474" v="3"/>
          <ac:spMkLst>
            <pc:docMk/>
            <pc:sldMk cId="454763615" sldId="259"/>
            <ac:spMk id="3" creationId="{A58184BD-88F1-BA02-40C1-D8403D0EEC0D}"/>
          </ac:spMkLst>
        </pc:spChg>
      </pc:sldChg>
      <pc:sldChg chg="modSp mod">
        <pc:chgData name="Alfred Smith" userId="3c60a3631c0db8ad" providerId="LiveId" clId="{4C52A4CD-7CBF-4BEA-B440-8111FA31A51A}" dt="2025-05-06T12:23:23.046" v="4" actId="1076"/>
        <pc:sldMkLst>
          <pc:docMk/>
          <pc:sldMk cId="3137811553" sldId="268"/>
        </pc:sldMkLst>
        <pc:spChg chg="mod">
          <ac:chgData name="Alfred Smith" userId="3c60a3631c0db8ad" providerId="LiveId" clId="{4C52A4CD-7CBF-4BEA-B440-8111FA31A51A}" dt="2025-05-06T12:23:23.046" v="4" actId="1076"/>
          <ac:spMkLst>
            <pc:docMk/>
            <pc:sldMk cId="3137811553" sldId="268"/>
            <ac:spMk id="3" creationId="{A58184BD-88F1-BA02-40C1-D8403D0EEC0D}"/>
          </ac:spMkLst>
        </pc:spChg>
        <pc:spChg chg="mod">
          <ac:chgData name="Alfred Smith" userId="3c60a3631c0db8ad" providerId="LiveId" clId="{4C52A4CD-7CBF-4BEA-B440-8111FA31A51A}" dt="2025-05-06T12:23:23.046" v="4" actId="1076"/>
          <ac:spMkLst>
            <pc:docMk/>
            <pc:sldMk cId="3137811553" sldId="268"/>
            <ac:spMk id="4" creationId="{EE2AC625-9141-A801-F431-DD5F79396320}"/>
          </ac:spMkLst>
        </pc:spChg>
      </pc:sldChg>
      <pc:sldChg chg="modSp">
        <pc:chgData name="Alfred Smith" userId="3c60a3631c0db8ad" providerId="LiveId" clId="{4C52A4CD-7CBF-4BEA-B440-8111FA31A51A}" dt="2025-05-06T12:21:23.474" v="3"/>
        <pc:sldMkLst>
          <pc:docMk/>
          <pc:sldMk cId="4120481681" sldId="270"/>
        </pc:sldMkLst>
        <pc:spChg chg="mod">
          <ac:chgData name="Alfred Smith" userId="3c60a3631c0db8ad" providerId="LiveId" clId="{4C52A4CD-7CBF-4BEA-B440-8111FA31A51A}" dt="2025-05-06T12:21:23.474" v="3"/>
          <ac:spMkLst>
            <pc:docMk/>
            <pc:sldMk cId="4120481681" sldId="270"/>
            <ac:spMk id="4" creationId="{D79BFFFF-0F92-0C95-07EA-2F708AC6286C}"/>
          </ac:spMkLst>
        </pc:spChg>
      </pc:sldChg>
      <pc:sldChg chg="modSp">
        <pc:chgData name="Alfred Smith" userId="3c60a3631c0db8ad" providerId="LiveId" clId="{4C52A4CD-7CBF-4BEA-B440-8111FA31A51A}" dt="2025-05-06T12:21:23.474" v="3"/>
        <pc:sldMkLst>
          <pc:docMk/>
          <pc:sldMk cId="939110669" sldId="271"/>
        </pc:sldMkLst>
        <pc:spChg chg="mod">
          <ac:chgData name="Alfred Smith" userId="3c60a3631c0db8ad" providerId="LiveId" clId="{4C52A4CD-7CBF-4BEA-B440-8111FA31A51A}" dt="2025-05-06T12:21:23.474" v="3"/>
          <ac:spMkLst>
            <pc:docMk/>
            <pc:sldMk cId="939110669" sldId="271"/>
            <ac:spMk id="5" creationId="{8416BC14-6220-507C-E544-A9347267E012}"/>
          </ac:spMkLst>
        </pc:spChg>
      </pc:sldChg>
      <pc:sldChg chg="modSp">
        <pc:chgData name="Alfred Smith" userId="3c60a3631c0db8ad" providerId="LiveId" clId="{4C52A4CD-7CBF-4BEA-B440-8111FA31A51A}" dt="2025-05-06T12:21:23.474" v="3"/>
        <pc:sldMkLst>
          <pc:docMk/>
          <pc:sldMk cId="4024569785" sldId="272"/>
        </pc:sldMkLst>
        <pc:spChg chg="mod">
          <ac:chgData name="Alfred Smith" userId="3c60a3631c0db8ad" providerId="LiveId" clId="{4C52A4CD-7CBF-4BEA-B440-8111FA31A51A}" dt="2025-05-06T12:21:23.474" v="3"/>
          <ac:spMkLst>
            <pc:docMk/>
            <pc:sldMk cId="4024569785" sldId="272"/>
            <ac:spMk id="7" creationId="{76E4A680-36EF-C433-A5B3-6DAA66224BE3}"/>
          </ac:spMkLst>
        </pc:spChg>
      </pc:sldChg>
      <pc:sldChg chg="modSp">
        <pc:chgData name="Alfred Smith" userId="3c60a3631c0db8ad" providerId="LiveId" clId="{4C52A4CD-7CBF-4BEA-B440-8111FA31A51A}" dt="2025-05-06T12:21:23.474" v="3"/>
        <pc:sldMkLst>
          <pc:docMk/>
          <pc:sldMk cId="487179600" sldId="273"/>
        </pc:sldMkLst>
        <pc:spChg chg="mod">
          <ac:chgData name="Alfred Smith" userId="3c60a3631c0db8ad" providerId="LiveId" clId="{4C52A4CD-7CBF-4BEA-B440-8111FA31A51A}" dt="2025-05-06T12:21:23.474" v="3"/>
          <ac:spMkLst>
            <pc:docMk/>
            <pc:sldMk cId="487179600" sldId="273"/>
            <ac:spMk id="4" creationId="{25795B3B-6B15-295B-A517-4E6CC83979D1}"/>
          </ac:spMkLst>
        </pc:spChg>
      </pc:sldChg>
      <pc:sldChg chg="modSp">
        <pc:chgData name="Alfred Smith" userId="3c60a3631c0db8ad" providerId="LiveId" clId="{4C52A4CD-7CBF-4BEA-B440-8111FA31A51A}" dt="2025-05-06T12:21:23.474" v="3"/>
        <pc:sldMkLst>
          <pc:docMk/>
          <pc:sldMk cId="2168401200" sldId="274"/>
        </pc:sldMkLst>
        <pc:spChg chg="mod">
          <ac:chgData name="Alfred Smith" userId="3c60a3631c0db8ad" providerId="LiveId" clId="{4C52A4CD-7CBF-4BEA-B440-8111FA31A51A}" dt="2025-05-06T12:21:23.474" v="3"/>
          <ac:spMkLst>
            <pc:docMk/>
            <pc:sldMk cId="2168401200" sldId="274"/>
            <ac:spMk id="6" creationId="{C56759A4-2728-231E-2780-9F2021076C8A}"/>
          </ac:spMkLst>
        </pc:spChg>
      </pc:sldChg>
      <pc:sldChg chg="modSp">
        <pc:chgData name="Alfred Smith" userId="3c60a3631c0db8ad" providerId="LiveId" clId="{4C52A4CD-7CBF-4BEA-B440-8111FA31A51A}" dt="2025-05-06T12:21:23.474" v="3"/>
        <pc:sldMkLst>
          <pc:docMk/>
          <pc:sldMk cId="2996969115" sldId="275"/>
        </pc:sldMkLst>
        <pc:spChg chg="mod">
          <ac:chgData name="Alfred Smith" userId="3c60a3631c0db8ad" providerId="LiveId" clId="{4C52A4CD-7CBF-4BEA-B440-8111FA31A51A}" dt="2025-05-06T12:21:23.474" v="3"/>
          <ac:spMkLst>
            <pc:docMk/>
            <pc:sldMk cId="2996969115" sldId="275"/>
            <ac:spMk id="4" creationId="{234FB5E9-381B-9FB0-1EFC-8F499A11550F}"/>
          </ac:spMkLst>
        </pc:spChg>
      </pc:sldChg>
      <pc:sldChg chg="modSp">
        <pc:chgData name="Alfred Smith" userId="3c60a3631c0db8ad" providerId="LiveId" clId="{4C52A4CD-7CBF-4BEA-B440-8111FA31A51A}" dt="2025-05-06T12:21:23.474" v="3"/>
        <pc:sldMkLst>
          <pc:docMk/>
          <pc:sldMk cId="2390376940" sldId="276"/>
        </pc:sldMkLst>
        <pc:spChg chg="mod">
          <ac:chgData name="Alfred Smith" userId="3c60a3631c0db8ad" providerId="LiveId" clId="{4C52A4CD-7CBF-4BEA-B440-8111FA31A51A}" dt="2025-05-06T12:21:23.474" v="3"/>
          <ac:spMkLst>
            <pc:docMk/>
            <pc:sldMk cId="2390376940" sldId="276"/>
            <ac:spMk id="4" creationId="{CA4B8378-B3A0-37DC-EED3-A9E90C646029}"/>
          </ac:spMkLst>
        </pc:spChg>
      </pc:sldChg>
      <pc:sldChg chg="modSp">
        <pc:chgData name="Alfred Smith" userId="3c60a3631c0db8ad" providerId="LiveId" clId="{4C52A4CD-7CBF-4BEA-B440-8111FA31A51A}" dt="2025-05-06T12:21:23.474" v="3"/>
        <pc:sldMkLst>
          <pc:docMk/>
          <pc:sldMk cId="4265919077" sldId="277"/>
        </pc:sldMkLst>
        <pc:spChg chg="mod">
          <ac:chgData name="Alfred Smith" userId="3c60a3631c0db8ad" providerId="LiveId" clId="{4C52A4CD-7CBF-4BEA-B440-8111FA31A51A}" dt="2025-05-06T12:21:23.474" v="3"/>
          <ac:spMkLst>
            <pc:docMk/>
            <pc:sldMk cId="4265919077" sldId="277"/>
            <ac:spMk id="4" creationId="{5B478707-4185-1719-55EF-195002558244}"/>
          </ac:spMkLst>
        </pc:spChg>
      </pc:sldChg>
      <pc:sldChg chg="modSp">
        <pc:chgData name="Alfred Smith" userId="3c60a3631c0db8ad" providerId="LiveId" clId="{4C52A4CD-7CBF-4BEA-B440-8111FA31A51A}" dt="2025-05-06T12:21:23.474" v="3"/>
        <pc:sldMkLst>
          <pc:docMk/>
          <pc:sldMk cId="210266664" sldId="278"/>
        </pc:sldMkLst>
        <pc:spChg chg="mod">
          <ac:chgData name="Alfred Smith" userId="3c60a3631c0db8ad" providerId="LiveId" clId="{4C52A4CD-7CBF-4BEA-B440-8111FA31A51A}" dt="2025-05-06T12:21:23.474" v="3"/>
          <ac:spMkLst>
            <pc:docMk/>
            <pc:sldMk cId="210266664" sldId="278"/>
            <ac:spMk id="4" creationId="{34B94FD6-97A7-D779-6D15-4DAEE2DD70C5}"/>
          </ac:spMkLst>
        </pc:spChg>
      </pc:sldChg>
      <pc:sldChg chg="modSp">
        <pc:chgData name="Alfred Smith" userId="3c60a3631c0db8ad" providerId="LiveId" clId="{4C52A4CD-7CBF-4BEA-B440-8111FA31A51A}" dt="2025-05-06T12:21:23.474" v="3"/>
        <pc:sldMkLst>
          <pc:docMk/>
          <pc:sldMk cId="888433145" sldId="279"/>
        </pc:sldMkLst>
        <pc:spChg chg="mod">
          <ac:chgData name="Alfred Smith" userId="3c60a3631c0db8ad" providerId="LiveId" clId="{4C52A4CD-7CBF-4BEA-B440-8111FA31A51A}" dt="2025-05-06T12:21:23.474" v="3"/>
          <ac:spMkLst>
            <pc:docMk/>
            <pc:sldMk cId="888433145" sldId="279"/>
            <ac:spMk id="4" creationId="{37769A14-042D-6FC6-2792-15AACE3082F8}"/>
          </ac:spMkLst>
        </pc:spChg>
      </pc:sldChg>
      <pc:sldChg chg="modSp">
        <pc:chgData name="Alfred Smith" userId="3c60a3631c0db8ad" providerId="LiveId" clId="{4C52A4CD-7CBF-4BEA-B440-8111FA31A51A}" dt="2025-05-06T12:21:23.474" v="3"/>
        <pc:sldMkLst>
          <pc:docMk/>
          <pc:sldMk cId="791300187" sldId="280"/>
        </pc:sldMkLst>
        <pc:spChg chg="mod">
          <ac:chgData name="Alfred Smith" userId="3c60a3631c0db8ad" providerId="LiveId" clId="{4C52A4CD-7CBF-4BEA-B440-8111FA31A51A}" dt="2025-05-06T12:21:23.474" v="3"/>
          <ac:spMkLst>
            <pc:docMk/>
            <pc:sldMk cId="791300187" sldId="280"/>
            <ac:spMk id="4" creationId="{5A0F1A1B-14DD-F5E7-03A9-0F8ACA9E8F3B}"/>
          </ac:spMkLst>
        </pc:spChg>
      </pc:sldChg>
      <pc:sldChg chg="modSp">
        <pc:chgData name="Alfred Smith" userId="3c60a3631c0db8ad" providerId="LiveId" clId="{4C52A4CD-7CBF-4BEA-B440-8111FA31A51A}" dt="2025-05-06T12:21:23.474" v="3"/>
        <pc:sldMkLst>
          <pc:docMk/>
          <pc:sldMk cId="1126511635" sldId="282"/>
        </pc:sldMkLst>
        <pc:spChg chg="mod">
          <ac:chgData name="Alfred Smith" userId="3c60a3631c0db8ad" providerId="LiveId" clId="{4C52A4CD-7CBF-4BEA-B440-8111FA31A51A}" dt="2025-05-06T12:21:23.474" v="3"/>
          <ac:spMkLst>
            <pc:docMk/>
            <pc:sldMk cId="1126511635" sldId="282"/>
            <ac:spMk id="4" creationId="{44EE68EA-CAEA-6581-1669-3E765E8BF3E3}"/>
          </ac:spMkLst>
        </pc:spChg>
      </pc:sldChg>
      <pc:sldChg chg="modSp">
        <pc:chgData name="Alfred Smith" userId="3c60a3631c0db8ad" providerId="LiveId" clId="{4C52A4CD-7CBF-4BEA-B440-8111FA31A51A}" dt="2025-05-06T12:21:23.474" v="3"/>
        <pc:sldMkLst>
          <pc:docMk/>
          <pc:sldMk cId="3922583308" sldId="284"/>
        </pc:sldMkLst>
        <pc:spChg chg="mod">
          <ac:chgData name="Alfred Smith" userId="3c60a3631c0db8ad" providerId="LiveId" clId="{4C52A4CD-7CBF-4BEA-B440-8111FA31A51A}" dt="2025-05-06T12:21:23.474" v="3"/>
          <ac:spMkLst>
            <pc:docMk/>
            <pc:sldMk cId="3922583308" sldId="284"/>
            <ac:spMk id="4" creationId="{7837F998-A5EA-5D9B-49CD-F7962A5AB3DB}"/>
          </ac:spMkLst>
        </pc:spChg>
      </pc:sldChg>
      <pc:sldChg chg="modSp">
        <pc:chgData name="Alfred Smith" userId="3c60a3631c0db8ad" providerId="LiveId" clId="{4C52A4CD-7CBF-4BEA-B440-8111FA31A51A}" dt="2025-05-06T12:21:23.474" v="3"/>
        <pc:sldMkLst>
          <pc:docMk/>
          <pc:sldMk cId="1850742486" sldId="286"/>
        </pc:sldMkLst>
        <pc:spChg chg="mod">
          <ac:chgData name="Alfred Smith" userId="3c60a3631c0db8ad" providerId="LiveId" clId="{4C52A4CD-7CBF-4BEA-B440-8111FA31A51A}" dt="2025-05-06T12:21:23.474" v="3"/>
          <ac:spMkLst>
            <pc:docMk/>
            <pc:sldMk cId="1850742486" sldId="286"/>
            <ac:spMk id="4" creationId="{0D8B175C-268A-84AD-FC62-932B231C118C}"/>
          </ac:spMkLst>
        </pc:spChg>
      </pc:sldChg>
      <pc:sldChg chg="modSp">
        <pc:chgData name="Alfred Smith" userId="3c60a3631c0db8ad" providerId="LiveId" clId="{4C52A4CD-7CBF-4BEA-B440-8111FA31A51A}" dt="2025-05-06T12:21:23.474" v="3"/>
        <pc:sldMkLst>
          <pc:docMk/>
          <pc:sldMk cId="1828872212" sldId="288"/>
        </pc:sldMkLst>
        <pc:spChg chg="mod">
          <ac:chgData name="Alfred Smith" userId="3c60a3631c0db8ad" providerId="LiveId" clId="{4C52A4CD-7CBF-4BEA-B440-8111FA31A51A}" dt="2025-05-06T12:21:23.474" v="3"/>
          <ac:spMkLst>
            <pc:docMk/>
            <pc:sldMk cId="1828872212" sldId="288"/>
            <ac:spMk id="4" creationId="{310AE67E-8DA2-534B-A886-04DB82FACF59}"/>
          </ac:spMkLst>
        </pc:spChg>
      </pc:sldChg>
      <pc:sldChg chg="modSp">
        <pc:chgData name="Alfred Smith" userId="3c60a3631c0db8ad" providerId="LiveId" clId="{4C52A4CD-7CBF-4BEA-B440-8111FA31A51A}" dt="2025-05-06T12:21:23.474" v="3"/>
        <pc:sldMkLst>
          <pc:docMk/>
          <pc:sldMk cId="1292473336" sldId="290"/>
        </pc:sldMkLst>
        <pc:spChg chg="mod">
          <ac:chgData name="Alfred Smith" userId="3c60a3631c0db8ad" providerId="LiveId" clId="{4C52A4CD-7CBF-4BEA-B440-8111FA31A51A}" dt="2025-05-06T12:21:23.474" v="3"/>
          <ac:spMkLst>
            <pc:docMk/>
            <pc:sldMk cId="1292473336" sldId="290"/>
            <ac:spMk id="4" creationId="{B7C37B3D-2A03-DF91-B723-4AFBB353A286}"/>
          </ac:spMkLst>
        </pc:spChg>
      </pc:sldChg>
      <pc:sldChg chg="modSp">
        <pc:chgData name="Alfred Smith" userId="3c60a3631c0db8ad" providerId="LiveId" clId="{4C52A4CD-7CBF-4BEA-B440-8111FA31A51A}" dt="2025-05-06T12:21:23.474" v="3"/>
        <pc:sldMkLst>
          <pc:docMk/>
          <pc:sldMk cId="1014080634" sldId="292"/>
        </pc:sldMkLst>
        <pc:spChg chg="mod">
          <ac:chgData name="Alfred Smith" userId="3c60a3631c0db8ad" providerId="LiveId" clId="{4C52A4CD-7CBF-4BEA-B440-8111FA31A51A}" dt="2025-05-06T12:21:23.474" v="3"/>
          <ac:spMkLst>
            <pc:docMk/>
            <pc:sldMk cId="1014080634" sldId="292"/>
            <ac:spMk id="4" creationId="{D9EB96F1-F732-BBCD-B844-E073F89A0605}"/>
          </ac:spMkLst>
        </pc:spChg>
      </pc:sldChg>
      <pc:sldChg chg="modSp">
        <pc:chgData name="Alfred Smith" userId="3c60a3631c0db8ad" providerId="LiveId" clId="{4C52A4CD-7CBF-4BEA-B440-8111FA31A51A}" dt="2025-05-06T12:21:23.474" v="3"/>
        <pc:sldMkLst>
          <pc:docMk/>
          <pc:sldMk cId="2859407553" sldId="294"/>
        </pc:sldMkLst>
        <pc:spChg chg="mod">
          <ac:chgData name="Alfred Smith" userId="3c60a3631c0db8ad" providerId="LiveId" clId="{4C52A4CD-7CBF-4BEA-B440-8111FA31A51A}" dt="2025-05-06T12:21:23.474" v="3"/>
          <ac:spMkLst>
            <pc:docMk/>
            <pc:sldMk cId="2859407553" sldId="294"/>
            <ac:spMk id="4" creationId="{048A517C-0471-CAA5-C372-8C346F3B5D28}"/>
          </ac:spMkLst>
        </pc:spChg>
      </pc:sldChg>
      <pc:sldChg chg="modSp">
        <pc:chgData name="Alfred Smith" userId="3c60a3631c0db8ad" providerId="LiveId" clId="{4C52A4CD-7CBF-4BEA-B440-8111FA31A51A}" dt="2025-05-06T12:21:23.474" v="3"/>
        <pc:sldMkLst>
          <pc:docMk/>
          <pc:sldMk cId="287424606" sldId="297"/>
        </pc:sldMkLst>
        <pc:spChg chg="mod">
          <ac:chgData name="Alfred Smith" userId="3c60a3631c0db8ad" providerId="LiveId" clId="{4C52A4CD-7CBF-4BEA-B440-8111FA31A51A}" dt="2025-05-06T12:21:23.474" v="3"/>
          <ac:spMkLst>
            <pc:docMk/>
            <pc:sldMk cId="287424606" sldId="297"/>
            <ac:spMk id="4" creationId="{88A1C56B-7BC2-E0C2-FA53-BF97A30CF7B3}"/>
          </ac:spMkLst>
        </pc:spChg>
      </pc:sldChg>
      <pc:sldChg chg="modSp">
        <pc:chgData name="Alfred Smith" userId="3c60a3631c0db8ad" providerId="LiveId" clId="{4C52A4CD-7CBF-4BEA-B440-8111FA31A51A}" dt="2025-05-06T12:21:23.474" v="3"/>
        <pc:sldMkLst>
          <pc:docMk/>
          <pc:sldMk cId="3592788240" sldId="299"/>
        </pc:sldMkLst>
        <pc:spChg chg="mod">
          <ac:chgData name="Alfred Smith" userId="3c60a3631c0db8ad" providerId="LiveId" clId="{4C52A4CD-7CBF-4BEA-B440-8111FA31A51A}" dt="2025-05-06T12:21:23.474" v="3"/>
          <ac:spMkLst>
            <pc:docMk/>
            <pc:sldMk cId="3592788240" sldId="299"/>
            <ac:spMk id="4" creationId="{7CB1BDE1-6C02-DCA4-7394-E52399C6D589}"/>
          </ac:spMkLst>
        </pc:spChg>
      </pc:sldChg>
      <pc:sldChg chg="modSp">
        <pc:chgData name="Alfred Smith" userId="3c60a3631c0db8ad" providerId="LiveId" clId="{4C52A4CD-7CBF-4BEA-B440-8111FA31A51A}" dt="2025-05-06T12:21:23.474" v="3"/>
        <pc:sldMkLst>
          <pc:docMk/>
          <pc:sldMk cId="2915537304" sldId="304"/>
        </pc:sldMkLst>
        <pc:spChg chg="mod">
          <ac:chgData name="Alfred Smith" userId="3c60a3631c0db8ad" providerId="LiveId" clId="{4C52A4CD-7CBF-4BEA-B440-8111FA31A51A}" dt="2025-05-06T12:21:23.474" v="3"/>
          <ac:spMkLst>
            <pc:docMk/>
            <pc:sldMk cId="2915537304" sldId="304"/>
            <ac:spMk id="2" creationId="{EF7871CB-1B50-2647-4D45-268E57FC6E39}"/>
          </ac:spMkLst>
        </pc:spChg>
      </pc:sldChg>
      <pc:sldChg chg="modSp">
        <pc:chgData name="Alfred Smith" userId="3c60a3631c0db8ad" providerId="LiveId" clId="{4C52A4CD-7CBF-4BEA-B440-8111FA31A51A}" dt="2025-05-06T12:21:23.474" v="3"/>
        <pc:sldMkLst>
          <pc:docMk/>
          <pc:sldMk cId="16134585" sldId="307"/>
        </pc:sldMkLst>
        <pc:spChg chg="mod">
          <ac:chgData name="Alfred Smith" userId="3c60a3631c0db8ad" providerId="LiveId" clId="{4C52A4CD-7CBF-4BEA-B440-8111FA31A51A}" dt="2025-05-06T12:21:23.474" v="3"/>
          <ac:spMkLst>
            <pc:docMk/>
            <pc:sldMk cId="16134585" sldId="307"/>
            <ac:spMk id="4" creationId="{34B94FD6-97A7-D779-6D15-4DAEE2DD70C5}"/>
          </ac:spMkLst>
        </pc:spChg>
      </pc:sldChg>
    </pc:docChg>
  </pc:docChgLst>
  <pc:docChgLst>
    <pc:chgData name="Leonie Smith" userId="fed1330f33f5650e" providerId="LiveId" clId="{73B46297-9884-4C45-84AF-E4C08AD8CA4B}"/>
    <pc:docChg chg="delSld modSld">
      <pc:chgData name="Leonie Smith" userId="fed1330f33f5650e" providerId="LiveId" clId="{73B46297-9884-4C45-84AF-E4C08AD8CA4B}" dt="2024-01-24T04:01:51.510" v="86" actId="20577"/>
      <pc:docMkLst>
        <pc:docMk/>
      </pc:docMkLst>
      <pc:sldChg chg="addSp delSp modSp mod modTransition modAnim modNotesTx">
        <pc:chgData name="Leonie Smith" userId="fed1330f33f5650e" providerId="LiveId" clId="{73B46297-9884-4C45-84AF-E4C08AD8CA4B}" dt="2024-01-24T04:01:51.510" v="86" actId="20577"/>
        <pc:sldMkLst>
          <pc:docMk/>
          <pc:sldMk cId="1499918570" sldId="257"/>
        </pc:sldMkLst>
      </pc:sldChg>
      <pc:sldChg chg="addSp delSp modSp mod modTransition modAnim">
        <pc:chgData name="Leonie Smith" userId="fed1330f33f5650e" providerId="LiveId" clId="{73B46297-9884-4C45-84AF-E4C08AD8CA4B}" dt="2024-01-23T03:23:03.428" v="5"/>
        <pc:sldMkLst>
          <pc:docMk/>
          <pc:sldMk cId="454763615" sldId="259"/>
        </pc:sldMkLst>
      </pc:sldChg>
      <pc:sldChg chg="addSp delSp modSp mod modTransition modAnim">
        <pc:chgData name="Leonie Smith" userId="fed1330f33f5650e" providerId="LiveId" clId="{73B46297-9884-4C45-84AF-E4C08AD8CA4B}" dt="2024-01-23T03:23:34.816" v="8"/>
        <pc:sldMkLst>
          <pc:docMk/>
          <pc:sldMk cId="2346136586" sldId="260"/>
        </pc:sldMkLst>
      </pc:sldChg>
      <pc:sldChg chg="addSp delSp modSp mod modTransition modAnim">
        <pc:chgData name="Leonie Smith" userId="fed1330f33f5650e" providerId="LiveId" clId="{73B46297-9884-4C45-84AF-E4C08AD8CA4B}" dt="2024-01-23T03:23:52.683" v="11"/>
        <pc:sldMkLst>
          <pc:docMk/>
          <pc:sldMk cId="4037329247" sldId="261"/>
        </pc:sldMkLst>
      </pc:sldChg>
      <pc:sldChg chg="addSp delSp modSp mod modTransition modAnim">
        <pc:chgData name="Leonie Smith" userId="fed1330f33f5650e" providerId="LiveId" clId="{73B46297-9884-4C45-84AF-E4C08AD8CA4B}" dt="2024-01-23T03:24:23.506" v="14"/>
        <pc:sldMkLst>
          <pc:docMk/>
          <pc:sldMk cId="1909638311" sldId="262"/>
        </pc:sldMkLst>
      </pc:sldChg>
      <pc:sldChg chg="addSp delSp modSp mod modTransition modAnim">
        <pc:chgData name="Leonie Smith" userId="fed1330f33f5650e" providerId="LiveId" clId="{73B46297-9884-4C45-84AF-E4C08AD8CA4B}" dt="2024-01-23T03:24:40.181" v="17"/>
        <pc:sldMkLst>
          <pc:docMk/>
          <pc:sldMk cId="641208035" sldId="263"/>
        </pc:sldMkLst>
      </pc:sldChg>
      <pc:sldChg chg="addSp delSp modSp mod modTransition modAnim">
        <pc:chgData name="Leonie Smith" userId="fed1330f33f5650e" providerId="LiveId" clId="{73B46297-9884-4C45-84AF-E4C08AD8CA4B}" dt="2024-01-23T03:24:55.540" v="20"/>
        <pc:sldMkLst>
          <pc:docMk/>
          <pc:sldMk cId="4044745628" sldId="264"/>
        </pc:sldMkLst>
      </pc:sldChg>
      <pc:sldChg chg="addSp delSp modSp mod modTransition modAnim">
        <pc:chgData name="Leonie Smith" userId="fed1330f33f5650e" providerId="LiveId" clId="{73B46297-9884-4C45-84AF-E4C08AD8CA4B}" dt="2024-01-23T03:25:14.665" v="23"/>
        <pc:sldMkLst>
          <pc:docMk/>
          <pc:sldMk cId="978260341" sldId="265"/>
        </pc:sldMkLst>
      </pc:sldChg>
      <pc:sldChg chg="addSp delSp modSp mod modTransition modAnim">
        <pc:chgData name="Leonie Smith" userId="fed1330f33f5650e" providerId="LiveId" clId="{73B46297-9884-4C45-84AF-E4C08AD8CA4B}" dt="2024-01-23T03:25:30.256" v="26"/>
        <pc:sldMkLst>
          <pc:docMk/>
          <pc:sldMk cId="3575870363" sldId="266"/>
        </pc:sldMkLst>
      </pc:sldChg>
      <pc:sldChg chg="addSp delSp modSp mod modTransition modAnim">
        <pc:chgData name="Leonie Smith" userId="fed1330f33f5650e" providerId="LiveId" clId="{73B46297-9884-4C45-84AF-E4C08AD8CA4B}" dt="2024-01-23T03:26:06.414" v="32"/>
        <pc:sldMkLst>
          <pc:docMk/>
          <pc:sldMk cId="4017137865" sldId="267"/>
        </pc:sldMkLst>
      </pc:sldChg>
      <pc:sldChg chg="addSp delSp modSp mod modTransition modAnim">
        <pc:chgData name="Leonie Smith" userId="fed1330f33f5650e" providerId="LiveId" clId="{73B46297-9884-4C45-84AF-E4C08AD8CA4B}" dt="2024-01-23T03:26:27.383" v="35"/>
        <pc:sldMkLst>
          <pc:docMk/>
          <pc:sldMk cId="3137811553" sldId="268"/>
        </pc:sldMkLst>
      </pc:sldChg>
      <pc:sldChg chg="addSp delSp modSp mod modTransition modAnim">
        <pc:chgData name="Leonie Smith" userId="fed1330f33f5650e" providerId="LiveId" clId="{73B46297-9884-4C45-84AF-E4C08AD8CA4B}" dt="2024-01-23T03:27:06.555" v="41"/>
        <pc:sldMkLst>
          <pc:docMk/>
          <pc:sldMk cId="100491716" sldId="269"/>
        </pc:sldMkLst>
      </pc:sldChg>
      <pc:sldChg chg="addSp delSp modSp mod modTransition modAnim">
        <pc:chgData name="Leonie Smith" userId="fed1330f33f5650e" providerId="LiveId" clId="{73B46297-9884-4C45-84AF-E4C08AD8CA4B}" dt="2024-01-23T03:27:29.693" v="44"/>
        <pc:sldMkLst>
          <pc:docMk/>
          <pc:sldMk cId="1922139011" sldId="281"/>
        </pc:sldMkLst>
      </pc:sldChg>
      <pc:sldChg chg="addSp delSp modSp mod modTransition modAnim">
        <pc:chgData name="Leonie Smith" userId="fed1330f33f5650e" providerId="LiveId" clId="{73B46297-9884-4C45-84AF-E4C08AD8CA4B}" dt="2024-01-23T03:27:53.856" v="47"/>
        <pc:sldMkLst>
          <pc:docMk/>
          <pc:sldMk cId="3166251957" sldId="283"/>
        </pc:sldMkLst>
      </pc:sldChg>
      <pc:sldChg chg="addSp delSp modSp mod modTransition modAnim">
        <pc:chgData name="Leonie Smith" userId="fed1330f33f5650e" providerId="LiveId" clId="{73B46297-9884-4C45-84AF-E4C08AD8CA4B}" dt="2024-01-23T03:28:44.569" v="52"/>
        <pc:sldMkLst>
          <pc:docMk/>
          <pc:sldMk cId="1522780631" sldId="285"/>
        </pc:sldMkLst>
      </pc:sldChg>
      <pc:sldChg chg="addSp delSp modSp mod modTransition modAnim">
        <pc:chgData name="Leonie Smith" userId="fed1330f33f5650e" providerId="LiveId" clId="{73B46297-9884-4C45-84AF-E4C08AD8CA4B}" dt="2024-01-23T03:29:11.176" v="58"/>
        <pc:sldMkLst>
          <pc:docMk/>
          <pc:sldMk cId="2332778949" sldId="287"/>
        </pc:sldMkLst>
      </pc:sldChg>
      <pc:sldChg chg="addSp delSp modSp mod modTransition modAnim">
        <pc:chgData name="Leonie Smith" userId="fed1330f33f5650e" providerId="LiveId" clId="{73B46297-9884-4C45-84AF-E4C08AD8CA4B}" dt="2024-01-23T03:29:28.652" v="61"/>
        <pc:sldMkLst>
          <pc:docMk/>
          <pc:sldMk cId="3153919605" sldId="289"/>
        </pc:sldMkLst>
      </pc:sldChg>
      <pc:sldChg chg="addSp delSp modSp mod modTransition modAnim">
        <pc:chgData name="Leonie Smith" userId="fed1330f33f5650e" providerId="LiveId" clId="{73B46297-9884-4C45-84AF-E4C08AD8CA4B}" dt="2024-01-23T03:29:49.927" v="64"/>
        <pc:sldMkLst>
          <pc:docMk/>
          <pc:sldMk cId="1878919862" sldId="291"/>
        </pc:sldMkLst>
      </pc:sldChg>
      <pc:sldChg chg="addSp delSp modSp mod modTransition modAnim">
        <pc:chgData name="Leonie Smith" userId="fed1330f33f5650e" providerId="LiveId" clId="{73B46297-9884-4C45-84AF-E4C08AD8CA4B}" dt="2024-01-23T03:30:10.334" v="67"/>
        <pc:sldMkLst>
          <pc:docMk/>
          <pc:sldMk cId="2219299321" sldId="293"/>
        </pc:sldMkLst>
      </pc:sldChg>
      <pc:sldChg chg="addSp delSp modSp mod modTransition modAnim">
        <pc:chgData name="Leonie Smith" userId="fed1330f33f5650e" providerId="LiveId" clId="{73B46297-9884-4C45-84AF-E4C08AD8CA4B}" dt="2024-01-23T03:30:33.678" v="70"/>
        <pc:sldMkLst>
          <pc:docMk/>
          <pc:sldMk cId="3279066978" sldId="295"/>
        </pc:sldMkLst>
      </pc:sldChg>
      <pc:sldChg chg="addSp delSp modSp mod modTransition modAnim">
        <pc:chgData name="Leonie Smith" userId="fed1330f33f5650e" providerId="LiveId" clId="{73B46297-9884-4C45-84AF-E4C08AD8CA4B}" dt="2024-01-23T03:30:57.143" v="73"/>
        <pc:sldMkLst>
          <pc:docMk/>
          <pc:sldMk cId="2704069153" sldId="298"/>
        </pc:sldMkLst>
      </pc:sldChg>
      <pc:sldChg chg="addSp delSp modSp mod modTransition modAnim">
        <pc:chgData name="Leonie Smith" userId="fed1330f33f5650e" providerId="LiveId" clId="{73B46297-9884-4C45-84AF-E4C08AD8CA4B}" dt="2024-01-23T03:31:16.853" v="76"/>
        <pc:sldMkLst>
          <pc:docMk/>
          <pc:sldMk cId="414712044" sldId="300"/>
        </pc:sldMkLst>
      </pc:sldChg>
      <pc:sldChg chg="addSp delSp modSp mod modTransition modAnim">
        <pc:chgData name="Leonie Smith" userId="fed1330f33f5650e" providerId="LiveId" clId="{73B46297-9884-4C45-84AF-E4C08AD8CA4B}" dt="2024-01-23T03:26:47.529" v="38"/>
        <pc:sldMkLst>
          <pc:docMk/>
          <pc:sldMk cId="3819864752" sldId="305"/>
        </pc:sldMkLst>
      </pc:sldChg>
      <pc:sldChg chg="del">
        <pc:chgData name="Leonie Smith" userId="fed1330f33f5650e" providerId="LiveId" clId="{73B46297-9884-4C45-84AF-E4C08AD8CA4B}" dt="2024-01-23T03:28:20.607" v="48" actId="47"/>
        <pc:sldMkLst>
          <pc:docMk/>
          <pc:sldMk cId="1207601566" sldId="306"/>
        </pc:sldMkLst>
      </pc:sldChg>
      <pc:sldChg chg="del">
        <pc:chgData name="Leonie Smith" userId="fed1330f33f5650e" providerId="LiveId" clId="{73B46297-9884-4C45-84AF-E4C08AD8CA4B}" dt="2024-01-23T03:28:23.337" v="49" actId="47"/>
        <pc:sldMkLst>
          <pc:docMk/>
          <pc:sldMk cId="4058885198"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54-6</a:t>
            </a:r>
          </a:p>
        </p:txBody>
      </p:sp>
      <p:pic>
        <p:nvPicPr>
          <p:cNvPr id="6" name="Audio 5">
            <a:hlinkClick r:id="" action="ppaction://media"/>
            <a:extLst>
              <a:ext uri="{FF2B5EF4-FFF2-40B4-BE49-F238E27FC236}">
                <a16:creationId xmlns:a16="http://schemas.microsoft.com/office/drawing/2014/main" id="{C27687F7-D051-FF80-5BDD-04FC14758F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F40625B6-5F3F-A302-BCDB-256F6F5FDE4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37"/>
    </mc:Choice>
    <mc:Fallback xmlns="">
      <p:transition spd="slow" advTm="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FD9A2-6979-A351-7FDC-EC0A911A4818}"/>
              </a:ext>
            </a:extLst>
          </p:cNvPr>
          <p:cNvPicPr>
            <a:picLocks noChangeAspect="1"/>
          </p:cNvPicPr>
          <p:nvPr/>
        </p:nvPicPr>
        <p:blipFill>
          <a:blip r:embed="rId2"/>
          <a:stretch>
            <a:fillRect/>
          </a:stretch>
        </p:blipFill>
        <p:spPr>
          <a:xfrm>
            <a:off x="0" y="1"/>
            <a:ext cx="13278652" cy="6858000"/>
          </a:xfrm>
          <a:prstGeom prst="rect">
            <a:avLst/>
          </a:prstGeom>
        </p:spPr>
      </p:pic>
      <p:sp>
        <p:nvSpPr>
          <p:cNvPr id="4" name="TextBox 3">
            <a:extLst>
              <a:ext uri="{FF2B5EF4-FFF2-40B4-BE49-F238E27FC236}">
                <a16:creationId xmlns:a16="http://schemas.microsoft.com/office/drawing/2014/main" id="{25795B3B-6B15-295B-A517-4E6CC83979D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ཆེས་ཉམ་ཆུང་དང་མིག་ནས་མཆི་མ་ལྷུངས་ཤིང་ངས་གཙོ་བོ་ལ་ཞབས་ཏོག་བསྒྲུབས། ཡ་ཧུ་དཱ་པའི་ཇུས་ངན་ལས་བྱུང་བའི་ཉམས་ཚོད་མྱོང༌།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served the Lord with great humility and with tears, especially in the trials that came upon me through the plots of the Jews. </a:t>
            </a:r>
            <a:endParaRPr lang="en-IN" dirty="0"/>
          </a:p>
        </p:txBody>
      </p:sp>
      <p:pic>
        <p:nvPicPr>
          <p:cNvPr id="6" name="Audio 5">
            <a:hlinkClick r:id="" action="ppaction://media"/>
            <a:extLst>
              <a:ext uri="{FF2B5EF4-FFF2-40B4-BE49-F238E27FC236}">
                <a16:creationId xmlns:a16="http://schemas.microsoft.com/office/drawing/2014/main" id="{92F0BC82-4999-9174-9A30-5C6D9A6400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607"/>
    </mc:Choice>
    <mc:Fallback xmlns="">
      <p:transition spd="slow" advTm="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1C561E-7C8E-D10A-D191-7260ABD0E58F}"/>
              </a:ext>
            </a:extLst>
          </p:cNvPr>
          <p:cNvPicPr>
            <a:picLocks noChangeAspect="1"/>
          </p:cNvPicPr>
          <p:nvPr/>
        </p:nvPicPr>
        <p:blipFill>
          <a:blip r:embed="rId2"/>
          <a:stretch>
            <a:fillRect/>
          </a:stretch>
        </p:blipFill>
        <p:spPr>
          <a:xfrm>
            <a:off x="-716279" y="0"/>
            <a:ext cx="12908280" cy="6858000"/>
          </a:xfrm>
          <a:prstGeom prst="rect">
            <a:avLst/>
          </a:prstGeom>
        </p:spPr>
      </p:pic>
      <p:sp>
        <p:nvSpPr>
          <p:cNvPr id="6" name="TextBox 5">
            <a:extLst>
              <a:ext uri="{FF2B5EF4-FFF2-40B4-BE49-F238E27FC236}">
                <a16:creationId xmlns:a16="http://schemas.microsoft.com/office/drawing/2014/main" id="{C56759A4-2728-231E-2780-9F2021076C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ཁྱེད་རྣམས་ལ་ཕན་པའི་དོན་གང་ཡོད་སྒྲོག་པར་མ་འཛེམ་པར་ངས་མི་ཚོགས་ཀྱི་མདུན་དང་ཁང་པ་རེ་རེར་ཆོས་བསྟན།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20I did not shrink back from declaring anything that was helpful to you as I taught you publicly and from house to house,</a:t>
            </a:r>
            <a:endParaRPr lang="en-IN" dirty="0"/>
          </a:p>
        </p:txBody>
      </p:sp>
      <p:pic>
        <p:nvPicPr>
          <p:cNvPr id="6" name="Audio 5">
            <a:hlinkClick r:id="" action="ppaction://media"/>
            <a:extLst>
              <a:ext uri="{FF2B5EF4-FFF2-40B4-BE49-F238E27FC236}">
                <a16:creationId xmlns:a16="http://schemas.microsoft.com/office/drawing/2014/main" id="{32B19F2E-BABC-E4CC-1B5B-7FEABD7C51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647"/>
    </mc:Choice>
    <mc:Fallback xmlns="">
      <p:transition spd="slow" advTm="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7CE39-0FDF-D7E3-DDBA-738BCD398274}"/>
              </a:ext>
            </a:extLst>
          </p:cNvPr>
          <p:cNvPicPr>
            <a:picLocks noChangeAspect="1"/>
          </p:cNvPicPr>
          <p:nvPr/>
        </p:nvPicPr>
        <p:blipFill>
          <a:blip r:embed="rId2"/>
          <a:stretch>
            <a:fillRect/>
          </a:stretch>
        </p:blipFill>
        <p:spPr>
          <a:xfrm>
            <a:off x="0" y="-182293"/>
            <a:ext cx="12192000" cy="7040293"/>
          </a:xfrm>
          <a:prstGeom prst="rect">
            <a:avLst/>
          </a:prstGeom>
        </p:spPr>
      </p:pic>
      <p:sp>
        <p:nvSpPr>
          <p:cNvPr id="4" name="TextBox 3">
            <a:extLst>
              <a:ext uri="{FF2B5EF4-FFF2-40B4-BE49-F238E27FC236}">
                <a16:creationId xmlns:a16="http://schemas.microsoft.com/office/drawing/2014/main" id="{234FB5E9-381B-9FB0-1EFC-8F499A11550F}"/>
              </a:ext>
            </a:extLst>
          </p:cNvPr>
          <p:cNvSpPr txBox="1"/>
          <p:nvPr/>
        </p:nvSpPr>
        <p:spPr>
          <a:xfrm>
            <a:off x="204902" y="56291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ངས་ཡ་ཧུ་དཱ་པ་དང་གྷི་རིག་པ་གཉིས་ལ་སྤྱོད་པ་ངན་པ་སྤངས་ནས་དཀོན་མཆོག་གི་ཕྱོགས་སུ་སེམས་བསྒྱུར་ཏེ་ང་ཚོའི་གཙོ་བོ་ཡེ་ཤུ་ལ་དད་པ་བྱེད་དགོས་པར་ནན་གྱིས་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21testifying to Jews and Greeks alike about repentance to God and faith in our Lord Jesus Christ.</a:t>
            </a:r>
            <a:endParaRPr lang="en-IN" dirty="0"/>
          </a:p>
        </p:txBody>
      </p:sp>
      <p:pic>
        <p:nvPicPr>
          <p:cNvPr id="6" name="Audio 5">
            <a:hlinkClick r:id="" action="ppaction://media"/>
            <a:extLst>
              <a:ext uri="{FF2B5EF4-FFF2-40B4-BE49-F238E27FC236}">
                <a16:creationId xmlns:a16="http://schemas.microsoft.com/office/drawing/2014/main" id="{9F9E62E3-3E73-D4E8-F5EB-B42AEE35F2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795"/>
    </mc:Choice>
    <mc:Fallback xmlns="">
      <p:transition spd="slow" advTm="11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22540-3C9E-A990-B32C-7F77C194F888}"/>
              </a:ext>
            </a:extLst>
          </p:cNvPr>
          <p:cNvPicPr>
            <a:picLocks noChangeAspect="1"/>
          </p:cNvPicPr>
          <p:nvPr/>
        </p:nvPicPr>
        <p:blipFill>
          <a:blip r:embed="rId2"/>
          <a:stretch>
            <a:fillRect/>
          </a:stretch>
        </p:blipFill>
        <p:spPr>
          <a:xfrm>
            <a:off x="0" y="1"/>
            <a:ext cx="13318685" cy="6858000"/>
          </a:xfrm>
          <a:prstGeom prst="rect">
            <a:avLst/>
          </a:prstGeom>
        </p:spPr>
      </p:pic>
      <p:sp>
        <p:nvSpPr>
          <p:cNvPr id="4" name="TextBox 3">
            <a:extLst>
              <a:ext uri="{FF2B5EF4-FFF2-40B4-BE49-F238E27FC236}">
                <a16:creationId xmlns:a16="http://schemas.microsoft.com/office/drawing/2014/main" id="{CA4B8378-B3A0-37DC-EED3-A9E90C646029}"/>
              </a:ext>
            </a:extLst>
          </p:cNvPr>
          <p:cNvSpPr txBox="1"/>
          <p:nvPr/>
        </p:nvSpPr>
        <p:spPr>
          <a:xfrm>
            <a:off x="191854" y="57547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22</a:t>
            </a:r>
            <a:r>
              <a:rPr lang="bo-CN" sz="8000" dirty="0">
                <a:solidFill>
                  <a:srgbClr val="121212"/>
                </a:solidFill>
                <a:latin typeface="Arial" panose="020B0604020202020204" pitchFamily="34" charset="0"/>
              </a:rPr>
              <a:t>ད་ལྟ་དམ་པའི་ཐུགས་ཉིད་ཀྱིས་བསྐུལ་ནས་ཡེ་རུ་ཤ་ལེམ་ལ་འགྲོ་བཞིན་ཡོད། དེར་ང་ལ་གང་འབྱུང་བ་མི་ཤེས་ཀྱང༌།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22And now, compelled by the Spirit, I am going to Jerusalem, not knowing what will happen to me there.</a:t>
            </a:r>
            <a:endParaRPr lang="en-IN" dirty="0"/>
          </a:p>
        </p:txBody>
      </p:sp>
      <p:pic>
        <p:nvPicPr>
          <p:cNvPr id="6" name="Audio 5">
            <a:hlinkClick r:id="" action="ppaction://media"/>
            <a:extLst>
              <a:ext uri="{FF2B5EF4-FFF2-40B4-BE49-F238E27FC236}">
                <a16:creationId xmlns:a16="http://schemas.microsoft.com/office/drawing/2014/main" id="{65BAEA8C-24CB-0841-0F88-B86F56B1EE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672"/>
    </mc:Choice>
    <mc:Fallback xmlns="">
      <p:transition spd="slow" advTm="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4092A6-1AC2-30D6-4A50-C0791C17DFB9}"/>
              </a:ext>
            </a:extLst>
          </p:cNvPr>
          <p:cNvPicPr>
            <a:picLocks noChangeAspect="1"/>
          </p:cNvPicPr>
          <p:nvPr/>
        </p:nvPicPr>
        <p:blipFill>
          <a:blip r:embed="rId2"/>
          <a:stretch>
            <a:fillRect/>
          </a:stretch>
        </p:blipFill>
        <p:spPr>
          <a:xfrm>
            <a:off x="-1" y="-12388"/>
            <a:ext cx="12635345" cy="6870388"/>
          </a:xfrm>
          <a:prstGeom prst="rect">
            <a:avLst/>
          </a:prstGeom>
        </p:spPr>
      </p:pic>
      <p:sp>
        <p:nvSpPr>
          <p:cNvPr id="4" name="TextBox 3">
            <a:extLst>
              <a:ext uri="{FF2B5EF4-FFF2-40B4-BE49-F238E27FC236}">
                <a16:creationId xmlns:a16="http://schemas.microsoft.com/office/drawing/2014/main" id="{5B478707-4185-1719-55EF-195002558244}"/>
              </a:ext>
            </a:extLst>
          </p:cNvPr>
          <p:cNvSpPr txBox="1"/>
          <p:nvPr/>
        </p:nvSpPr>
        <p:spPr>
          <a:xfrm>
            <a:off x="9338083" y="408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23</a:t>
            </a:r>
            <a:r>
              <a:rPr lang="bo-CN" sz="6600" dirty="0">
                <a:solidFill>
                  <a:srgbClr val="121212"/>
                </a:solidFill>
                <a:latin typeface="Arial" panose="020B0604020202020204" pitchFamily="34" charset="0"/>
              </a:rPr>
              <a:t>གྲོང་ཁྱེར་རེར་དམ་པའི་ཐུགས་ཉིད་ཀྱིས་ང་ལ་བཙོན་དང་སྡུག་བསྔལ་མྱོང་བར་འགྱུར་ཞེས་བདེན་དཔང་མཛད་པ་དེ་འབའ་ཞིག་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23I only know that in town after town the Holy Spirit warns me that chains and afflictions await me. </a:t>
            </a:r>
            <a:endParaRPr lang="en-IN" dirty="0"/>
          </a:p>
        </p:txBody>
      </p:sp>
      <p:pic>
        <p:nvPicPr>
          <p:cNvPr id="10" name="Audio 9">
            <a:hlinkClick r:id="" action="ppaction://media"/>
            <a:extLst>
              <a:ext uri="{FF2B5EF4-FFF2-40B4-BE49-F238E27FC236}">
                <a16:creationId xmlns:a16="http://schemas.microsoft.com/office/drawing/2014/main" id="{3A21F21D-6A37-8FB7-3EDD-56DB94BBE2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548"/>
    </mc:Choice>
    <mc:Fallback xmlns="">
      <p:transition spd="slow" advTm="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6AD2848-EF6B-1EA6-33CB-546CD683092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457ECF9-E481-4D20-7985-287C925479B1}"/>
              </a:ext>
            </a:extLst>
          </p:cNvPr>
          <p:cNvSpPr txBox="1"/>
          <p:nvPr/>
        </p:nvSpPr>
        <p:spPr>
          <a:xfrm>
            <a:off x="7352778" y="0"/>
            <a:ext cx="4839222" cy="519830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20</a:t>
            </a:r>
          </a:p>
          <a:p>
            <a:r>
              <a:rPr lang="bo-CN" sz="8000" b="1" i="0" dirty="0">
                <a:solidFill>
                  <a:schemeClr val="bg1"/>
                </a:solidFill>
                <a:effectLst/>
                <a:latin typeface="Arial" panose="020B0604020202020204" pitchFamily="34" charset="0"/>
              </a:rPr>
              <a:t>ཨེ་ཕེ་སུའི་ཆོས་ཚོགས་ཀྱི་འགན་འཁུར་བ་རྣམས་ལ་བཤད་པ།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73C2E-FB3F-4919-30A7-2886E75E9018}"/>
              </a:ext>
            </a:extLst>
          </p:cNvPr>
          <p:cNvPicPr>
            <a:picLocks noChangeAspect="1"/>
          </p:cNvPicPr>
          <p:nvPr/>
        </p:nvPicPr>
        <p:blipFill>
          <a:blip r:embed="rId2"/>
          <a:stretch>
            <a:fillRect/>
          </a:stretch>
        </p:blipFill>
        <p:spPr>
          <a:xfrm>
            <a:off x="0" y="1"/>
            <a:ext cx="13356697" cy="6858000"/>
          </a:xfrm>
          <a:prstGeom prst="rect">
            <a:avLst/>
          </a:prstGeom>
        </p:spPr>
      </p:pic>
      <p:sp>
        <p:nvSpPr>
          <p:cNvPr id="4" name="TextBox 3">
            <a:extLst>
              <a:ext uri="{FF2B5EF4-FFF2-40B4-BE49-F238E27FC236}">
                <a16:creationId xmlns:a16="http://schemas.microsoft.com/office/drawing/2014/main" id="{34B94FD6-97A7-D779-6D15-4DAEE2DD70C5}"/>
              </a:ext>
            </a:extLst>
          </p:cNvPr>
          <p:cNvSpPr txBox="1"/>
          <p:nvPr/>
        </p:nvSpPr>
        <p:spPr>
          <a:xfrm>
            <a:off x="9338083" y="141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འོན་ཀྱང་ངས་རང་གི་བགྲོད་ལམ་མཇུག་རྫོགས་དགོས་ཏེ་གཙོ་བོ་ཡེ་ཤུ་ལས་ཐོབ་པའི་དཀོན་མཆོག་གི་ཐུགས་རྗེའི་འཕྲིན་བཟང་ལ་བདེན་དཔང་བྱེད་པའི་ཞབས་ཏོག་དང་ལས་དོན་བསྒྲུབས་ན། ངས་རང་སྲོག་གཅེས་པར་མི་རྩི།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24But I consider my life of no value to me, if only I may finish my course…</a:t>
            </a:r>
            <a:endParaRPr lang="en-IN" dirty="0"/>
          </a:p>
        </p:txBody>
      </p:sp>
      <p:pic>
        <p:nvPicPr>
          <p:cNvPr id="6" name="Audio 5">
            <a:hlinkClick r:id="" action="ppaction://media"/>
            <a:extLst>
              <a:ext uri="{FF2B5EF4-FFF2-40B4-BE49-F238E27FC236}">
                <a16:creationId xmlns:a16="http://schemas.microsoft.com/office/drawing/2014/main" id="{4AF7F6FC-350A-2194-757F-D54D2C1CC1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736"/>
    </mc:Choice>
    <mc:Fallback xmlns="">
      <p:transition spd="slow" advTm="13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73C2E-FB3F-4919-30A7-2886E75E9018}"/>
              </a:ext>
            </a:extLst>
          </p:cNvPr>
          <p:cNvPicPr>
            <a:picLocks noChangeAspect="1"/>
          </p:cNvPicPr>
          <p:nvPr/>
        </p:nvPicPr>
        <p:blipFill>
          <a:blip r:embed="rId2"/>
          <a:stretch>
            <a:fillRect/>
          </a:stretch>
        </p:blipFill>
        <p:spPr>
          <a:xfrm>
            <a:off x="0" y="-1164921"/>
            <a:ext cx="15625509" cy="8022922"/>
          </a:xfrm>
          <a:prstGeom prst="rect">
            <a:avLst/>
          </a:prstGeom>
        </p:spPr>
      </p:pic>
      <p:sp>
        <p:nvSpPr>
          <p:cNvPr id="4" name="TextBox 3">
            <a:extLst>
              <a:ext uri="{FF2B5EF4-FFF2-40B4-BE49-F238E27FC236}">
                <a16:creationId xmlns:a16="http://schemas.microsoft.com/office/drawing/2014/main" id="{34B94FD6-97A7-D779-6D15-4DAEE2DD70C5}"/>
              </a:ext>
            </a:extLst>
          </p:cNvPr>
          <p:cNvSpPr txBox="1"/>
          <p:nvPr/>
        </p:nvSpPr>
        <p:spPr>
          <a:xfrm>
            <a:off x="9338083" y="141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6134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འོན་ཀྱང་ངས་རང་གི་བགྲོད་ལམ་མཇུག་རྫོགས་དགོས་ཏེ་གཙོ་བོ་ཡེ་ཤུ་ལས་ཐོབ་པའི་དཀོན་མཆོག་གི་ཐུགས་རྗེའི་འཕྲིན་བཟང་ལ་བདེན་དཔང་བྱེད་པའི་ཞབས་ཏོག་དང་ལས་དོན་བསྒྲུབས་ན། ངས་རང་སྲོག་གཅེས་པར་མི་རྩི།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complete the ministry I have received from the Lord Jesus—the ministry of testifying to the good news of God’s grace.</a:t>
            </a:r>
            <a:endParaRPr lang="en-IN" dirty="0"/>
          </a:p>
        </p:txBody>
      </p:sp>
      <p:pic>
        <p:nvPicPr>
          <p:cNvPr id="6" name="Audio 5">
            <a:hlinkClick r:id="" action="ppaction://media"/>
            <a:extLst>
              <a:ext uri="{FF2B5EF4-FFF2-40B4-BE49-F238E27FC236}">
                <a16:creationId xmlns:a16="http://schemas.microsoft.com/office/drawing/2014/main" id="{0832207B-00C3-FE64-F7B6-3391615E8E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19864752"/>
      </p:ext>
    </p:extLst>
  </p:cSld>
  <p:clrMapOvr>
    <a:masterClrMapping/>
  </p:clrMapOvr>
  <mc:AlternateContent xmlns:mc="http://schemas.openxmlformats.org/markup-compatibility/2006" xmlns:p14="http://schemas.microsoft.com/office/powerpoint/2010/main">
    <mc:Choice Requires="p14">
      <p:transition spd="slow" p14:dur="2000" advTm="13160"/>
    </mc:Choice>
    <mc:Fallback xmlns="">
      <p:transition spd="slow" advTm="1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904CFB-DD74-B713-55B4-DFBA4082F901}"/>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7769A14-042D-6FC6-2792-15AACE3082F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ཁྱེད་ཚོའི་ཁྲོད་དུ་ཕར་འགྲོ་ཚུར་འོངས་ཀྱིས་དཀོན་མཆོག་གི་རྒྱལ་སྲིད་ཀྱི་འཕྲིན་བཟང་སྒྲོག་སྟེ། ད་ནས་བཟུང་ཁྱེད་ཚོ་ཚང་མས་ངའི་གདོང་མཐོང་བར་མི་འགྱུར་བ་ངས་ཤེས།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25Now I know that none of you among whom I have preached the kingdom will see my face again.</a:t>
            </a:r>
            <a:endParaRPr lang="en-IN" dirty="0"/>
          </a:p>
        </p:txBody>
      </p:sp>
      <p:pic>
        <p:nvPicPr>
          <p:cNvPr id="6" name="Audio 5">
            <a:hlinkClick r:id="" action="ppaction://media"/>
            <a:extLst>
              <a:ext uri="{FF2B5EF4-FFF2-40B4-BE49-F238E27FC236}">
                <a16:creationId xmlns:a16="http://schemas.microsoft.com/office/drawing/2014/main" id="{56F11497-99A4-74DA-740E-38A2815B95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638"/>
    </mc:Choice>
    <mc:Fallback xmlns="">
      <p:transition spd="slow" advTm="11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CBCD8-32E5-4623-4F08-44DF9D170D23}"/>
              </a:ext>
            </a:extLst>
          </p:cNvPr>
          <p:cNvPicPr>
            <a:picLocks noChangeAspect="1"/>
          </p:cNvPicPr>
          <p:nvPr/>
        </p:nvPicPr>
        <p:blipFill>
          <a:blip r:embed="rId2"/>
          <a:stretch>
            <a:fillRect/>
          </a:stretch>
        </p:blipFill>
        <p:spPr>
          <a:xfrm>
            <a:off x="-749085" y="0"/>
            <a:ext cx="12941085" cy="6858000"/>
          </a:xfrm>
          <a:prstGeom prst="rect">
            <a:avLst/>
          </a:prstGeom>
        </p:spPr>
      </p:pic>
      <p:sp>
        <p:nvSpPr>
          <p:cNvPr id="4" name="TextBox 3">
            <a:extLst>
              <a:ext uri="{FF2B5EF4-FFF2-40B4-BE49-F238E27FC236}">
                <a16:creationId xmlns:a16="http://schemas.microsoft.com/office/drawing/2014/main" id="{5A0F1A1B-14DD-F5E7-03A9-0F8ACA9E8F3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དེའི་ཕྱིར་ཁྱེད་ཚོའི་ནང་ནས་སུ་ཞིག་གཙོ་བོ་ཡེ་ཤུ་ལ་དད་པ་མི་བྱེད་པར་ཤི་ན། ང་ལ་འགན་མེད་པ་ཡིན་པར་དེ་རིང་ཁྱེད་ཚོར་དཔང་པོ་བྱེད།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གང་ལགས་ཤེ་ན། ངས་ཁྱེད་རྣམས་ལ་དཀོན་མཆོག་གི་དགོངས་པ་ཆ་ཚང་སྒྲོག་པར་མ་འཛེམས་པས་སོ།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26Therefore I testify to you this day that I am innocent of the blood of all men. 27For I did not shrink back from declaring to you the whole will of God.</a:t>
            </a:r>
            <a:endParaRPr lang="en-IN" dirty="0"/>
          </a:p>
        </p:txBody>
      </p:sp>
      <p:pic>
        <p:nvPicPr>
          <p:cNvPr id="6" name="Audio 5">
            <a:hlinkClick r:id="" action="ppaction://media"/>
            <a:extLst>
              <a:ext uri="{FF2B5EF4-FFF2-40B4-BE49-F238E27FC236}">
                <a16:creationId xmlns:a16="http://schemas.microsoft.com/office/drawing/2014/main" id="{BC6CDD46-B835-B30D-48C8-338733A01A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090"/>
    </mc:Choice>
    <mc:Fallback xmlns="">
      <p:transition spd="slow" advTm="1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DDE2E-82B6-A9B2-20F3-2082CC81CA87}"/>
              </a:ext>
            </a:extLst>
          </p:cNvPr>
          <p:cNvPicPr>
            <a:picLocks noChangeAspect="1"/>
          </p:cNvPicPr>
          <p:nvPr/>
        </p:nvPicPr>
        <p:blipFill>
          <a:blip r:embed="rId2"/>
          <a:stretch>
            <a:fillRect/>
          </a:stretch>
        </p:blipFill>
        <p:spPr>
          <a:xfrm>
            <a:off x="-1" y="0"/>
            <a:ext cx="13454743" cy="6858000"/>
          </a:xfrm>
          <a:prstGeom prst="rect">
            <a:avLst/>
          </a:prstGeom>
        </p:spPr>
      </p:pic>
      <p:sp>
        <p:nvSpPr>
          <p:cNvPr id="4" name="TextBox 3">
            <a:extLst>
              <a:ext uri="{FF2B5EF4-FFF2-40B4-BE49-F238E27FC236}">
                <a16:creationId xmlns:a16="http://schemas.microsoft.com/office/drawing/2014/main" id="{44EE68EA-CAEA-6581-1669-3E765E8BF3E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:26,27</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དམ་པའི་ཐུགས་ཉིད་ཀྱིས་ཁྱེད་ཚོ་ཆོས་ཚོགས་ཀྱི་དོ་དམ་པར་བསྒྱུར་བས་ཁྱེད་ཚོ་རང་ཉིད་དང་ཆོས་ཚོགས་ཀྱི་མི་ཐམས་ཅད་སྲུངས། དེ་ནི་དཀོན་མཆོག་གིས་སྲས་ཀྱི་སྐུ་ཁྲག་བླུ་རིན་གྱིས་ཐོབ་པའི་ཆོས་ཚོགས་ལ་ཁྱེད་ཚོས་ལུག་རྫི་ལྟར་བདག་སྐྱོང་བྱེད་པའི་ཆེད་དུ་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28Keep watch over yourselves and the entire flock of which the Holy Spirit has made you overseers. Be shepherds of the church of God, which He purchased with His own blood.</a:t>
            </a:r>
            <a:endParaRPr lang="en-IN" dirty="0"/>
          </a:p>
        </p:txBody>
      </p:sp>
      <p:pic>
        <p:nvPicPr>
          <p:cNvPr id="6" name="Audio 5">
            <a:hlinkClick r:id="" action="ppaction://media"/>
            <a:extLst>
              <a:ext uri="{FF2B5EF4-FFF2-40B4-BE49-F238E27FC236}">
                <a16:creationId xmlns:a16="http://schemas.microsoft.com/office/drawing/2014/main" id="{54134E33-18C9-C44E-4750-5381E3AE7E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745"/>
    </mc:Choice>
    <mc:Fallback xmlns="">
      <p:transition spd="slow" advTm="16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མཛད་པ 20</a:t>
            </a:r>
          </a:p>
          <a:p>
            <a:r>
              <a:rPr lang="bo-CN" sz="8000" b="1" i="0" dirty="0">
                <a:solidFill>
                  <a:srgbClr val="121212"/>
                </a:solidFill>
                <a:effectLst/>
                <a:latin typeface="Arial" panose="020B0604020202020204" pitchFamily="34" charset="0"/>
              </a:rPr>
              <a:t>ཨེ་ཕེ་སུའི་ཆོས་ཚོགས་ཀྱི་འགན་འཁུར་བ་རྣམས་ལ་བཤད་པ།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r>
              <a:rPr lang="en-US" sz="6000" b="0" i="0" u="none" strike="noStrike" baseline="0" dirty="0">
                <a:latin typeface="TimesNewRomanPSMT"/>
              </a:rPr>
              <a:t>Paul teaches the Ephesian Elders – Acts 20:16-38 </a:t>
            </a:r>
            <a:endParaRPr lang="en-IN" sz="6000" dirty="0"/>
          </a:p>
        </p:txBody>
      </p:sp>
      <p:pic>
        <p:nvPicPr>
          <p:cNvPr id="6" name="Audio 5">
            <a:hlinkClick r:id="" action="ppaction://media"/>
            <a:extLst>
              <a:ext uri="{FF2B5EF4-FFF2-40B4-BE49-F238E27FC236}">
                <a16:creationId xmlns:a16="http://schemas.microsoft.com/office/drawing/2014/main" id="{F5958DA0-D92D-EA0C-0BAD-89A6A9F40F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11"/>
    </mc:Choice>
    <mc:Fallback xmlns="">
      <p:transition spd="slow" advTm="4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64044B-0C90-F9BB-FC04-2D32959534E2}"/>
              </a:ext>
            </a:extLst>
          </p:cNvPr>
          <p:cNvPicPr>
            <a:picLocks noChangeAspect="1"/>
          </p:cNvPicPr>
          <p:nvPr/>
        </p:nvPicPr>
        <p:blipFill rotWithShape="1">
          <a:blip r:embed="rId2"/>
          <a:srcRect t="1765"/>
          <a:stretch/>
        </p:blipFill>
        <p:spPr>
          <a:xfrm>
            <a:off x="-1338617" y="-751562"/>
            <a:ext cx="13530617" cy="7609562"/>
          </a:xfrm>
          <a:prstGeom prst="rect">
            <a:avLst/>
          </a:prstGeom>
        </p:spPr>
      </p:pic>
      <p:sp>
        <p:nvSpPr>
          <p:cNvPr id="4" name="TextBox 3">
            <a:extLst>
              <a:ext uri="{FF2B5EF4-FFF2-40B4-BE49-F238E27FC236}">
                <a16:creationId xmlns:a16="http://schemas.microsoft.com/office/drawing/2014/main" id="{7837F998-A5EA-5D9B-49CD-F7962A5AB3D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ང་ཕར་ཕྱིན་པའི་རྗེས་སུ་སྤྱང་ཀི་གདུག་པ་དང་འདྲ་བའི་མི་རྣམས་ལུག་ཁྱུ་དང་འདྲ་བའི་ཁྱེད་ཚོའི་དཀྱིལ་ལ་ཡོང་ནས་དད་ལྡན་རྣམས་ལ་གནོད་པ་བྱེད་པ་ངས་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29I know that after my departure, savage wolves will come in among you and will not spare the flock. </a:t>
            </a:r>
            <a:endParaRPr lang="en-IN" dirty="0"/>
          </a:p>
        </p:txBody>
      </p:sp>
      <p:pic>
        <p:nvPicPr>
          <p:cNvPr id="6" name="Audio 5">
            <a:hlinkClick r:id="" action="ppaction://media"/>
            <a:extLst>
              <a:ext uri="{FF2B5EF4-FFF2-40B4-BE49-F238E27FC236}">
                <a16:creationId xmlns:a16="http://schemas.microsoft.com/office/drawing/2014/main" id="{32B387F4-45E9-0EE5-7934-BF7170B9C1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0228"/>
    </mc:Choice>
    <mc:Fallback xmlns="">
      <p:transition spd="slow" advTm="10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B50902-A23E-C36A-195B-762C419465DC}"/>
              </a:ext>
            </a:extLst>
          </p:cNvPr>
          <p:cNvPicPr>
            <a:picLocks noChangeAspect="1"/>
          </p:cNvPicPr>
          <p:nvPr/>
        </p:nvPicPr>
        <p:blipFill>
          <a:blip r:embed="rId2"/>
          <a:stretch>
            <a:fillRect/>
          </a:stretch>
        </p:blipFill>
        <p:spPr>
          <a:xfrm>
            <a:off x="0" y="0"/>
            <a:ext cx="13682050" cy="6858000"/>
          </a:xfrm>
          <a:prstGeom prst="rect">
            <a:avLst/>
          </a:prstGeom>
        </p:spPr>
      </p:pic>
      <p:sp>
        <p:nvSpPr>
          <p:cNvPr id="4" name="TextBox 3">
            <a:extLst>
              <a:ext uri="{FF2B5EF4-FFF2-40B4-BE49-F238E27FC236}">
                <a16:creationId xmlns:a16="http://schemas.microsoft.com/office/drawing/2014/main" id="{0D8B175C-268A-84AD-FC62-932B231C118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ཁྱེད་ཚོའི་ཚོགས་པའི་ནང་ནས་ཀྱང་ཁ་ཅིག་གིས་དད་ལྡན་རྣམས་རང་གི་ཉེ་གནས་སུ་འཇུག་པའི་ཕྱིར་ལོག་ལྟ་སྟོན་པར་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30Even from your own number, men will rise up and distort the truth to draw away disciples after them. </a:t>
            </a:r>
            <a:endParaRPr lang="en-IN" dirty="0"/>
          </a:p>
        </p:txBody>
      </p:sp>
      <p:pic>
        <p:nvPicPr>
          <p:cNvPr id="11" name="Audio 10">
            <a:hlinkClick r:id="" action="ppaction://media"/>
            <a:extLst>
              <a:ext uri="{FF2B5EF4-FFF2-40B4-BE49-F238E27FC236}">
                <a16:creationId xmlns:a16="http://schemas.microsoft.com/office/drawing/2014/main" id="{8C5100E2-38BC-540B-A931-95112FE5F3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7942"/>
    </mc:Choice>
    <mc:Fallback xmlns="">
      <p:transition spd="slow" advTm="7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25A2D-1FBD-9FEB-3252-3028DA142041}"/>
              </a:ext>
            </a:extLst>
          </p:cNvPr>
          <p:cNvPicPr>
            <a:picLocks noChangeAspect="1"/>
          </p:cNvPicPr>
          <p:nvPr/>
        </p:nvPicPr>
        <p:blipFill>
          <a:blip r:embed="rId2"/>
          <a:stretch>
            <a:fillRect/>
          </a:stretch>
        </p:blipFill>
        <p:spPr>
          <a:xfrm>
            <a:off x="0" y="0"/>
            <a:ext cx="13099852" cy="6858000"/>
          </a:xfrm>
          <a:prstGeom prst="rect">
            <a:avLst/>
          </a:prstGeom>
        </p:spPr>
      </p:pic>
      <p:sp>
        <p:nvSpPr>
          <p:cNvPr id="4" name="TextBox 3">
            <a:extLst>
              <a:ext uri="{FF2B5EF4-FFF2-40B4-BE49-F238E27FC236}">
                <a16:creationId xmlns:a16="http://schemas.microsoft.com/office/drawing/2014/main" id="{310AE67E-8DA2-534B-A886-04DB82FACF5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དེར་བརྟེན་དོགས་ཟོན་གྱིས་ཤིག ལོ་གསུམ་རིང་ངས་ཉིན་མཚན་མེད་པར་མིག་ཆུ་དང་བཅས་པར་མི་རེ་རེར་ཁ་ཏ་བྱས་པ་དེ་ཡིད་ལ་འཇོག་ཅིག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31Therefore be alert and remember that for three years I never stopped warning each of you night and day with tears.</a:t>
            </a:r>
            <a:endParaRPr lang="en-IN" dirty="0"/>
          </a:p>
        </p:txBody>
      </p:sp>
      <p:pic>
        <p:nvPicPr>
          <p:cNvPr id="6" name="Audio 5">
            <a:hlinkClick r:id="" action="ppaction://media"/>
            <a:extLst>
              <a:ext uri="{FF2B5EF4-FFF2-40B4-BE49-F238E27FC236}">
                <a16:creationId xmlns:a16="http://schemas.microsoft.com/office/drawing/2014/main" id="{AC745B1B-CDCC-BE75-BB43-97976B4C10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515"/>
    </mc:Choice>
    <mc:Fallback xmlns="">
      <p:transition spd="slow" advTm="1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2E1C09-A001-4E36-AD83-61BB719AF39E}"/>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7C37B3D-2A03-DF91-B723-4AFBB353A286}"/>
              </a:ext>
            </a:extLst>
          </p:cNvPr>
          <p:cNvSpPr txBox="1"/>
          <p:nvPr/>
        </p:nvSpPr>
        <p:spPr>
          <a:xfrm>
            <a:off x="292584" y="571682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ད་ངས་དཀོན་མཆོག་དང་ཁོང་གི་ཐུགས་རྗེའི་བཀའ་ལ་ཁྱེད་རྣམས་འཆོལ། བཀའ་དེས་ཁྱེད་ཚོར་བློ་སྒོ་འབྱེད་ཅིང་དམ་པ་རུ་འགྱུར་བ་ཐམས་ཅད་དང་མཉམ་དུ་དཀོན་མཆོག་གིས་ཞལ་ཆད་གནང་བའི་བྱིན་རླབས་ཀྱི་བགོ་སྐལ་གནང་ཐུབ་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32And now I commit you to God and to the word of His grace, which can build you up and give you an inheritance among all who are sanctified.</a:t>
            </a:r>
            <a:endParaRPr lang="en-IN" dirty="0"/>
          </a:p>
        </p:txBody>
      </p:sp>
      <p:pic>
        <p:nvPicPr>
          <p:cNvPr id="6" name="Audio 5">
            <a:hlinkClick r:id="" action="ppaction://media"/>
            <a:extLst>
              <a:ext uri="{FF2B5EF4-FFF2-40B4-BE49-F238E27FC236}">
                <a16:creationId xmlns:a16="http://schemas.microsoft.com/office/drawing/2014/main" id="{AACD1C39-C2A3-F8A5-9C3E-CC23125BB4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191"/>
    </mc:Choice>
    <mc:Fallback xmlns="">
      <p:transition spd="slow" advTm="1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94E807A-302E-D0E6-FBD9-9189D33133F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9EB96F1-F732-BBCD-B844-E073F89A060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ངས་མི་སུ་གང་གི་དངུལ་ལམ། གསེར་རམ། གྱོན་གོས་བཅས་ལ་ཧམ་སེམས་བཅངས་མེད།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ངས་རང་གི་ལག་པ་གཉིས་ལ་བརྟེན་ནས་ང་དང་ངའི་ལས་རོགས་ཀྱི་དགོས་མཁོ་བསྒྲུབས་པ་ཁྱེད་ཉིད་ཀྱིས་ཤེས།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33I have not coveted anyone’s silver or gold or clothing. 34You yourselves know that these hands of mine have ministered to my own needs and those of my companions.</a:t>
            </a:r>
            <a:endParaRPr lang="en-IN" dirty="0"/>
          </a:p>
        </p:txBody>
      </p:sp>
      <p:pic>
        <p:nvPicPr>
          <p:cNvPr id="6" name="Audio 5">
            <a:hlinkClick r:id="" action="ppaction://media"/>
            <a:extLst>
              <a:ext uri="{FF2B5EF4-FFF2-40B4-BE49-F238E27FC236}">
                <a16:creationId xmlns:a16="http://schemas.microsoft.com/office/drawing/2014/main" id="{B1A4BF0F-A59D-3599-1D11-1E7CDA5A9C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2465"/>
    </mc:Choice>
    <mc:Fallback xmlns="">
      <p:transition spd="slow" advTm="12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0E7B8-AD4D-4C4E-5430-06FC12EC011A}"/>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79BFFFF-0F92-0C95-07EA-2F708AC6286C}"/>
              </a:ext>
            </a:extLst>
          </p:cNvPr>
          <p:cNvSpPr txBox="1"/>
          <p:nvPr/>
        </p:nvSpPr>
        <p:spPr>
          <a:xfrm>
            <a:off x="7352778" y="0"/>
            <a:ext cx="4839222" cy="5198301"/>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20</a:t>
            </a:r>
          </a:p>
          <a:p>
            <a:r>
              <a:rPr lang="bo-CN" sz="8000" b="1" i="0" dirty="0">
                <a:solidFill>
                  <a:schemeClr val="bg1"/>
                </a:solidFill>
                <a:effectLst/>
                <a:latin typeface="Arial" panose="020B0604020202020204" pitchFamily="34" charset="0"/>
              </a:rPr>
              <a:t>ཨེ་ཕེ་སུའི་ཆོས་ཚོགས་ཀྱི་འགན་འཁུར་བ་རྣམས་ལ་བཤད་པ།</a:t>
            </a:r>
            <a:endParaRPr lang="en-IN" sz="8000" dirty="0">
              <a:solidFill>
                <a:schemeClr val="bg1"/>
              </a:solidFill>
            </a:endParaRPr>
          </a:p>
        </p:txBody>
      </p:sp>
      <p:sp>
        <p:nvSpPr>
          <p:cNvPr id="3" name="TextBox 2">
            <a:extLst>
              <a:ext uri="{FF2B5EF4-FFF2-40B4-BE49-F238E27FC236}">
                <a16:creationId xmlns:a16="http://schemas.microsoft.com/office/drawing/2014/main" id="{F13298A6-B8C7-BA8C-E100-79C79935EDE7}"/>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E0D601-C59D-DA13-5B61-21DBA05F3B87}"/>
              </a:ext>
            </a:extLst>
          </p:cNvPr>
          <p:cNvPicPr>
            <a:picLocks noChangeAspect="1"/>
          </p:cNvPicPr>
          <p:nvPr/>
        </p:nvPicPr>
        <p:blipFill>
          <a:blip r:embed="rId2"/>
          <a:stretch>
            <a:fillRect/>
          </a:stretch>
        </p:blipFill>
        <p:spPr>
          <a:xfrm>
            <a:off x="-1" y="0"/>
            <a:ext cx="12181343" cy="6858000"/>
          </a:xfrm>
          <a:prstGeom prst="rect">
            <a:avLst/>
          </a:prstGeom>
        </p:spPr>
      </p:pic>
      <p:sp>
        <p:nvSpPr>
          <p:cNvPr id="4" name="TextBox 3">
            <a:extLst>
              <a:ext uri="{FF2B5EF4-FFF2-40B4-BE49-F238E27FC236}">
                <a16:creationId xmlns:a16="http://schemas.microsoft.com/office/drawing/2014/main" id="{048A517C-0471-CAA5-C372-8C346F3B5D28}"/>
              </a:ext>
            </a:extLst>
          </p:cNvPr>
          <p:cNvSpPr txBox="1"/>
          <p:nvPr/>
        </p:nvSpPr>
        <p:spPr>
          <a:xfrm>
            <a:off x="8815154" y="395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:33,34</a:t>
            </a:r>
          </a:p>
        </p:txBody>
      </p:sp>
    </p:spTree>
    <p:extLst>
      <p:ext uri="{BB962C8B-B14F-4D97-AF65-F5344CB8AC3E}">
        <p14:creationId xmlns:p14="http://schemas.microsoft.com/office/powerpoint/2010/main" val="2859407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གཙོ་བོ་ཡེ་ཤུ་ཉིད་ཀྱིས་ཐོབ་པ་ལས་སྦྱིན་པ་བདེ་བ་ཆེའོ་ཞེས་གསུངས་པར་དྲན་ཏེ། དེ་བཞིན་དུ་ངལ་རྩོལ་བྱེད་པའི་སྒོ་ནས་ངས་ཐབས་ཀུན་གྱིས་ཁྱེད་ཚོར་སྐྱོ་པོ་རྣམས་ལ་རོགས་པ་བྱེད་དགོས་པའི་མིག་དཔེ་ཞིག་བསྟན་ཡོད་”ཅེས་གསུངས་པའི་རྗེ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35In everything, I showed you that by this kind of hard work we must help the weak, remembering the words of the Lord Jesus Himself: ‘It is more blessed to give than to receive.’”</a:t>
            </a:r>
            <a:endParaRPr lang="en-IN" dirty="0"/>
          </a:p>
        </p:txBody>
      </p:sp>
      <p:pic>
        <p:nvPicPr>
          <p:cNvPr id="6" name="Audio 5">
            <a:hlinkClick r:id="" action="ppaction://media"/>
            <a:extLst>
              <a:ext uri="{FF2B5EF4-FFF2-40B4-BE49-F238E27FC236}">
                <a16:creationId xmlns:a16="http://schemas.microsoft.com/office/drawing/2014/main" id="{BFF041C5-2A4E-1A52-EECC-7004A8EC4A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5279"/>
    </mc:Choice>
    <mc:Fallback xmlns="">
      <p:transition spd="slow" advTm="15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34361D-4F4F-8DAC-251C-737AE23D5405}"/>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8A1C56B-7BC2-E0C2-FA53-BF97A30CF7B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p>
        </p:txBody>
      </p:sp>
    </p:spTree>
    <p:extLst>
      <p:ext uri="{BB962C8B-B14F-4D97-AF65-F5344CB8AC3E}">
        <p14:creationId xmlns:p14="http://schemas.microsoft.com/office/powerpoint/2010/main" val="287424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པུས་མོ་སར་བཙུགས་ཏེ་ཁོང་གིས་ཁོ་ཚོ་ཐམས་ཅད་དང་མཉམ་དུ་སྨོན་ལམ་བཏབ།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ཤུགས་ཆེན་པོར་ངུས་ཏེ་ཁོ་ཚོ་ཐམས་ཅད་ཀྱིས་པའུ་ལུ་ལ་འཐམས་ནས་འགྲམ་པར་འོ་བྱས།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36When Paul had said this, he knelt down with all of them and prayed. 37They all wept openly as they embraced Paul and kissed him. </a:t>
            </a:r>
            <a:endParaRPr lang="en-IN" dirty="0"/>
          </a:p>
        </p:txBody>
      </p:sp>
      <p:pic>
        <p:nvPicPr>
          <p:cNvPr id="6" name="Audio 5">
            <a:hlinkClick r:id="" action="ppaction://media"/>
            <a:extLst>
              <a:ext uri="{FF2B5EF4-FFF2-40B4-BE49-F238E27FC236}">
                <a16:creationId xmlns:a16="http://schemas.microsoft.com/office/drawing/2014/main" id="{5FF02B83-CA04-C71D-C6BD-CC0B1C9A0D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04069153"/>
      </p:ext>
    </p:extLst>
  </p:cSld>
  <p:clrMapOvr>
    <a:masterClrMapping/>
  </p:clrMapOvr>
  <mc:AlternateContent xmlns:mc="http://schemas.openxmlformats.org/markup-compatibility/2006" xmlns:p14="http://schemas.microsoft.com/office/powerpoint/2010/main">
    <mc:Choice Requires="p14">
      <p:transition spd="slow" p14:dur="2000" advTm="12742"/>
    </mc:Choice>
    <mc:Fallback xmlns="">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22DB9-68FF-B7CC-F794-3268B80A27C1}"/>
              </a:ext>
            </a:extLst>
          </p:cNvPr>
          <p:cNvPicPr>
            <a:picLocks noChangeAspect="1"/>
          </p:cNvPicPr>
          <p:nvPr/>
        </p:nvPicPr>
        <p:blipFill>
          <a:blip r:embed="rId2"/>
          <a:stretch>
            <a:fillRect/>
          </a:stretch>
        </p:blipFill>
        <p:spPr>
          <a:xfrm>
            <a:off x="-325821" y="0"/>
            <a:ext cx="12517821" cy="6858000"/>
          </a:xfrm>
          <a:prstGeom prst="rect">
            <a:avLst/>
          </a:prstGeom>
        </p:spPr>
      </p:pic>
      <p:sp>
        <p:nvSpPr>
          <p:cNvPr id="4" name="TextBox 3">
            <a:extLst>
              <a:ext uri="{FF2B5EF4-FFF2-40B4-BE49-F238E27FC236}">
                <a16:creationId xmlns:a16="http://schemas.microsoft.com/office/drawing/2014/main" id="{7CB1BDE1-6C02-DCA4-7394-E52399C6D5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:6,37</a:t>
            </a:r>
          </a:p>
        </p:txBody>
      </p:sp>
    </p:spTree>
    <p:extLst>
      <p:ext uri="{BB962C8B-B14F-4D97-AF65-F5344CB8AC3E}">
        <p14:creationId xmlns:p14="http://schemas.microsoft.com/office/powerpoint/2010/main" val="3592788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ཁོང་གིས་ད་ནས་བཟུང་ངའི་གདོང་རྩ་བ་ནས་མཐོང་བར་མི་འགྱུར་ཞེས་གསུངས་པས་ཁོ་ཚོའི་སེམས་ཧ་ཅང་སྐྱོ་བར་གྱུར། དེ་ནས་ཁོ་ཚོས་པའུ་ལུ་གྲུ་གཟིངས་ལ་བསྐྱལ་ལོ།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38They were especially grieved by his statement that they would never see his face again. </a:t>
            </a:r>
            <a:r>
              <a:rPr lang="en-US" sz="4400">
                <a:solidFill>
                  <a:srgbClr val="777A7B"/>
                </a:solidFill>
                <a:latin typeface="Arial" panose="020B0604020202020204" pitchFamily="34" charset="0"/>
              </a:rPr>
              <a:t>Then they accompanied him to the ship.</a:t>
            </a:r>
            <a:endParaRPr lang="en-IN" dirty="0"/>
          </a:p>
        </p:txBody>
      </p:sp>
      <p:pic>
        <p:nvPicPr>
          <p:cNvPr id="6" name="Audio 5">
            <a:hlinkClick r:id="" action="ppaction://media"/>
            <a:extLst>
              <a:ext uri="{FF2B5EF4-FFF2-40B4-BE49-F238E27FC236}">
                <a16:creationId xmlns:a16="http://schemas.microsoft.com/office/drawing/2014/main" id="{B8C85882-AC4E-49E7-96B0-A38085E68B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4712044"/>
      </p:ext>
    </p:extLst>
  </p:cSld>
  <p:clrMapOvr>
    <a:masterClrMapping/>
  </p:clrMapOvr>
  <mc:AlternateContent xmlns:mc="http://schemas.openxmlformats.org/markup-compatibility/2006" xmlns:p14="http://schemas.microsoft.com/office/powerpoint/2010/main">
    <mc:Choice Requires="p14">
      <p:transition spd="slow" p14:dur="2000" advTm="12115"/>
    </mc:Choice>
    <mc:Fallback xmlns="">
      <p:transition spd="slow" advTm="1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AD2848-EF6B-1EA6-33CB-546CD683092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F7871CB-1B50-2647-4D45-268E57FC6E3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p>
        </p:txBody>
      </p:sp>
    </p:spTree>
    <p:extLst>
      <p:ext uri="{BB962C8B-B14F-4D97-AF65-F5344CB8AC3E}">
        <p14:creationId xmlns:p14="http://schemas.microsoft.com/office/powerpoint/2010/main" val="291553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གང་ཡིན་ཞེ་ན། པའུ་ལུས་ཨེ་ཞེ་ཡཱ་ཞིང་ཆེན་ལ་དུས་འགྱངས་མ་བྱེད་པའི་ཆེད་དུ་ཨེ་ཕེ་སུ་གྲོང་ཁྱེར་ལ་མི་འགྲོ་བར་ཐག་གཅོད་བྱས། དེ་ནི་མྱུར་བར་བསྐྱོད་ནས་ཉི་མ་ལྔ་བཅུ་པའི་དུས་ཆེན་གྱི་ཉིན་མོར་ཡེ་རུ་ཤ་ལེམ་ལ་སླེབས་ན་སྙམ་པས་སོ།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16Paul had decided to sail past Ephesus to avoid spending time in the province of Asia, because he was in a hurry to reach Jerusalem, if possible, by the day of Pentecost.</a:t>
            </a:r>
            <a:endParaRPr lang="en-IN" dirty="0"/>
          </a:p>
        </p:txBody>
      </p:sp>
      <p:pic>
        <p:nvPicPr>
          <p:cNvPr id="6" name="Audio 5">
            <a:hlinkClick r:id="" action="ppaction://media"/>
            <a:extLst>
              <a:ext uri="{FF2B5EF4-FFF2-40B4-BE49-F238E27FC236}">
                <a16:creationId xmlns:a16="http://schemas.microsoft.com/office/drawing/2014/main" id="{8DA6E9B2-7675-EE14-720B-532234E80A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613"/>
    </mc:Choice>
    <mc:Fallback xmlns="">
      <p:transition spd="slow" advTm="1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4927A5-1758-81AE-6628-0F7B20C4677E}"/>
              </a:ext>
            </a:extLst>
          </p:cNvPr>
          <p:cNvPicPr>
            <a:picLocks noChangeAspect="1"/>
          </p:cNvPicPr>
          <p:nvPr/>
        </p:nvPicPr>
        <p:blipFill>
          <a:blip r:embed="rId2"/>
          <a:stretch>
            <a:fillRect/>
          </a:stretch>
        </p:blipFill>
        <p:spPr>
          <a:xfrm>
            <a:off x="-831835" y="0"/>
            <a:ext cx="13023835" cy="6858000"/>
          </a:xfrm>
          <a:prstGeom prst="rect">
            <a:avLst/>
          </a:prstGeom>
        </p:spPr>
      </p:pic>
      <p:sp>
        <p:nvSpPr>
          <p:cNvPr id="5" name="TextBox 4">
            <a:extLst>
              <a:ext uri="{FF2B5EF4-FFF2-40B4-BE49-F238E27FC236}">
                <a16:creationId xmlns:a16="http://schemas.microsoft.com/office/drawing/2014/main" id="{8416BC14-6220-507C-E544-A9347267E01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མི་ལེ་ཏུ་ནས་པའུ་ལུས་ཨེ་ཕེ་སུའི་ཆོས་ཚོགས་ཀྱི་འགན་འཁུར་བ་རྣམས་རང་གི་མདུན་དུ་བོས་པ་དང༌།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17From Miletus, Paul sent to Ephesus for the elders of the church.</a:t>
            </a:r>
            <a:endParaRPr lang="en-IN" dirty="0"/>
          </a:p>
        </p:txBody>
      </p:sp>
      <p:pic>
        <p:nvPicPr>
          <p:cNvPr id="6" name="Audio 5">
            <a:hlinkClick r:id="" action="ppaction://media"/>
            <a:extLst>
              <a:ext uri="{FF2B5EF4-FFF2-40B4-BE49-F238E27FC236}">
                <a16:creationId xmlns:a16="http://schemas.microsoft.com/office/drawing/2014/main" id="{49456DC9-C8E7-D7E3-D9AB-C026757FC4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620"/>
    </mc:Choice>
    <mc:Fallback xmlns="">
      <p:transition spd="slow" advTm="7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D5F87-78E3-051D-69B4-CB11BE6BDA91}"/>
              </a:ext>
            </a:extLst>
          </p:cNvPr>
          <p:cNvPicPr>
            <a:picLocks noChangeAspect="1"/>
          </p:cNvPicPr>
          <p:nvPr/>
        </p:nvPicPr>
        <p:blipFill>
          <a:blip r:embed="rId2"/>
          <a:stretch>
            <a:fillRect/>
          </a:stretch>
        </p:blipFill>
        <p:spPr>
          <a:xfrm>
            <a:off x="-524240" y="0"/>
            <a:ext cx="12716240" cy="6858000"/>
          </a:xfrm>
          <a:prstGeom prst="rect">
            <a:avLst/>
          </a:prstGeom>
        </p:spPr>
      </p:pic>
      <p:sp>
        <p:nvSpPr>
          <p:cNvPr id="7" name="TextBox 6">
            <a:extLst>
              <a:ext uri="{FF2B5EF4-FFF2-40B4-BE49-F238E27FC236}">
                <a16:creationId xmlns:a16="http://schemas.microsoft.com/office/drawing/2014/main" id="{76E4A680-36EF-C433-A5B3-6DAA66224BE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20</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ཁོང་གི་མདུན་དུ་སླེབས་ནས་ཁོང་གིས་ཁོ་རྣམས་ལ་“ང་ཨེ་ཞེ་ཡཱ་ཞིང་ཆེན་དུ་སླེབས་པའི་ཉིན་དང་པོ་ནས་བཟུང་ཁྱེད་ཚོའི་ཁྲོད་དུ་ངའི་སྤྱོད་ལམ་ཇི་ལྟར་ཡིན་པ་ཁྱེད་རྣམས་ཀྱིས་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18When they came to him, he said, “You know how I lived the whole time I was with you, from the first day I arrived in the province of Asia.</a:t>
            </a:r>
            <a:endParaRPr lang="en-IN" dirty="0"/>
          </a:p>
        </p:txBody>
      </p:sp>
      <p:pic>
        <p:nvPicPr>
          <p:cNvPr id="7" name="Audio 6">
            <a:hlinkClick r:id="" action="ppaction://media"/>
            <a:extLst>
              <a:ext uri="{FF2B5EF4-FFF2-40B4-BE49-F238E27FC236}">
                <a16:creationId xmlns:a16="http://schemas.microsoft.com/office/drawing/2014/main" id="{64DE8920-66C7-5FA5-EB6C-C49003E4D6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464"/>
    </mc:Choice>
    <mc:Fallback xmlns="">
      <p:transition spd="slow" advTm="1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4185</TotalTime>
  <Words>1790</Words>
  <Application>Microsoft Office PowerPoint</Application>
  <PresentationFormat>Widescreen</PresentationFormat>
  <Paragraphs>90</Paragraphs>
  <Slides>46</Slides>
  <Notes>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2025-05-06T12:23:31Z</dcterms:modified>
</cp:coreProperties>
</file>