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1985F-A653-4A68-B9AF-6015E92C800C}" v="2" dt="2025-05-06T12:39:5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0" d="100"/>
          <a:sy n="60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4D61985F-A653-4A68-B9AF-6015E92C800C}"/>
    <pc:docChg chg="custSel modSld">
      <pc:chgData name="Alfred Smith" userId="3c60a3631c0db8ad" providerId="LiveId" clId="{4D61985F-A653-4A68-B9AF-6015E92C800C}" dt="2025-05-06T12:39:59.306" v="3"/>
      <pc:docMkLst>
        <pc:docMk/>
      </pc:docMkLst>
      <pc:sldChg chg="addSp delSp modSp mod">
        <pc:chgData name="Alfred Smith" userId="3c60a3631c0db8ad" providerId="LiveId" clId="{4D61985F-A653-4A68-B9AF-6015E92C800C}" dt="2025-05-06T12:38:24.806" v="2"/>
        <pc:sldMkLst>
          <pc:docMk/>
          <pc:sldMk cId="1499918570" sldId="257"/>
        </pc:sldMkLst>
        <pc:spChg chg="del">
          <ac:chgData name="Alfred Smith" userId="3c60a3631c0db8ad" providerId="LiveId" clId="{4D61985F-A653-4A68-B9AF-6015E92C800C}" dt="2025-05-06T12:38:20.887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4D61985F-A653-4A68-B9AF-6015E92C800C}" dt="2025-05-06T12:38:22.821" v="1" actId="478"/>
          <ac:spMkLst>
            <pc:docMk/>
            <pc:sldMk cId="1499918570" sldId="257"/>
            <ac:spMk id="5" creationId="{625A15C1-7DA7-A28F-98C5-74E7BF0EDFAB}"/>
          </ac:spMkLst>
        </pc:spChg>
        <pc:spChg chg="add mod">
          <ac:chgData name="Alfred Smith" userId="3c60a3631c0db8ad" providerId="LiveId" clId="{4D61985F-A653-4A68-B9AF-6015E92C800C}" dt="2025-05-06T12:38:24.806" v="2"/>
          <ac:spMkLst>
            <pc:docMk/>
            <pc:sldMk cId="1499918570" sldId="257"/>
            <ac:spMk id="7" creationId="{B03CB293-3869-0BCD-545B-AD044994E065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3788111665" sldId="258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54763615" sldId="259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54763615" sldId="259"/>
            <ac:spMk id="3" creationId="{A58184BD-88F1-BA02-40C1-D8403D0EEC0D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120481681" sldId="270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120481681" sldId="270"/>
            <ac:spMk id="3" creationId="{68817497-E874-44A6-1238-C40EF50FE5A1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939110669" sldId="271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024569785" sldId="272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87179600" sldId="273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168401200" sldId="274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996969115" sldId="275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390376940" sldId="276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390376940" sldId="276"/>
            <ac:spMk id="4" creationId="{738842BC-6665-30C0-89E9-C984FDF2102F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1122923073" sldId="297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573489372" sldId="320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Leonie Smith" userId="fed1330f33f5650e" providerId="LiveId" clId="{16DD5600-3A82-4AAE-9515-E1B36E5C4AAD}"/>
    <pc:docChg chg="modSld">
      <pc:chgData name="Leonie Smith" userId="fed1330f33f5650e" providerId="LiveId" clId="{16DD5600-3A82-4AAE-9515-E1B36E5C4AAD}" dt="2024-01-24T04:04:08.070" v="45" actId="20577"/>
      <pc:docMkLst>
        <pc:docMk/>
      </pc:docMkLst>
      <pc:sldChg chg="addSp delSp modSp mod modTransition modAnim modNotesTx">
        <pc:chgData name="Leonie Smith" userId="fed1330f33f5650e" providerId="LiveId" clId="{16DD5600-3A82-4AAE-9515-E1B36E5C4AAD}" dt="2024-01-24T04:04:08.070" v="45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6DD5600-3A82-4AAE-9515-E1B36E5C4AAD}" dt="2024-01-23T03:32:05.652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16DD5600-3A82-4AAE-9515-E1B36E5C4AAD}" dt="2024-01-23T03:32:39.370" v="11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6DD5600-3A82-4AAE-9515-E1B36E5C4AAD}" dt="2024-01-23T03:33:05.422" v="14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16DD5600-3A82-4AAE-9515-E1B36E5C4AAD}" dt="2024-01-23T03:33:18.942" v="17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6DD5600-3A82-4AAE-9515-E1B36E5C4AAD}" dt="2024-01-23T03:33:54.250" v="23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16DD5600-3A82-4AAE-9515-E1B36E5C4AAD}" dt="2024-01-23T03:34:42.717" v="29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6DD5600-3A82-4AAE-9515-E1B36E5C4AAD}" dt="2024-01-23T03:34:59.144" v="32"/>
        <pc:sldMkLst>
          <pc:docMk/>
          <pc:sldMk cId="978260341" sldId="265"/>
        </pc:sldMkLst>
      </pc:sldChg>
      <pc:sldChg chg="addSp delSp modSp mod modTransition modAnim">
        <pc:chgData name="Leonie Smith" userId="fed1330f33f5650e" providerId="LiveId" clId="{16DD5600-3A82-4AAE-9515-E1B36E5C4AAD}" dt="2024-01-23T03:35:11.633" v="35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16DD5600-3A82-4AAE-9515-E1B36E5C4AAD}" dt="2024-01-23T03:33:39.072" v="20"/>
        <pc:sldMkLst>
          <pc:docMk/>
          <pc:sldMk cId="2769942397" sldId="296"/>
        </pc:sldMkLst>
      </pc:sldChg>
    </pc:docChg>
  </pc:docChgLst>
  <pc:docChgLst>
    <pc:chgData name="Alfred Smith" userId="3c60a3631c0db8ad" providerId="LiveId" clId="{03401EB7-BA58-49C2-9452-1F5D44B10F36}"/>
    <pc:docChg chg="custSel modSld">
      <pc:chgData name="Alfred Smith" userId="3c60a3631c0db8ad" providerId="LiveId" clId="{03401EB7-BA58-49C2-9452-1F5D44B10F36}" dt="2024-07-25T14:22:18.238" v="24"/>
      <pc:docMkLst>
        <pc:docMk/>
      </pc:docMkLst>
      <pc:sldChg chg="modSp mod">
        <pc:chgData name="Alfred Smith" userId="3c60a3631c0db8ad" providerId="LiveId" clId="{03401EB7-BA58-49C2-9452-1F5D44B10F36}" dt="2024-07-25T13:32:22.086" v="3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03401EB7-BA58-49C2-9452-1F5D44B10F36}" dt="2024-07-25T14:20:26.528" v="6"/>
        <pc:sldMkLst>
          <pc:docMk/>
          <pc:sldMk cId="2346136586" sldId="260"/>
        </pc:sldMkLst>
      </pc:sldChg>
      <pc:sldChg chg="modSp mod">
        <pc:chgData name="Alfred Smith" userId="3c60a3631c0db8ad" providerId="LiveId" clId="{03401EB7-BA58-49C2-9452-1F5D44B10F36}" dt="2024-07-25T14:20:48.404" v="8"/>
        <pc:sldMkLst>
          <pc:docMk/>
          <pc:sldMk cId="4037329247" sldId="261"/>
        </pc:sldMkLst>
      </pc:sldChg>
      <pc:sldChg chg="modSp mod">
        <pc:chgData name="Alfred Smith" userId="3c60a3631c0db8ad" providerId="LiveId" clId="{03401EB7-BA58-49C2-9452-1F5D44B10F36}" dt="2024-07-25T14:21:13.550" v="15" actId="5793"/>
        <pc:sldMkLst>
          <pc:docMk/>
          <pc:sldMk cId="1909638311" sldId="262"/>
        </pc:sldMkLst>
      </pc:sldChg>
      <pc:sldChg chg="modSp mod">
        <pc:chgData name="Alfred Smith" userId="3c60a3631c0db8ad" providerId="LiveId" clId="{03401EB7-BA58-49C2-9452-1F5D44B10F36}" dt="2024-07-25T14:21:39.801" v="18"/>
        <pc:sldMkLst>
          <pc:docMk/>
          <pc:sldMk cId="641208035" sldId="263"/>
        </pc:sldMkLst>
      </pc:sldChg>
      <pc:sldChg chg="modSp mod">
        <pc:chgData name="Alfred Smith" userId="3c60a3631c0db8ad" providerId="LiveId" clId="{03401EB7-BA58-49C2-9452-1F5D44B10F36}" dt="2024-07-25T14:21:53.347" v="20"/>
        <pc:sldMkLst>
          <pc:docMk/>
          <pc:sldMk cId="4044745628" sldId="264"/>
        </pc:sldMkLst>
      </pc:sldChg>
      <pc:sldChg chg="modSp mod">
        <pc:chgData name="Alfred Smith" userId="3c60a3631c0db8ad" providerId="LiveId" clId="{03401EB7-BA58-49C2-9452-1F5D44B10F36}" dt="2024-07-25T14:22:05.796" v="22"/>
        <pc:sldMkLst>
          <pc:docMk/>
          <pc:sldMk cId="978260341" sldId="265"/>
        </pc:sldMkLst>
      </pc:sldChg>
      <pc:sldChg chg="modSp mod">
        <pc:chgData name="Alfred Smith" userId="3c60a3631c0db8ad" providerId="LiveId" clId="{03401EB7-BA58-49C2-9452-1F5D44B10F36}" dt="2024-07-25T14:22:18.238" v="24"/>
        <pc:sldMkLst>
          <pc:docMk/>
          <pc:sldMk cId="3575870363" sldId="266"/>
        </pc:sldMkLst>
      </pc:sldChg>
      <pc:sldChg chg="addSp modSp mod">
        <pc:chgData name="Alfred Smith" userId="3c60a3631c0db8ad" providerId="LiveId" clId="{03401EB7-BA58-49C2-9452-1F5D44B10F36}" dt="2024-07-25T13:34:43.738" v="5" actId="1076"/>
        <pc:sldMkLst>
          <pc:docMk/>
          <pc:sldMk cId="4120481681" sldId="270"/>
        </pc:sldMkLst>
      </pc:sldChg>
      <pc:sldChg chg="modSp mod">
        <pc:chgData name="Alfred Smith" userId="3c60a3631c0db8ad" providerId="LiveId" clId="{03401EB7-BA58-49C2-9452-1F5D44B10F36}" dt="2024-07-25T14:21:26.018" v="16"/>
        <pc:sldMkLst>
          <pc:docMk/>
          <pc:sldMk cId="2769942397" sldId="296"/>
        </pc:sldMkLst>
      </pc:sldChg>
    </pc:docChg>
  </pc:docChgLst>
  <pc:docChgLst>
    <pc:chgData name="Leonie Smith" userId="fed1330f33f5650e" providerId="LiveId" clId="{679BD3F6-C2F4-41CA-8C20-8752661A2FA8}"/>
    <pc:docChg chg="modSld">
      <pc:chgData name="Leonie Smith" userId="fed1330f33f5650e" providerId="LiveId" clId="{679BD3F6-C2F4-41CA-8C20-8752661A2FA8}" dt="2023-02-24T05:53:12.360" v="37" actId="20577"/>
      <pc:docMkLst>
        <pc:docMk/>
      </pc:docMkLst>
      <pc:sldChg chg="addSp modSp mod">
        <pc:chgData name="Leonie Smith" userId="fed1330f33f5650e" providerId="LiveId" clId="{679BD3F6-C2F4-41CA-8C20-8752661A2FA8}" dt="2023-02-24T05:51:00.965" v="5" actId="14100"/>
        <pc:sldMkLst>
          <pc:docMk/>
          <pc:sldMk cId="3788111665" sldId="258"/>
        </pc:sldMkLst>
      </pc:sldChg>
      <pc:sldChg chg="addSp modSp">
        <pc:chgData name="Leonie Smith" userId="fed1330f33f5650e" providerId="LiveId" clId="{679BD3F6-C2F4-41CA-8C20-8752661A2FA8}" dt="2023-02-24T05:51:04.913" v="6"/>
        <pc:sldMkLst>
          <pc:docMk/>
          <pc:sldMk cId="4120481681" sldId="270"/>
        </pc:sldMkLst>
      </pc:sldChg>
      <pc:sldChg chg="addSp modSp mod">
        <pc:chgData name="Leonie Smith" userId="fed1330f33f5650e" providerId="LiveId" clId="{679BD3F6-C2F4-41CA-8C20-8752661A2FA8}" dt="2023-02-24T05:52:19.902" v="25" actId="1076"/>
        <pc:sldMkLst>
          <pc:docMk/>
          <pc:sldMk cId="939110669" sldId="271"/>
        </pc:sldMkLst>
      </pc:sldChg>
      <pc:sldChg chg="addSp modSp mod">
        <pc:chgData name="Leonie Smith" userId="fed1330f33f5650e" providerId="LiveId" clId="{679BD3F6-C2F4-41CA-8C20-8752661A2FA8}" dt="2023-02-24T05:52:02.303" v="19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679BD3F6-C2F4-41CA-8C20-8752661A2FA8}" dt="2023-02-24T05:52:27.027" v="27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679BD3F6-C2F4-41CA-8C20-8752661A2FA8}" dt="2023-02-24T05:52:46.908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679BD3F6-C2F4-41CA-8C20-8752661A2FA8}" dt="2023-02-24T05:52:59.181" v="33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679BD3F6-C2F4-41CA-8C20-8752661A2FA8}" dt="2023-02-24T05:53:05.525" v="35" actId="20577"/>
        <pc:sldMkLst>
          <pc:docMk/>
          <pc:sldMk cId="2390376940" sldId="276"/>
        </pc:sldMkLst>
      </pc:sldChg>
      <pc:sldChg chg="addSp modSp mod">
        <pc:chgData name="Leonie Smith" userId="fed1330f33f5650e" providerId="LiveId" clId="{679BD3F6-C2F4-41CA-8C20-8752661A2FA8}" dt="2023-02-24T05:52:39.242" v="29" actId="20577"/>
        <pc:sldMkLst>
          <pc:docMk/>
          <pc:sldMk cId="1122923073" sldId="297"/>
        </pc:sldMkLst>
      </pc:sldChg>
      <pc:sldChg chg="addSp modSp mod">
        <pc:chgData name="Leonie Smith" userId="fed1330f33f5650e" providerId="LiveId" clId="{679BD3F6-C2F4-41CA-8C20-8752661A2FA8}" dt="2023-02-24T05:53:12.360" v="37" actId="20577"/>
        <pc:sldMkLst>
          <pc:docMk/>
          <pc:sldMk cId="2573489372" sldId="320"/>
        </pc:sldMkLst>
      </pc:sldChg>
    </pc:docChg>
  </pc:docChgLst>
  <pc:docChgLst>
    <pc:chgData name="Leonie Smith" userId="fed1330f33f5650e" providerId="LiveId" clId="{5DCB4A85-0F08-48E5-8891-16F3CE695014}"/>
    <pc:docChg chg="undo redo custSel modSld">
      <pc:chgData name="Leonie Smith" userId="fed1330f33f5650e" providerId="LiveId" clId="{5DCB4A85-0F08-48E5-8891-16F3CE695014}" dt="2023-05-09T04:07:48.019" v="79" actId="5793"/>
      <pc:docMkLst>
        <pc:docMk/>
      </pc:docMkLst>
      <pc:sldChg chg="addSp modSp modNotesTx">
        <pc:chgData name="Leonie Smith" userId="fed1330f33f5650e" providerId="LiveId" clId="{5DCB4A85-0F08-48E5-8891-16F3CE695014}" dt="2023-05-09T04:07:48.019" v="79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5DCB4A85-0F08-48E5-8891-16F3CE695014}" dt="2023-05-08T04:35:46.599" v="7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5DCB4A85-0F08-48E5-8891-16F3CE695014}" dt="2023-05-08T04:17:47.956" v="26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5DCB4A85-0F08-48E5-8891-16F3CE695014}" dt="2023-05-08T04:20:56.304" v="30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5DCB4A85-0F08-48E5-8891-16F3CE695014}" dt="2023-05-08T04:22:46.750" v="37"/>
        <pc:sldMkLst>
          <pc:docMk/>
          <pc:sldMk cId="1909638311" sldId="262"/>
        </pc:sldMkLst>
      </pc:sldChg>
      <pc:sldChg chg="addSp modSp">
        <pc:chgData name="Leonie Smith" userId="fed1330f33f5650e" providerId="LiveId" clId="{5DCB4A85-0F08-48E5-8891-16F3CE695014}" dt="2023-05-08T04:26:32.728" v="45"/>
        <pc:sldMkLst>
          <pc:docMk/>
          <pc:sldMk cId="641208035" sldId="263"/>
        </pc:sldMkLst>
      </pc:sldChg>
      <pc:sldChg chg="addSp modSp">
        <pc:chgData name="Leonie Smith" userId="fed1330f33f5650e" providerId="LiveId" clId="{5DCB4A85-0F08-48E5-8891-16F3CE695014}" dt="2023-05-08T04:28:52.633" v="46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5DCB4A85-0F08-48E5-8891-16F3CE695014}" dt="2023-05-08T04:34:24.550" v="71"/>
        <pc:sldMkLst>
          <pc:docMk/>
          <pc:sldMk cId="978260341" sldId="265"/>
        </pc:sldMkLst>
      </pc:sldChg>
      <pc:sldChg chg="addSp modSp">
        <pc:chgData name="Leonie Smith" userId="fed1330f33f5650e" providerId="LiveId" clId="{5DCB4A85-0F08-48E5-8891-16F3CE695014}" dt="2023-05-08T04:35:02.001" v="72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5DCB4A85-0F08-48E5-8891-16F3CE695014}" dt="2023-05-08T04:25:37.733" v="44"/>
        <pc:sldMkLst>
          <pc:docMk/>
          <pc:sldMk cId="276994239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0CBCF4-40CD-CE95-B970-348B80A2F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3CB293-3869-0BCD-545B-AD044994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1"/>
    </mc:Choice>
    <mc:Fallback xmlns="">
      <p:transition spd="slow" advTm="3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EA38D-374E-CCCD-3FFE-8AD17A529A9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ཁོང་གིས་“དམ་པའི་ཐུགས་ཉིད་ཀྱིས་འདི་སྐད་དུ། ཡེ་རུ་ཤ་ལེམ་གྱི་ཡ་ཧུ་དཱ་པ་རྣམས་ཀྱིས་སྐེ་རགས་འདིའི་བདག་པོ་འདི་ལྟར་བཅིངས་ནས་ཡ་ཧུ་དཱ་པ་མིན་པའི་ལག་ཏུ་གཏད་”ཅེས་གསུངས།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said, “The Holy Spirit says: ‘In this way the Jews of Jerusalem will bind the owner of this belt and hand him over to the Gentiles.’” 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0E8BA1-0BAE-C7DE-40DA-8B2EC9696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7"/>
    </mc:Choice>
    <mc:Fallback xmlns="">
      <p:transition spd="slow" advTm="1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CC80-AC0F-00FA-E812-85C65951D87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དེ་ཐོས་ནས་ང་ཚོ་དང་ཡུལ་དེའི་མི་རྣམས་ཀྱིས་པའུ་ལུ་ལ་ཡེ་རུ་ཤ་ལེམ་ལ་མ་ཕེབས་པར་ནན་གྱིས་བསྐུལ།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12When we heard this, we and the people there pleaded with Paul not to go up to Jerusalem.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6495FD-963F-D9DC-486D-DDD5DBFFB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4"/>
    </mc:Choice>
    <mc:Fallback xmlns="">
      <p:transition spd="slow" advTm="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4CE7-919A-5A49-0632-3BEEE371CD8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ལན་དུ་པའུ་ལུས་“ཁྱོད་རྣམས་ངུ་ནས་ངའི་སྙིང་གས་པར་བྱེད་པ་འདི་ཅི་ཡིན། ང་ནི་གཙོ་བོ་ཡེ་ཤུའི་མཚན་གྱི་ཕྱིར་འཆིང་བར་འགྱུར་བ་མ་ཟད། ཡེ་རུ་ཤ་ལེམ་ལ་ཤི་རྒྱུར་ཡང་གྲ་སྒྲིག་ཡོད་”ཅེས་གསུངས།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13Then Paul answered, “Why are you weeping and breaking my heart? I am ready not only to be bound, but also to die in Jerusalem for the name of the Lord Jesus.”</a:t>
            </a:r>
            <a:endParaRPr lang="en-IN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7ECFDEB-3213-B9E8-A315-6F7DEE25A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5"/>
    </mc:Choice>
    <mc:Fallback xmlns="">
      <p:transition spd="slow" advTm="14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62CDF-669E-C034-53E0-D66226A585B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14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ཁོང་གི་ཐུགས་བསྒྱུར་མི་ཐུབ་པས་ང་ཚོས་“གཙོ་བོ་དཀོན་མཆོག་གི་དགོངས་པ་འགྲུབ་པར་ཤོག་”ཅེས་སྨྲས་པ་དང་ཁ་རོག་བསྡ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14When he would not be dissuaded, we fell silent and said, “The Lord’s will be done.”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3FC32A-8AFF-4C47-0139-B0A724D62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0"/>
    </mc:Choice>
    <mc:Fallback xmlns="">
      <p:transition spd="slow" advTm="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842BC-6665-30C0-89E9-C984FDF210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15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དེའི་རྗེས་སུ་ལམ་ཆས་གྲ་སྒྲིག་བྱས་ནས་ང་ཚོ་ཡེ་རུ་ཤ་ལེམ་དུ་སོང༌།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15After these days, we packed up and went on to Jerusalem. 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AE671C-9A7A-F148-44CB-BB6357828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9"/>
    </mc:Choice>
    <mc:Fallback xmlns="">
      <p:transition spd="slow" advTm="5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མཛད་པ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F51F8-B2A0-94CD-B365-95A4CA86B60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མཛད་པ 21</a:t>
            </a:r>
          </a:p>
          <a:p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ཨ་ག་བཱུ་ལུང་སྟོན་པ།</a:t>
            </a:r>
            <a:endParaRPr lang="en-IN" sz="80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510081" y="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Agabus’ prophecy – Acts 21:8-15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E14916-13E8-BCC5-C921-24016C34C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"/>
    </mc:Choice>
    <mc:Fallback xmlns="">
      <p:transition spd="slow" advTm="4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17497-E874-44A6-1238-C40EF50FE5A1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མཛད་པ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07F020A-E80F-F4EE-F9A7-BFE7DE93B17A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2400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8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དེའི་ཕྱི་ཉིན་ལ་ཕར་ཕྱིན་ཏེ་སེ་སར་རེ་ཡཱ་གྲོང་ཁྱེར་དུ་སླེབས་པ་དང༌། འཕྲིན་བཟང་སྒྲོག་མཁན་ཕི་ལིབ་ཀྱི་ཁྱིམ་དུ་སོང་ནས་ཁོ་དང་མཉམ་དུ་བསྡད། ཕི་ལིབ་ནི་བདུན་པོའི་ནང་ནས་གཅིག་ཡིན། 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 Luke tells about their journey: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8Leaving the next day, we went on to Caesarea and stayed at the home of Philip the evangelist, who was one of the Seven.</a:t>
            </a:r>
            <a:endParaRPr lang="en-IN" sz="4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0812FDD-3FEA-9BB7-12E0-CF8C7659C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4"/>
    </mc:Choice>
    <mc:Fallback xmlns="">
      <p:transition spd="slow" advTm="13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ཁོ་ལ་ཆང་ས་རྒྱག་མ་མྱོང་བའི་བུ་མོ་བཞི་ཡོད་པ་ཚང་མ་ལུང་སྟོན་མཁན་ཡིན། 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10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དེར་ཉིན་ཁ་ཤས་སྡོད་དུས་ཨ་ག་བཱུ་ཞེས་ཟེར་བའི་ལུང་སྟོན་པ་ཞིག་ཡ་ཧུ་དཱ་ཡུལ་ནས་སླེབས་པ་དང༌།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9He had four unmarried daughters who prophesied.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10After we had been there several days, a prophet named Agabus came down from Judea. 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6EB5A4C-DF84-03BF-0AF4-1B99AAAC2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2"/>
    </mc:Choice>
    <mc:Fallback xmlns="">
      <p:transition spd="slow" advTm="13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2CDD-22C0-86CE-A310-93BDD985FB6B}"/>
              </a:ext>
            </a:extLst>
          </p:cNvPr>
          <p:cNvSpPr txBox="1"/>
          <p:nvPr/>
        </p:nvSpPr>
        <p:spPr>
          <a:xfrm>
            <a:off x="9116352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ངེད་རྣམས་ཀྱི་རྩར་ཡོང་སྟེ། པའུ་ལུའི་སྐེ་རགས་བླངས་ནས་རང་གི་རྐང་ལག་བཅིངས་ཏེ་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11Coming over to us, he took Paul’s belt, bound his own feet and hands,…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9BCA658-E0E6-C496-96C5-9159320A6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5"/>
    </mc:Choice>
    <mc:Fallback xmlns="">
      <p:transition spd="slow" advTm="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808</Words>
  <Application>Microsoft Office PowerPoint</Application>
  <PresentationFormat>Widescreen</PresentationFormat>
  <Paragraphs>52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2025-05-06T12:40:09Z</dcterms:modified>
</cp:coreProperties>
</file>