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70" r:id="rId5"/>
    <p:sldId id="260" r:id="rId6"/>
    <p:sldId id="272" r:id="rId7"/>
    <p:sldId id="261" r:id="rId8"/>
    <p:sldId id="271" r:id="rId9"/>
    <p:sldId id="262" r:id="rId10"/>
    <p:sldId id="273" r:id="rId11"/>
    <p:sldId id="296" r:id="rId12"/>
    <p:sldId id="297" r:id="rId13"/>
    <p:sldId id="263" r:id="rId14"/>
    <p:sldId id="274" r:id="rId15"/>
    <p:sldId id="264" r:id="rId16"/>
    <p:sldId id="275" r:id="rId17"/>
    <p:sldId id="265" r:id="rId18"/>
    <p:sldId id="276" r:id="rId19"/>
    <p:sldId id="266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181F1-7E0C-4526-85C3-F293535A77D8}" v="9" dt="2025-05-29T07:27:05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67" autoAdjust="0"/>
  </p:normalViewPr>
  <p:slideViewPr>
    <p:cSldViewPr snapToGrid="0">
      <p:cViewPr varScale="1">
        <p:scale>
          <a:sx n="48" d="100"/>
          <a:sy n="48" d="100"/>
        </p:scale>
        <p:origin x="67" y="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4D61985F-A653-4A68-B9AF-6015E92C800C}"/>
    <pc:docChg chg="custSel modSld">
      <pc:chgData name="Alfred Smith" userId="3c60a3631c0db8ad" providerId="LiveId" clId="{4D61985F-A653-4A68-B9AF-6015E92C800C}" dt="2025-05-06T12:39:59.306" v="3"/>
      <pc:docMkLst>
        <pc:docMk/>
      </pc:docMkLst>
      <pc:sldChg chg="addSp delSp modSp mod">
        <pc:chgData name="Alfred Smith" userId="3c60a3631c0db8ad" providerId="LiveId" clId="{4D61985F-A653-4A68-B9AF-6015E92C800C}" dt="2025-05-06T12:38:24.806" v="2"/>
        <pc:sldMkLst>
          <pc:docMk/>
          <pc:sldMk cId="1499918570" sldId="257"/>
        </pc:sldMkLst>
        <pc:spChg chg="add mod">
          <ac:chgData name="Alfred Smith" userId="3c60a3631c0db8ad" providerId="LiveId" clId="{4D61985F-A653-4A68-B9AF-6015E92C800C}" dt="2025-05-06T12:38:24.806" v="2"/>
          <ac:spMkLst>
            <pc:docMk/>
            <pc:sldMk cId="1499918570" sldId="257"/>
            <ac:spMk id="7" creationId="{B03CB293-3869-0BCD-545B-AD044994E065}"/>
          </ac:spMkLst>
        </pc:spChg>
      </pc:sldChg>
      <pc:sldChg chg="modSp">
        <pc:chgData name="Alfred Smith" userId="3c60a3631c0db8ad" providerId="LiveId" clId="{4D61985F-A653-4A68-B9AF-6015E92C800C}" dt="2025-05-06T12:39:59.306" v="3"/>
        <pc:sldMkLst>
          <pc:docMk/>
          <pc:sldMk cId="3788111665" sldId="258"/>
        </pc:sldMkLst>
        <pc:spChg chg="mod">
          <ac:chgData name="Alfred Smith" userId="3c60a3631c0db8ad" providerId="LiveId" clId="{4D61985F-A653-4A68-B9AF-6015E92C800C}" dt="2025-05-06T12:39:59.306" v="3"/>
          <ac:spMkLst>
            <pc:docMk/>
            <pc:sldMk cId="3788111665" sldId="258"/>
            <ac:spMk id="5" creationId="{0048172E-5CCB-41C0-49E0-3EB1174EA400}"/>
          </ac:spMkLst>
        </pc:spChg>
      </pc:sldChg>
      <pc:sldChg chg="modSp">
        <pc:chgData name="Alfred Smith" userId="3c60a3631c0db8ad" providerId="LiveId" clId="{4D61985F-A653-4A68-B9AF-6015E92C800C}" dt="2025-05-06T12:39:59.306" v="3"/>
        <pc:sldMkLst>
          <pc:docMk/>
          <pc:sldMk cId="454763615" sldId="259"/>
        </pc:sldMkLst>
        <pc:spChg chg="mod">
          <ac:chgData name="Alfred Smith" userId="3c60a3631c0db8ad" providerId="LiveId" clId="{4D61985F-A653-4A68-B9AF-6015E92C800C}" dt="2025-05-06T12:39:59.306" v="3"/>
          <ac:spMkLst>
            <pc:docMk/>
            <pc:sldMk cId="454763615" sldId="259"/>
            <ac:spMk id="3" creationId="{A58184BD-88F1-BA02-40C1-D8403D0EEC0D}"/>
          </ac:spMkLst>
        </pc:spChg>
      </pc:sldChg>
      <pc:sldChg chg="modSp">
        <pc:chgData name="Alfred Smith" userId="3c60a3631c0db8ad" providerId="LiveId" clId="{4D61985F-A653-4A68-B9AF-6015E92C800C}" dt="2025-05-06T12:39:59.306" v="3"/>
        <pc:sldMkLst>
          <pc:docMk/>
          <pc:sldMk cId="4120481681" sldId="270"/>
        </pc:sldMkLst>
        <pc:spChg chg="mod">
          <ac:chgData name="Alfred Smith" userId="3c60a3631c0db8ad" providerId="LiveId" clId="{4D61985F-A653-4A68-B9AF-6015E92C800C}" dt="2025-05-06T12:39:59.306" v="3"/>
          <ac:spMkLst>
            <pc:docMk/>
            <pc:sldMk cId="4120481681" sldId="270"/>
            <ac:spMk id="3" creationId="{68817497-E874-44A6-1238-C40EF50FE5A1}"/>
          </ac:spMkLst>
        </pc:spChg>
      </pc:sldChg>
      <pc:sldChg chg="modSp">
        <pc:chgData name="Alfred Smith" userId="3c60a3631c0db8ad" providerId="LiveId" clId="{4D61985F-A653-4A68-B9AF-6015E92C800C}" dt="2025-05-06T12:39:59.306" v="3"/>
        <pc:sldMkLst>
          <pc:docMk/>
          <pc:sldMk cId="939110669" sldId="271"/>
        </pc:sldMkLst>
        <pc:spChg chg="mod">
          <ac:chgData name="Alfred Smith" userId="3c60a3631c0db8ad" providerId="LiveId" clId="{4D61985F-A653-4A68-B9AF-6015E92C800C}" dt="2025-05-06T12:39:59.306" v="3"/>
          <ac:spMkLst>
            <pc:docMk/>
            <pc:sldMk cId="939110669" sldId="271"/>
            <ac:spMk id="4" creationId="{0BFD2CDD-22C0-86CE-A310-93BDD985FB6B}"/>
          </ac:spMkLst>
        </pc:spChg>
      </pc:sldChg>
      <pc:sldChg chg="modSp">
        <pc:chgData name="Alfred Smith" userId="3c60a3631c0db8ad" providerId="LiveId" clId="{4D61985F-A653-4A68-B9AF-6015E92C800C}" dt="2025-05-06T12:39:59.306" v="3"/>
        <pc:sldMkLst>
          <pc:docMk/>
          <pc:sldMk cId="4024569785" sldId="272"/>
        </pc:sldMkLst>
        <pc:spChg chg="mod">
          <ac:chgData name="Alfred Smith" userId="3c60a3631c0db8ad" providerId="LiveId" clId="{4D61985F-A653-4A68-B9AF-6015E92C800C}" dt="2025-05-06T12:39:59.306" v="3"/>
          <ac:spMkLst>
            <pc:docMk/>
            <pc:sldMk cId="4024569785" sldId="272"/>
            <ac:spMk id="4" creationId="{DC362AFD-149F-4127-3EE3-5C6CA2FCBD5E}"/>
          </ac:spMkLst>
        </pc:spChg>
      </pc:sldChg>
      <pc:sldChg chg="modSp">
        <pc:chgData name="Alfred Smith" userId="3c60a3631c0db8ad" providerId="LiveId" clId="{4D61985F-A653-4A68-B9AF-6015E92C800C}" dt="2025-05-06T12:39:59.306" v="3"/>
        <pc:sldMkLst>
          <pc:docMk/>
          <pc:sldMk cId="487179600" sldId="273"/>
        </pc:sldMkLst>
        <pc:spChg chg="mod">
          <ac:chgData name="Alfred Smith" userId="3c60a3631c0db8ad" providerId="LiveId" clId="{4D61985F-A653-4A68-B9AF-6015E92C800C}" dt="2025-05-06T12:39:59.306" v="3"/>
          <ac:spMkLst>
            <pc:docMk/>
            <pc:sldMk cId="487179600" sldId="273"/>
            <ac:spMk id="4" creationId="{582EA38D-374E-CCCD-3FFE-8AD17A529A99}"/>
          </ac:spMkLst>
        </pc:spChg>
      </pc:sldChg>
      <pc:sldChg chg="modSp">
        <pc:chgData name="Alfred Smith" userId="3c60a3631c0db8ad" providerId="LiveId" clId="{4D61985F-A653-4A68-B9AF-6015E92C800C}" dt="2025-05-06T12:39:59.306" v="3"/>
        <pc:sldMkLst>
          <pc:docMk/>
          <pc:sldMk cId="2168401200" sldId="274"/>
        </pc:sldMkLst>
        <pc:spChg chg="mod">
          <ac:chgData name="Alfred Smith" userId="3c60a3631c0db8ad" providerId="LiveId" clId="{4D61985F-A653-4A68-B9AF-6015E92C800C}" dt="2025-05-06T12:39:59.306" v="3"/>
          <ac:spMkLst>
            <pc:docMk/>
            <pc:sldMk cId="2168401200" sldId="274"/>
            <ac:spMk id="4" creationId="{8AF44CE7-919A-5A49-0632-3BEEE371CD89}"/>
          </ac:spMkLst>
        </pc:spChg>
      </pc:sldChg>
      <pc:sldChg chg="modSp">
        <pc:chgData name="Alfred Smith" userId="3c60a3631c0db8ad" providerId="LiveId" clId="{4D61985F-A653-4A68-B9AF-6015E92C800C}" dt="2025-05-06T12:39:59.306" v="3"/>
        <pc:sldMkLst>
          <pc:docMk/>
          <pc:sldMk cId="2996969115" sldId="275"/>
        </pc:sldMkLst>
        <pc:spChg chg="mod">
          <ac:chgData name="Alfred Smith" userId="3c60a3631c0db8ad" providerId="LiveId" clId="{4D61985F-A653-4A68-B9AF-6015E92C800C}" dt="2025-05-06T12:39:59.306" v="3"/>
          <ac:spMkLst>
            <pc:docMk/>
            <pc:sldMk cId="2996969115" sldId="275"/>
            <ac:spMk id="4" creationId="{04862CDF-669E-C034-53E0-D66226A585B4}"/>
          </ac:spMkLst>
        </pc:spChg>
      </pc:sldChg>
      <pc:sldChg chg="modSp">
        <pc:chgData name="Alfred Smith" userId="3c60a3631c0db8ad" providerId="LiveId" clId="{4D61985F-A653-4A68-B9AF-6015E92C800C}" dt="2025-05-06T12:39:59.306" v="3"/>
        <pc:sldMkLst>
          <pc:docMk/>
          <pc:sldMk cId="2390376940" sldId="276"/>
        </pc:sldMkLst>
        <pc:spChg chg="mod">
          <ac:chgData name="Alfred Smith" userId="3c60a3631c0db8ad" providerId="LiveId" clId="{4D61985F-A653-4A68-B9AF-6015E92C800C}" dt="2025-05-06T12:39:59.306" v="3"/>
          <ac:spMkLst>
            <pc:docMk/>
            <pc:sldMk cId="2390376940" sldId="276"/>
            <ac:spMk id="4" creationId="{738842BC-6665-30C0-89E9-C984FDF2102F}"/>
          </ac:spMkLst>
        </pc:spChg>
      </pc:sldChg>
      <pc:sldChg chg="modSp">
        <pc:chgData name="Alfred Smith" userId="3c60a3631c0db8ad" providerId="LiveId" clId="{4D61985F-A653-4A68-B9AF-6015E92C800C}" dt="2025-05-06T12:39:59.306" v="3"/>
        <pc:sldMkLst>
          <pc:docMk/>
          <pc:sldMk cId="1122923073" sldId="297"/>
        </pc:sldMkLst>
        <pc:spChg chg="mod">
          <ac:chgData name="Alfred Smith" userId="3c60a3631c0db8ad" providerId="LiveId" clId="{4D61985F-A653-4A68-B9AF-6015E92C800C}" dt="2025-05-06T12:39:59.306" v="3"/>
          <ac:spMkLst>
            <pc:docMk/>
            <pc:sldMk cId="1122923073" sldId="297"/>
            <ac:spMk id="4" creationId="{AE94CC80-AC0F-00FA-E812-85C65951D87E}"/>
          </ac:spMkLst>
        </pc:spChg>
      </pc:sldChg>
      <pc:sldChg chg="modSp">
        <pc:chgData name="Alfred Smith" userId="3c60a3631c0db8ad" providerId="LiveId" clId="{4D61985F-A653-4A68-B9AF-6015E92C800C}" dt="2025-05-06T12:39:59.306" v="3"/>
        <pc:sldMkLst>
          <pc:docMk/>
          <pc:sldMk cId="2573489372" sldId="320"/>
        </pc:sldMkLst>
        <pc:spChg chg="mod">
          <ac:chgData name="Alfred Smith" userId="3c60a3631c0db8ad" providerId="LiveId" clId="{4D61985F-A653-4A68-B9AF-6015E92C800C}" dt="2025-05-06T12:39:59.306" v="3"/>
          <ac:spMkLst>
            <pc:docMk/>
            <pc:sldMk cId="2573489372" sldId="320"/>
            <ac:spMk id="2" creationId="{322F51F8-B2A0-94CD-B365-95A4CA86B600}"/>
          </ac:spMkLst>
        </pc:spChg>
      </pc:sldChg>
    </pc:docChg>
  </pc:docChgLst>
  <pc:docChgLst>
    <pc:chgData name="Alfred Smith" userId="3c60a3631c0db8ad" providerId="LiveId" clId="{690181F1-7E0C-4526-85C3-F293535A77D8}"/>
    <pc:docChg chg="custSel modSld">
      <pc:chgData name="Alfred Smith" userId="3c60a3631c0db8ad" providerId="LiveId" clId="{690181F1-7E0C-4526-85C3-F293535A77D8}" dt="2025-05-29T07:27:05.252" v="18"/>
      <pc:docMkLst>
        <pc:docMk/>
      </pc:docMkLst>
      <pc:sldChg chg="modSp mod">
        <pc:chgData name="Alfred Smith" userId="3c60a3631c0db8ad" providerId="LiveId" clId="{690181F1-7E0C-4526-85C3-F293535A77D8}" dt="2025-05-29T07:22:36.994" v="1" actId="27636"/>
        <pc:sldMkLst>
          <pc:docMk/>
          <pc:sldMk cId="1499918570" sldId="257"/>
        </pc:sldMkLst>
        <pc:spChg chg="mod">
          <ac:chgData name="Alfred Smith" userId="3c60a3631c0db8ad" providerId="LiveId" clId="{690181F1-7E0C-4526-85C3-F293535A77D8}" dt="2025-05-29T07:22:36.994" v="1" actId="27636"/>
          <ac:spMkLst>
            <pc:docMk/>
            <pc:sldMk cId="1499918570" sldId="257"/>
            <ac:spMk id="7" creationId="{B03CB293-3869-0BCD-545B-AD044994E065}"/>
          </ac:spMkLst>
        </pc:spChg>
      </pc:sldChg>
      <pc:sldChg chg="modSp">
        <pc:chgData name="Alfred Smith" userId="3c60a3631c0db8ad" providerId="LiveId" clId="{690181F1-7E0C-4526-85C3-F293535A77D8}" dt="2025-05-29T07:23:11.147" v="2"/>
        <pc:sldMkLst>
          <pc:docMk/>
          <pc:sldMk cId="3788111665" sldId="258"/>
        </pc:sldMkLst>
        <pc:spChg chg="mod">
          <ac:chgData name="Alfred Smith" userId="3c60a3631c0db8ad" providerId="LiveId" clId="{690181F1-7E0C-4526-85C3-F293535A77D8}" dt="2025-05-29T07:23:11.147" v="2"/>
          <ac:spMkLst>
            <pc:docMk/>
            <pc:sldMk cId="3788111665" sldId="258"/>
            <ac:spMk id="5" creationId="{0048172E-5CCB-41C0-49E0-3EB1174EA400}"/>
          </ac:spMkLst>
        </pc:spChg>
      </pc:sldChg>
      <pc:sldChg chg="modSp">
        <pc:chgData name="Alfred Smith" userId="3c60a3631c0db8ad" providerId="LiveId" clId="{690181F1-7E0C-4526-85C3-F293535A77D8}" dt="2025-05-29T07:23:11.147" v="2"/>
        <pc:sldMkLst>
          <pc:docMk/>
          <pc:sldMk cId="454763615" sldId="259"/>
        </pc:sldMkLst>
        <pc:spChg chg="mod">
          <ac:chgData name="Alfred Smith" userId="3c60a3631c0db8ad" providerId="LiveId" clId="{690181F1-7E0C-4526-85C3-F293535A77D8}" dt="2025-05-29T07:23:11.147" v="2"/>
          <ac:spMkLst>
            <pc:docMk/>
            <pc:sldMk cId="454763615" sldId="259"/>
            <ac:spMk id="3" creationId="{A58184BD-88F1-BA02-40C1-D8403D0EEC0D}"/>
          </ac:spMkLst>
        </pc:spChg>
      </pc:sldChg>
      <pc:sldChg chg="addSp delSp modSp mod">
        <pc:chgData name="Alfred Smith" userId="3c60a3631c0db8ad" providerId="LiveId" clId="{690181F1-7E0C-4526-85C3-F293535A77D8}" dt="2025-05-29T07:23:55.419" v="4"/>
        <pc:sldMkLst>
          <pc:docMk/>
          <pc:sldMk cId="2346136586" sldId="260"/>
        </pc:sldMkLst>
        <pc:spChg chg="add mod">
          <ac:chgData name="Alfred Smith" userId="3c60a3631c0db8ad" providerId="LiveId" clId="{690181F1-7E0C-4526-85C3-F293535A77D8}" dt="2025-05-29T07:23:55.419" v="4"/>
          <ac:spMkLst>
            <pc:docMk/>
            <pc:sldMk cId="2346136586" sldId="260"/>
            <ac:spMk id="2" creationId="{7D1BBCF4-DE29-E6A1-2718-278D8AC66F9B}"/>
          </ac:spMkLst>
        </pc:spChg>
        <pc:spChg chg="del">
          <ac:chgData name="Alfred Smith" userId="3c60a3631c0db8ad" providerId="LiveId" clId="{690181F1-7E0C-4526-85C3-F293535A77D8}" dt="2025-05-29T07:23:54.843" v="3" actId="478"/>
          <ac:spMkLst>
            <pc:docMk/>
            <pc:sldMk cId="2346136586" sldId="260"/>
            <ac:spMk id="3" creationId="{A58184BD-88F1-BA02-40C1-D8403D0EEC0D}"/>
          </ac:spMkLst>
        </pc:spChg>
        <pc:spChg chg="del">
          <ac:chgData name="Alfred Smith" userId="3c60a3631c0db8ad" providerId="LiveId" clId="{690181F1-7E0C-4526-85C3-F293535A77D8}" dt="2025-05-29T07:23:54.843" v="3" actId="478"/>
          <ac:spMkLst>
            <pc:docMk/>
            <pc:sldMk cId="2346136586" sldId="260"/>
            <ac:spMk id="4" creationId="{EE2AC625-9141-A801-F431-DD5F79396320}"/>
          </ac:spMkLst>
        </pc:spChg>
        <pc:spChg chg="add mod">
          <ac:chgData name="Alfred Smith" userId="3c60a3631c0db8ad" providerId="LiveId" clId="{690181F1-7E0C-4526-85C3-F293535A77D8}" dt="2025-05-29T07:23:55.419" v="4"/>
          <ac:spMkLst>
            <pc:docMk/>
            <pc:sldMk cId="2346136586" sldId="260"/>
            <ac:spMk id="5" creationId="{7C30A641-D4EF-81E1-CEA8-0D51382A124C}"/>
          </ac:spMkLst>
        </pc:spChg>
      </pc:sldChg>
      <pc:sldChg chg="addSp delSp modSp mod">
        <pc:chgData name="Alfred Smith" userId="3c60a3631c0db8ad" providerId="LiveId" clId="{690181F1-7E0C-4526-85C3-F293535A77D8}" dt="2025-05-29T07:24:16.565" v="6"/>
        <pc:sldMkLst>
          <pc:docMk/>
          <pc:sldMk cId="4037329247" sldId="261"/>
        </pc:sldMkLst>
        <pc:spChg chg="add mod">
          <ac:chgData name="Alfred Smith" userId="3c60a3631c0db8ad" providerId="LiveId" clId="{690181F1-7E0C-4526-85C3-F293535A77D8}" dt="2025-05-29T07:24:16.565" v="6"/>
          <ac:spMkLst>
            <pc:docMk/>
            <pc:sldMk cId="4037329247" sldId="261"/>
            <ac:spMk id="2" creationId="{19297CCA-ECD1-9DE3-FDE7-09C97CA1E44A}"/>
          </ac:spMkLst>
        </pc:spChg>
        <pc:spChg chg="del">
          <ac:chgData name="Alfred Smith" userId="3c60a3631c0db8ad" providerId="LiveId" clId="{690181F1-7E0C-4526-85C3-F293535A77D8}" dt="2025-05-29T07:24:16.077" v="5" actId="478"/>
          <ac:spMkLst>
            <pc:docMk/>
            <pc:sldMk cId="4037329247" sldId="261"/>
            <ac:spMk id="3" creationId="{A58184BD-88F1-BA02-40C1-D8403D0EEC0D}"/>
          </ac:spMkLst>
        </pc:spChg>
        <pc:spChg chg="del">
          <ac:chgData name="Alfred Smith" userId="3c60a3631c0db8ad" providerId="LiveId" clId="{690181F1-7E0C-4526-85C3-F293535A77D8}" dt="2025-05-29T07:24:16.077" v="5" actId="478"/>
          <ac:spMkLst>
            <pc:docMk/>
            <pc:sldMk cId="4037329247" sldId="261"/>
            <ac:spMk id="4" creationId="{EE2AC625-9141-A801-F431-DD5F79396320}"/>
          </ac:spMkLst>
        </pc:spChg>
        <pc:spChg chg="add mod">
          <ac:chgData name="Alfred Smith" userId="3c60a3631c0db8ad" providerId="LiveId" clId="{690181F1-7E0C-4526-85C3-F293535A77D8}" dt="2025-05-29T07:24:16.565" v="6"/>
          <ac:spMkLst>
            <pc:docMk/>
            <pc:sldMk cId="4037329247" sldId="261"/>
            <ac:spMk id="5" creationId="{11274E4C-39BA-98FA-AF04-8C238F26C9A1}"/>
          </ac:spMkLst>
        </pc:spChg>
      </pc:sldChg>
      <pc:sldChg chg="addSp delSp modSp mod">
        <pc:chgData name="Alfred Smith" userId="3c60a3631c0db8ad" providerId="LiveId" clId="{690181F1-7E0C-4526-85C3-F293535A77D8}" dt="2025-05-29T07:25:08.831" v="8"/>
        <pc:sldMkLst>
          <pc:docMk/>
          <pc:sldMk cId="1909638311" sldId="262"/>
        </pc:sldMkLst>
        <pc:spChg chg="add mod">
          <ac:chgData name="Alfred Smith" userId="3c60a3631c0db8ad" providerId="LiveId" clId="{690181F1-7E0C-4526-85C3-F293535A77D8}" dt="2025-05-29T07:25:08.831" v="8"/>
          <ac:spMkLst>
            <pc:docMk/>
            <pc:sldMk cId="1909638311" sldId="262"/>
            <ac:spMk id="2" creationId="{D9AF770B-D03A-A171-3DCE-47DA5807FBA7}"/>
          </ac:spMkLst>
        </pc:spChg>
        <pc:spChg chg="del">
          <ac:chgData name="Alfred Smith" userId="3c60a3631c0db8ad" providerId="LiveId" clId="{690181F1-7E0C-4526-85C3-F293535A77D8}" dt="2025-05-29T07:25:08.282" v="7" actId="478"/>
          <ac:spMkLst>
            <pc:docMk/>
            <pc:sldMk cId="1909638311" sldId="262"/>
            <ac:spMk id="3" creationId="{A58184BD-88F1-BA02-40C1-D8403D0EEC0D}"/>
          </ac:spMkLst>
        </pc:spChg>
        <pc:spChg chg="del">
          <ac:chgData name="Alfred Smith" userId="3c60a3631c0db8ad" providerId="LiveId" clId="{690181F1-7E0C-4526-85C3-F293535A77D8}" dt="2025-05-29T07:25:08.282" v="7" actId="478"/>
          <ac:spMkLst>
            <pc:docMk/>
            <pc:sldMk cId="1909638311" sldId="262"/>
            <ac:spMk id="4" creationId="{EE2AC625-9141-A801-F431-DD5F79396320}"/>
          </ac:spMkLst>
        </pc:spChg>
        <pc:spChg chg="add mod">
          <ac:chgData name="Alfred Smith" userId="3c60a3631c0db8ad" providerId="LiveId" clId="{690181F1-7E0C-4526-85C3-F293535A77D8}" dt="2025-05-29T07:25:08.831" v="8"/>
          <ac:spMkLst>
            <pc:docMk/>
            <pc:sldMk cId="1909638311" sldId="262"/>
            <ac:spMk id="5" creationId="{9276F11C-E468-AF7E-8C45-360E5AA4B9C7}"/>
          </ac:spMkLst>
        </pc:spChg>
      </pc:sldChg>
      <pc:sldChg chg="addSp delSp modSp mod">
        <pc:chgData name="Alfred Smith" userId="3c60a3631c0db8ad" providerId="LiveId" clId="{690181F1-7E0C-4526-85C3-F293535A77D8}" dt="2025-05-29T07:25:48.040" v="12"/>
        <pc:sldMkLst>
          <pc:docMk/>
          <pc:sldMk cId="641208035" sldId="263"/>
        </pc:sldMkLst>
        <pc:spChg chg="add mod">
          <ac:chgData name="Alfred Smith" userId="3c60a3631c0db8ad" providerId="LiveId" clId="{690181F1-7E0C-4526-85C3-F293535A77D8}" dt="2025-05-29T07:25:48.040" v="12"/>
          <ac:spMkLst>
            <pc:docMk/>
            <pc:sldMk cId="641208035" sldId="263"/>
            <ac:spMk id="2" creationId="{93E0B6D6-0A24-A321-2C7B-D28766380938}"/>
          </ac:spMkLst>
        </pc:spChg>
        <pc:spChg chg="del">
          <ac:chgData name="Alfred Smith" userId="3c60a3631c0db8ad" providerId="LiveId" clId="{690181F1-7E0C-4526-85C3-F293535A77D8}" dt="2025-05-29T07:25:47.497" v="11" actId="478"/>
          <ac:spMkLst>
            <pc:docMk/>
            <pc:sldMk cId="641208035" sldId="263"/>
            <ac:spMk id="3" creationId="{A58184BD-88F1-BA02-40C1-D8403D0EEC0D}"/>
          </ac:spMkLst>
        </pc:spChg>
        <pc:spChg chg="del">
          <ac:chgData name="Alfred Smith" userId="3c60a3631c0db8ad" providerId="LiveId" clId="{690181F1-7E0C-4526-85C3-F293535A77D8}" dt="2025-05-29T07:25:47.497" v="11" actId="478"/>
          <ac:spMkLst>
            <pc:docMk/>
            <pc:sldMk cId="641208035" sldId="263"/>
            <ac:spMk id="4" creationId="{EE2AC625-9141-A801-F431-DD5F79396320}"/>
          </ac:spMkLst>
        </pc:spChg>
        <pc:spChg chg="add mod">
          <ac:chgData name="Alfred Smith" userId="3c60a3631c0db8ad" providerId="LiveId" clId="{690181F1-7E0C-4526-85C3-F293535A77D8}" dt="2025-05-29T07:25:48.040" v="12"/>
          <ac:spMkLst>
            <pc:docMk/>
            <pc:sldMk cId="641208035" sldId="263"/>
            <ac:spMk id="5" creationId="{86983921-3BDC-1C12-FE64-9FDCE7E70777}"/>
          </ac:spMkLst>
        </pc:spChg>
      </pc:sldChg>
      <pc:sldChg chg="addSp delSp modSp mod">
        <pc:chgData name="Alfred Smith" userId="3c60a3631c0db8ad" providerId="LiveId" clId="{690181F1-7E0C-4526-85C3-F293535A77D8}" dt="2025-05-29T07:26:16.641" v="14"/>
        <pc:sldMkLst>
          <pc:docMk/>
          <pc:sldMk cId="4044745628" sldId="264"/>
        </pc:sldMkLst>
        <pc:spChg chg="add mod">
          <ac:chgData name="Alfred Smith" userId="3c60a3631c0db8ad" providerId="LiveId" clId="{690181F1-7E0C-4526-85C3-F293535A77D8}" dt="2025-05-29T07:26:16.641" v="14"/>
          <ac:spMkLst>
            <pc:docMk/>
            <pc:sldMk cId="4044745628" sldId="264"/>
            <ac:spMk id="2" creationId="{46B9CEDE-E79E-EEBE-CEF7-809E9E3DC08D}"/>
          </ac:spMkLst>
        </pc:spChg>
        <pc:spChg chg="del">
          <ac:chgData name="Alfred Smith" userId="3c60a3631c0db8ad" providerId="LiveId" clId="{690181F1-7E0C-4526-85C3-F293535A77D8}" dt="2025-05-29T07:26:15.993" v="13" actId="478"/>
          <ac:spMkLst>
            <pc:docMk/>
            <pc:sldMk cId="4044745628" sldId="264"/>
            <ac:spMk id="3" creationId="{A58184BD-88F1-BA02-40C1-D8403D0EEC0D}"/>
          </ac:spMkLst>
        </pc:spChg>
        <pc:spChg chg="del">
          <ac:chgData name="Alfred Smith" userId="3c60a3631c0db8ad" providerId="LiveId" clId="{690181F1-7E0C-4526-85C3-F293535A77D8}" dt="2025-05-29T07:26:15.993" v="13" actId="478"/>
          <ac:spMkLst>
            <pc:docMk/>
            <pc:sldMk cId="4044745628" sldId="264"/>
            <ac:spMk id="4" creationId="{EE2AC625-9141-A801-F431-DD5F79396320}"/>
          </ac:spMkLst>
        </pc:spChg>
        <pc:spChg chg="add mod">
          <ac:chgData name="Alfred Smith" userId="3c60a3631c0db8ad" providerId="LiveId" clId="{690181F1-7E0C-4526-85C3-F293535A77D8}" dt="2025-05-29T07:26:16.641" v="14"/>
          <ac:spMkLst>
            <pc:docMk/>
            <pc:sldMk cId="4044745628" sldId="264"/>
            <ac:spMk id="5" creationId="{E4C819E5-35D7-4999-F214-96BA76F9FBDB}"/>
          </ac:spMkLst>
        </pc:spChg>
      </pc:sldChg>
      <pc:sldChg chg="addSp delSp modSp mod">
        <pc:chgData name="Alfred Smith" userId="3c60a3631c0db8ad" providerId="LiveId" clId="{690181F1-7E0C-4526-85C3-F293535A77D8}" dt="2025-05-29T07:26:34.568" v="16"/>
        <pc:sldMkLst>
          <pc:docMk/>
          <pc:sldMk cId="978260341" sldId="265"/>
        </pc:sldMkLst>
        <pc:spChg chg="add mod">
          <ac:chgData name="Alfred Smith" userId="3c60a3631c0db8ad" providerId="LiveId" clId="{690181F1-7E0C-4526-85C3-F293535A77D8}" dt="2025-05-29T07:26:34.568" v="16"/>
          <ac:spMkLst>
            <pc:docMk/>
            <pc:sldMk cId="978260341" sldId="265"/>
            <ac:spMk id="2" creationId="{1D10AFEA-F35D-C228-4262-F9A6FD37DE4A}"/>
          </ac:spMkLst>
        </pc:spChg>
        <pc:spChg chg="del">
          <ac:chgData name="Alfred Smith" userId="3c60a3631c0db8ad" providerId="LiveId" clId="{690181F1-7E0C-4526-85C3-F293535A77D8}" dt="2025-05-29T07:26:34.100" v="15" actId="478"/>
          <ac:spMkLst>
            <pc:docMk/>
            <pc:sldMk cId="978260341" sldId="265"/>
            <ac:spMk id="3" creationId="{A58184BD-88F1-BA02-40C1-D8403D0EEC0D}"/>
          </ac:spMkLst>
        </pc:spChg>
        <pc:spChg chg="del">
          <ac:chgData name="Alfred Smith" userId="3c60a3631c0db8ad" providerId="LiveId" clId="{690181F1-7E0C-4526-85C3-F293535A77D8}" dt="2025-05-29T07:26:34.100" v="15" actId="478"/>
          <ac:spMkLst>
            <pc:docMk/>
            <pc:sldMk cId="978260341" sldId="265"/>
            <ac:spMk id="4" creationId="{EE2AC625-9141-A801-F431-DD5F79396320}"/>
          </ac:spMkLst>
        </pc:spChg>
        <pc:spChg chg="add mod">
          <ac:chgData name="Alfred Smith" userId="3c60a3631c0db8ad" providerId="LiveId" clId="{690181F1-7E0C-4526-85C3-F293535A77D8}" dt="2025-05-29T07:26:34.568" v="16"/>
          <ac:spMkLst>
            <pc:docMk/>
            <pc:sldMk cId="978260341" sldId="265"/>
            <ac:spMk id="5" creationId="{9504E936-1F06-E1AA-32F5-CC35D2BFF7C1}"/>
          </ac:spMkLst>
        </pc:spChg>
      </pc:sldChg>
      <pc:sldChg chg="addSp delSp modSp mod">
        <pc:chgData name="Alfred Smith" userId="3c60a3631c0db8ad" providerId="LiveId" clId="{690181F1-7E0C-4526-85C3-F293535A77D8}" dt="2025-05-29T07:27:05.252" v="18"/>
        <pc:sldMkLst>
          <pc:docMk/>
          <pc:sldMk cId="3575870363" sldId="266"/>
        </pc:sldMkLst>
        <pc:spChg chg="add mod">
          <ac:chgData name="Alfred Smith" userId="3c60a3631c0db8ad" providerId="LiveId" clId="{690181F1-7E0C-4526-85C3-F293535A77D8}" dt="2025-05-29T07:27:05.252" v="18"/>
          <ac:spMkLst>
            <pc:docMk/>
            <pc:sldMk cId="3575870363" sldId="266"/>
            <ac:spMk id="2" creationId="{D9980EDD-E21A-6BAD-E1DA-0D281E3D9CBB}"/>
          </ac:spMkLst>
        </pc:spChg>
        <pc:spChg chg="del">
          <ac:chgData name="Alfred Smith" userId="3c60a3631c0db8ad" providerId="LiveId" clId="{690181F1-7E0C-4526-85C3-F293535A77D8}" dt="2025-05-29T07:27:04.774" v="17" actId="478"/>
          <ac:spMkLst>
            <pc:docMk/>
            <pc:sldMk cId="3575870363" sldId="266"/>
            <ac:spMk id="3" creationId="{A58184BD-88F1-BA02-40C1-D8403D0EEC0D}"/>
          </ac:spMkLst>
        </pc:spChg>
        <pc:spChg chg="del">
          <ac:chgData name="Alfred Smith" userId="3c60a3631c0db8ad" providerId="LiveId" clId="{690181F1-7E0C-4526-85C3-F293535A77D8}" dt="2025-05-29T07:27:04.774" v="17" actId="478"/>
          <ac:spMkLst>
            <pc:docMk/>
            <pc:sldMk cId="3575870363" sldId="266"/>
            <ac:spMk id="4" creationId="{EE2AC625-9141-A801-F431-DD5F79396320}"/>
          </ac:spMkLst>
        </pc:spChg>
        <pc:spChg chg="add mod">
          <ac:chgData name="Alfred Smith" userId="3c60a3631c0db8ad" providerId="LiveId" clId="{690181F1-7E0C-4526-85C3-F293535A77D8}" dt="2025-05-29T07:27:05.252" v="18"/>
          <ac:spMkLst>
            <pc:docMk/>
            <pc:sldMk cId="3575870363" sldId="266"/>
            <ac:spMk id="5" creationId="{6D63B893-796D-99A4-95C3-68E37B475416}"/>
          </ac:spMkLst>
        </pc:spChg>
      </pc:sldChg>
      <pc:sldChg chg="modSp">
        <pc:chgData name="Alfred Smith" userId="3c60a3631c0db8ad" providerId="LiveId" clId="{690181F1-7E0C-4526-85C3-F293535A77D8}" dt="2025-05-29T07:23:11.147" v="2"/>
        <pc:sldMkLst>
          <pc:docMk/>
          <pc:sldMk cId="4120481681" sldId="270"/>
        </pc:sldMkLst>
        <pc:spChg chg="mod">
          <ac:chgData name="Alfred Smith" userId="3c60a3631c0db8ad" providerId="LiveId" clId="{690181F1-7E0C-4526-85C3-F293535A77D8}" dt="2025-05-29T07:23:11.147" v="2"/>
          <ac:spMkLst>
            <pc:docMk/>
            <pc:sldMk cId="4120481681" sldId="270"/>
            <ac:spMk id="3" creationId="{68817497-E874-44A6-1238-C40EF50FE5A1}"/>
          </ac:spMkLst>
        </pc:spChg>
      </pc:sldChg>
      <pc:sldChg chg="modSp">
        <pc:chgData name="Alfred Smith" userId="3c60a3631c0db8ad" providerId="LiveId" clId="{690181F1-7E0C-4526-85C3-F293535A77D8}" dt="2025-05-29T07:23:11.147" v="2"/>
        <pc:sldMkLst>
          <pc:docMk/>
          <pc:sldMk cId="939110669" sldId="271"/>
        </pc:sldMkLst>
        <pc:spChg chg="mod">
          <ac:chgData name="Alfred Smith" userId="3c60a3631c0db8ad" providerId="LiveId" clId="{690181F1-7E0C-4526-85C3-F293535A77D8}" dt="2025-05-29T07:23:11.147" v="2"/>
          <ac:spMkLst>
            <pc:docMk/>
            <pc:sldMk cId="939110669" sldId="271"/>
            <ac:spMk id="4" creationId="{0BFD2CDD-22C0-86CE-A310-93BDD985FB6B}"/>
          </ac:spMkLst>
        </pc:spChg>
      </pc:sldChg>
      <pc:sldChg chg="modSp">
        <pc:chgData name="Alfred Smith" userId="3c60a3631c0db8ad" providerId="LiveId" clId="{690181F1-7E0C-4526-85C3-F293535A77D8}" dt="2025-05-29T07:23:11.147" v="2"/>
        <pc:sldMkLst>
          <pc:docMk/>
          <pc:sldMk cId="4024569785" sldId="272"/>
        </pc:sldMkLst>
        <pc:spChg chg="mod">
          <ac:chgData name="Alfred Smith" userId="3c60a3631c0db8ad" providerId="LiveId" clId="{690181F1-7E0C-4526-85C3-F293535A77D8}" dt="2025-05-29T07:23:11.147" v="2"/>
          <ac:spMkLst>
            <pc:docMk/>
            <pc:sldMk cId="4024569785" sldId="272"/>
            <ac:spMk id="4" creationId="{DC362AFD-149F-4127-3EE3-5C6CA2FCBD5E}"/>
          </ac:spMkLst>
        </pc:spChg>
      </pc:sldChg>
      <pc:sldChg chg="modSp">
        <pc:chgData name="Alfred Smith" userId="3c60a3631c0db8ad" providerId="LiveId" clId="{690181F1-7E0C-4526-85C3-F293535A77D8}" dt="2025-05-29T07:23:11.147" v="2"/>
        <pc:sldMkLst>
          <pc:docMk/>
          <pc:sldMk cId="487179600" sldId="273"/>
        </pc:sldMkLst>
        <pc:spChg chg="mod">
          <ac:chgData name="Alfred Smith" userId="3c60a3631c0db8ad" providerId="LiveId" clId="{690181F1-7E0C-4526-85C3-F293535A77D8}" dt="2025-05-29T07:23:11.147" v="2"/>
          <ac:spMkLst>
            <pc:docMk/>
            <pc:sldMk cId="487179600" sldId="273"/>
            <ac:spMk id="4" creationId="{582EA38D-374E-CCCD-3FFE-8AD17A529A99}"/>
          </ac:spMkLst>
        </pc:spChg>
      </pc:sldChg>
      <pc:sldChg chg="modSp">
        <pc:chgData name="Alfred Smith" userId="3c60a3631c0db8ad" providerId="LiveId" clId="{690181F1-7E0C-4526-85C3-F293535A77D8}" dt="2025-05-29T07:23:11.147" v="2"/>
        <pc:sldMkLst>
          <pc:docMk/>
          <pc:sldMk cId="2168401200" sldId="274"/>
        </pc:sldMkLst>
        <pc:spChg chg="mod">
          <ac:chgData name="Alfred Smith" userId="3c60a3631c0db8ad" providerId="LiveId" clId="{690181F1-7E0C-4526-85C3-F293535A77D8}" dt="2025-05-29T07:23:11.147" v="2"/>
          <ac:spMkLst>
            <pc:docMk/>
            <pc:sldMk cId="2168401200" sldId="274"/>
            <ac:spMk id="4" creationId="{8AF44CE7-919A-5A49-0632-3BEEE371CD89}"/>
          </ac:spMkLst>
        </pc:spChg>
      </pc:sldChg>
      <pc:sldChg chg="modSp">
        <pc:chgData name="Alfred Smith" userId="3c60a3631c0db8ad" providerId="LiveId" clId="{690181F1-7E0C-4526-85C3-F293535A77D8}" dt="2025-05-29T07:23:11.147" v="2"/>
        <pc:sldMkLst>
          <pc:docMk/>
          <pc:sldMk cId="2996969115" sldId="275"/>
        </pc:sldMkLst>
        <pc:spChg chg="mod">
          <ac:chgData name="Alfred Smith" userId="3c60a3631c0db8ad" providerId="LiveId" clId="{690181F1-7E0C-4526-85C3-F293535A77D8}" dt="2025-05-29T07:23:11.147" v="2"/>
          <ac:spMkLst>
            <pc:docMk/>
            <pc:sldMk cId="2996969115" sldId="275"/>
            <ac:spMk id="4" creationId="{04862CDF-669E-C034-53E0-D66226A585B4}"/>
          </ac:spMkLst>
        </pc:spChg>
      </pc:sldChg>
      <pc:sldChg chg="modSp">
        <pc:chgData name="Alfred Smith" userId="3c60a3631c0db8ad" providerId="LiveId" clId="{690181F1-7E0C-4526-85C3-F293535A77D8}" dt="2025-05-29T07:23:11.147" v="2"/>
        <pc:sldMkLst>
          <pc:docMk/>
          <pc:sldMk cId="2390376940" sldId="276"/>
        </pc:sldMkLst>
        <pc:spChg chg="mod">
          <ac:chgData name="Alfred Smith" userId="3c60a3631c0db8ad" providerId="LiveId" clId="{690181F1-7E0C-4526-85C3-F293535A77D8}" dt="2025-05-29T07:23:11.147" v="2"/>
          <ac:spMkLst>
            <pc:docMk/>
            <pc:sldMk cId="2390376940" sldId="276"/>
            <ac:spMk id="4" creationId="{738842BC-6665-30C0-89E9-C984FDF2102F}"/>
          </ac:spMkLst>
        </pc:spChg>
      </pc:sldChg>
      <pc:sldChg chg="addSp delSp modSp mod">
        <pc:chgData name="Alfred Smith" userId="3c60a3631c0db8ad" providerId="LiveId" clId="{690181F1-7E0C-4526-85C3-F293535A77D8}" dt="2025-05-29T07:25:29.979" v="10"/>
        <pc:sldMkLst>
          <pc:docMk/>
          <pc:sldMk cId="2769942397" sldId="296"/>
        </pc:sldMkLst>
        <pc:spChg chg="add mod">
          <ac:chgData name="Alfred Smith" userId="3c60a3631c0db8ad" providerId="LiveId" clId="{690181F1-7E0C-4526-85C3-F293535A77D8}" dt="2025-05-29T07:25:29.979" v="10"/>
          <ac:spMkLst>
            <pc:docMk/>
            <pc:sldMk cId="2769942397" sldId="296"/>
            <ac:spMk id="2" creationId="{4860423C-A26E-843E-B6F2-835A7F736A4C}"/>
          </ac:spMkLst>
        </pc:spChg>
        <pc:spChg chg="del">
          <ac:chgData name="Alfred Smith" userId="3c60a3631c0db8ad" providerId="LiveId" clId="{690181F1-7E0C-4526-85C3-F293535A77D8}" dt="2025-05-29T07:25:29.364" v="9" actId="478"/>
          <ac:spMkLst>
            <pc:docMk/>
            <pc:sldMk cId="2769942397" sldId="296"/>
            <ac:spMk id="3" creationId="{A58184BD-88F1-BA02-40C1-D8403D0EEC0D}"/>
          </ac:spMkLst>
        </pc:spChg>
        <pc:spChg chg="del">
          <ac:chgData name="Alfred Smith" userId="3c60a3631c0db8ad" providerId="LiveId" clId="{690181F1-7E0C-4526-85C3-F293535A77D8}" dt="2025-05-29T07:25:29.364" v="9" actId="478"/>
          <ac:spMkLst>
            <pc:docMk/>
            <pc:sldMk cId="2769942397" sldId="296"/>
            <ac:spMk id="4" creationId="{EE2AC625-9141-A801-F431-DD5F79396320}"/>
          </ac:spMkLst>
        </pc:spChg>
        <pc:spChg chg="add mod">
          <ac:chgData name="Alfred Smith" userId="3c60a3631c0db8ad" providerId="LiveId" clId="{690181F1-7E0C-4526-85C3-F293535A77D8}" dt="2025-05-29T07:25:29.979" v="10"/>
          <ac:spMkLst>
            <pc:docMk/>
            <pc:sldMk cId="2769942397" sldId="296"/>
            <ac:spMk id="5" creationId="{1D91E66F-0805-5DD7-FCEA-217CE5FFED7A}"/>
          </ac:spMkLst>
        </pc:spChg>
      </pc:sldChg>
      <pc:sldChg chg="modSp">
        <pc:chgData name="Alfred Smith" userId="3c60a3631c0db8ad" providerId="LiveId" clId="{690181F1-7E0C-4526-85C3-F293535A77D8}" dt="2025-05-29T07:23:11.147" v="2"/>
        <pc:sldMkLst>
          <pc:docMk/>
          <pc:sldMk cId="1122923073" sldId="297"/>
        </pc:sldMkLst>
        <pc:spChg chg="mod">
          <ac:chgData name="Alfred Smith" userId="3c60a3631c0db8ad" providerId="LiveId" clId="{690181F1-7E0C-4526-85C3-F293535A77D8}" dt="2025-05-29T07:23:11.147" v="2"/>
          <ac:spMkLst>
            <pc:docMk/>
            <pc:sldMk cId="1122923073" sldId="297"/>
            <ac:spMk id="4" creationId="{AE94CC80-AC0F-00FA-E812-85C65951D87E}"/>
          </ac:spMkLst>
        </pc:spChg>
      </pc:sldChg>
      <pc:sldChg chg="modSp">
        <pc:chgData name="Alfred Smith" userId="3c60a3631c0db8ad" providerId="LiveId" clId="{690181F1-7E0C-4526-85C3-F293535A77D8}" dt="2025-05-29T07:23:11.147" v="2"/>
        <pc:sldMkLst>
          <pc:docMk/>
          <pc:sldMk cId="2573489372" sldId="320"/>
        </pc:sldMkLst>
        <pc:spChg chg="mod">
          <ac:chgData name="Alfred Smith" userId="3c60a3631c0db8ad" providerId="LiveId" clId="{690181F1-7E0C-4526-85C3-F293535A77D8}" dt="2025-05-29T07:23:11.147" v="2"/>
          <ac:spMkLst>
            <pc:docMk/>
            <pc:sldMk cId="2573489372" sldId="320"/>
            <ac:spMk id="2" creationId="{322F51F8-B2A0-94CD-B365-95A4CA86B600}"/>
          </ac:spMkLst>
        </pc:spChg>
      </pc:sldChg>
    </pc:docChg>
  </pc:docChgLst>
  <pc:docChgLst>
    <pc:chgData name="Leonie Smith" userId="fed1330f33f5650e" providerId="LiveId" clId="{16DD5600-3A82-4AAE-9515-E1B36E5C4AAD}"/>
    <pc:docChg chg="modSld">
      <pc:chgData name="Leonie Smith" userId="fed1330f33f5650e" providerId="LiveId" clId="{16DD5600-3A82-4AAE-9515-E1B36E5C4AAD}" dt="2024-01-24T04:04:08.070" v="45" actId="20577"/>
      <pc:docMkLst>
        <pc:docMk/>
      </pc:docMkLst>
      <pc:sldChg chg="addSp delSp modSp mod modTransition modAnim modNotesTx">
        <pc:chgData name="Leonie Smith" userId="fed1330f33f5650e" providerId="LiveId" clId="{16DD5600-3A82-4AAE-9515-E1B36E5C4AAD}" dt="2024-01-24T04:04:08.070" v="45" actId="20577"/>
        <pc:sldMkLst>
          <pc:docMk/>
          <pc:sldMk cId="1499918570" sldId="257"/>
        </pc:sldMkLst>
      </pc:sldChg>
      <pc:sldChg chg="addSp delSp modSp mod modTransition modAnim">
        <pc:chgData name="Leonie Smith" userId="fed1330f33f5650e" providerId="LiveId" clId="{16DD5600-3A82-4AAE-9515-E1B36E5C4AAD}" dt="2024-01-23T03:32:05.652" v="5"/>
        <pc:sldMkLst>
          <pc:docMk/>
          <pc:sldMk cId="454763615" sldId="259"/>
        </pc:sldMkLst>
      </pc:sldChg>
      <pc:sldChg chg="addSp delSp modSp mod modTransition modAnim">
        <pc:chgData name="Leonie Smith" userId="fed1330f33f5650e" providerId="LiveId" clId="{16DD5600-3A82-4AAE-9515-E1B36E5C4AAD}" dt="2024-01-23T03:32:39.370" v="11"/>
        <pc:sldMkLst>
          <pc:docMk/>
          <pc:sldMk cId="2346136586" sldId="260"/>
        </pc:sldMkLst>
      </pc:sldChg>
      <pc:sldChg chg="addSp delSp modSp mod modTransition modAnim">
        <pc:chgData name="Leonie Smith" userId="fed1330f33f5650e" providerId="LiveId" clId="{16DD5600-3A82-4AAE-9515-E1B36E5C4AAD}" dt="2024-01-23T03:33:05.422" v="14"/>
        <pc:sldMkLst>
          <pc:docMk/>
          <pc:sldMk cId="4037329247" sldId="261"/>
        </pc:sldMkLst>
      </pc:sldChg>
      <pc:sldChg chg="addSp delSp modSp mod modTransition modAnim">
        <pc:chgData name="Leonie Smith" userId="fed1330f33f5650e" providerId="LiveId" clId="{16DD5600-3A82-4AAE-9515-E1B36E5C4AAD}" dt="2024-01-23T03:33:18.942" v="17"/>
        <pc:sldMkLst>
          <pc:docMk/>
          <pc:sldMk cId="1909638311" sldId="262"/>
        </pc:sldMkLst>
      </pc:sldChg>
      <pc:sldChg chg="addSp delSp modSp mod modTransition modAnim">
        <pc:chgData name="Leonie Smith" userId="fed1330f33f5650e" providerId="LiveId" clId="{16DD5600-3A82-4AAE-9515-E1B36E5C4AAD}" dt="2024-01-23T03:33:54.250" v="23"/>
        <pc:sldMkLst>
          <pc:docMk/>
          <pc:sldMk cId="641208035" sldId="263"/>
        </pc:sldMkLst>
      </pc:sldChg>
      <pc:sldChg chg="addSp delSp modSp mod modTransition modAnim">
        <pc:chgData name="Leonie Smith" userId="fed1330f33f5650e" providerId="LiveId" clId="{16DD5600-3A82-4AAE-9515-E1B36E5C4AAD}" dt="2024-01-23T03:34:42.717" v="29"/>
        <pc:sldMkLst>
          <pc:docMk/>
          <pc:sldMk cId="4044745628" sldId="264"/>
        </pc:sldMkLst>
      </pc:sldChg>
      <pc:sldChg chg="addSp delSp modSp mod modTransition modAnim">
        <pc:chgData name="Leonie Smith" userId="fed1330f33f5650e" providerId="LiveId" clId="{16DD5600-3A82-4AAE-9515-E1B36E5C4AAD}" dt="2024-01-23T03:34:59.144" v="32"/>
        <pc:sldMkLst>
          <pc:docMk/>
          <pc:sldMk cId="978260341" sldId="265"/>
        </pc:sldMkLst>
      </pc:sldChg>
      <pc:sldChg chg="addSp delSp modSp mod modTransition modAnim">
        <pc:chgData name="Leonie Smith" userId="fed1330f33f5650e" providerId="LiveId" clId="{16DD5600-3A82-4AAE-9515-E1B36E5C4AAD}" dt="2024-01-23T03:35:11.633" v="35"/>
        <pc:sldMkLst>
          <pc:docMk/>
          <pc:sldMk cId="3575870363" sldId="266"/>
        </pc:sldMkLst>
      </pc:sldChg>
      <pc:sldChg chg="addSp delSp modSp mod modTransition modAnim">
        <pc:chgData name="Leonie Smith" userId="fed1330f33f5650e" providerId="LiveId" clId="{16DD5600-3A82-4AAE-9515-E1B36E5C4AAD}" dt="2024-01-23T03:33:39.072" v="20"/>
        <pc:sldMkLst>
          <pc:docMk/>
          <pc:sldMk cId="2769942397" sldId="296"/>
        </pc:sldMkLst>
      </pc:sldChg>
    </pc:docChg>
  </pc:docChgLst>
  <pc:docChgLst>
    <pc:chgData name="Alfred Smith" userId="3c60a3631c0db8ad" providerId="LiveId" clId="{03401EB7-BA58-49C2-9452-1F5D44B10F36}"/>
    <pc:docChg chg="custSel modSld">
      <pc:chgData name="Alfred Smith" userId="3c60a3631c0db8ad" providerId="LiveId" clId="{03401EB7-BA58-49C2-9452-1F5D44B10F36}" dt="2024-07-25T14:22:18.238" v="24"/>
      <pc:docMkLst>
        <pc:docMk/>
      </pc:docMkLst>
      <pc:sldChg chg="modSp mod">
        <pc:chgData name="Alfred Smith" userId="3c60a3631c0db8ad" providerId="LiveId" clId="{03401EB7-BA58-49C2-9452-1F5D44B10F36}" dt="2024-07-25T13:32:22.086" v="3" actId="27636"/>
        <pc:sldMkLst>
          <pc:docMk/>
          <pc:sldMk cId="1499918570" sldId="257"/>
        </pc:sldMkLst>
      </pc:sldChg>
      <pc:sldChg chg="modSp mod">
        <pc:chgData name="Alfred Smith" userId="3c60a3631c0db8ad" providerId="LiveId" clId="{03401EB7-BA58-49C2-9452-1F5D44B10F36}" dt="2024-07-25T14:20:26.528" v="6"/>
        <pc:sldMkLst>
          <pc:docMk/>
          <pc:sldMk cId="2346136586" sldId="260"/>
        </pc:sldMkLst>
      </pc:sldChg>
      <pc:sldChg chg="modSp mod">
        <pc:chgData name="Alfred Smith" userId="3c60a3631c0db8ad" providerId="LiveId" clId="{03401EB7-BA58-49C2-9452-1F5D44B10F36}" dt="2024-07-25T14:20:48.404" v="8"/>
        <pc:sldMkLst>
          <pc:docMk/>
          <pc:sldMk cId="4037329247" sldId="261"/>
        </pc:sldMkLst>
      </pc:sldChg>
      <pc:sldChg chg="modSp mod">
        <pc:chgData name="Alfred Smith" userId="3c60a3631c0db8ad" providerId="LiveId" clId="{03401EB7-BA58-49C2-9452-1F5D44B10F36}" dt="2024-07-25T14:21:13.550" v="15" actId="5793"/>
        <pc:sldMkLst>
          <pc:docMk/>
          <pc:sldMk cId="1909638311" sldId="262"/>
        </pc:sldMkLst>
      </pc:sldChg>
      <pc:sldChg chg="modSp mod">
        <pc:chgData name="Alfred Smith" userId="3c60a3631c0db8ad" providerId="LiveId" clId="{03401EB7-BA58-49C2-9452-1F5D44B10F36}" dt="2024-07-25T14:21:39.801" v="18"/>
        <pc:sldMkLst>
          <pc:docMk/>
          <pc:sldMk cId="641208035" sldId="263"/>
        </pc:sldMkLst>
      </pc:sldChg>
      <pc:sldChg chg="modSp mod">
        <pc:chgData name="Alfred Smith" userId="3c60a3631c0db8ad" providerId="LiveId" clId="{03401EB7-BA58-49C2-9452-1F5D44B10F36}" dt="2024-07-25T14:21:53.347" v="20"/>
        <pc:sldMkLst>
          <pc:docMk/>
          <pc:sldMk cId="4044745628" sldId="264"/>
        </pc:sldMkLst>
      </pc:sldChg>
      <pc:sldChg chg="modSp mod">
        <pc:chgData name="Alfred Smith" userId="3c60a3631c0db8ad" providerId="LiveId" clId="{03401EB7-BA58-49C2-9452-1F5D44B10F36}" dt="2024-07-25T14:22:05.796" v="22"/>
        <pc:sldMkLst>
          <pc:docMk/>
          <pc:sldMk cId="978260341" sldId="265"/>
        </pc:sldMkLst>
      </pc:sldChg>
      <pc:sldChg chg="modSp mod">
        <pc:chgData name="Alfred Smith" userId="3c60a3631c0db8ad" providerId="LiveId" clId="{03401EB7-BA58-49C2-9452-1F5D44B10F36}" dt="2024-07-25T14:22:18.238" v="24"/>
        <pc:sldMkLst>
          <pc:docMk/>
          <pc:sldMk cId="3575870363" sldId="266"/>
        </pc:sldMkLst>
      </pc:sldChg>
      <pc:sldChg chg="addSp modSp mod">
        <pc:chgData name="Alfred Smith" userId="3c60a3631c0db8ad" providerId="LiveId" clId="{03401EB7-BA58-49C2-9452-1F5D44B10F36}" dt="2024-07-25T13:34:43.738" v="5" actId="1076"/>
        <pc:sldMkLst>
          <pc:docMk/>
          <pc:sldMk cId="4120481681" sldId="270"/>
        </pc:sldMkLst>
      </pc:sldChg>
      <pc:sldChg chg="modSp mod">
        <pc:chgData name="Alfred Smith" userId="3c60a3631c0db8ad" providerId="LiveId" clId="{03401EB7-BA58-49C2-9452-1F5D44B10F36}" dt="2024-07-25T14:21:26.018" v="16"/>
        <pc:sldMkLst>
          <pc:docMk/>
          <pc:sldMk cId="2769942397" sldId="296"/>
        </pc:sldMkLst>
      </pc:sldChg>
    </pc:docChg>
  </pc:docChgLst>
  <pc:docChgLst>
    <pc:chgData name="Leonie Smith" userId="fed1330f33f5650e" providerId="LiveId" clId="{679BD3F6-C2F4-41CA-8C20-8752661A2FA8}"/>
    <pc:docChg chg="modSld">
      <pc:chgData name="Leonie Smith" userId="fed1330f33f5650e" providerId="LiveId" clId="{679BD3F6-C2F4-41CA-8C20-8752661A2FA8}" dt="2023-02-24T05:53:12.360" v="37" actId="20577"/>
      <pc:docMkLst>
        <pc:docMk/>
      </pc:docMkLst>
      <pc:sldChg chg="addSp modSp mod">
        <pc:chgData name="Leonie Smith" userId="fed1330f33f5650e" providerId="LiveId" clId="{679BD3F6-C2F4-41CA-8C20-8752661A2FA8}" dt="2023-02-24T05:51:00.965" v="5" actId="14100"/>
        <pc:sldMkLst>
          <pc:docMk/>
          <pc:sldMk cId="3788111665" sldId="258"/>
        </pc:sldMkLst>
      </pc:sldChg>
      <pc:sldChg chg="addSp modSp">
        <pc:chgData name="Leonie Smith" userId="fed1330f33f5650e" providerId="LiveId" clId="{679BD3F6-C2F4-41CA-8C20-8752661A2FA8}" dt="2023-02-24T05:51:04.913" v="6"/>
        <pc:sldMkLst>
          <pc:docMk/>
          <pc:sldMk cId="4120481681" sldId="270"/>
        </pc:sldMkLst>
      </pc:sldChg>
      <pc:sldChg chg="addSp modSp mod">
        <pc:chgData name="Leonie Smith" userId="fed1330f33f5650e" providerId="LiveId" clId="{679BD3F6-C2F4-41CA-8C20-8752661A2FA8}" dt="2023-02-24T05:52:19.902" v="25" actId="1076"/>
        <pc:sldMkLst>
          <pc:docMk/>
          <pc:sldMk cId="939110669" sldId="271"/>
        </pc:sldMkLst>
      </pc:sldChg>
      <pc:sldChg chg="addSp modSp mod">
        <pc:chgData name="Leonie Smith" userId="fed1330f33f5650e" providerId="LiveId" clId="{679BD3F6-C2F4-41CA-8C20-8752661A2FA8}" dt="2023-02-24T05:52:02.303" v="19" actId="20577"/>
        <pc:sldMkLst>
          <pc:docMk/>
          <pc:sldMk cId="4024569785" sldId="272"/>
        </pc:sldMkLst>
      </pc:sldChg>
      <pc:sldChg chg="addSp modSp mod">
        <pc:chgData name="Leonie Smith" userId="fed1330f33f5650e" providerId="LiveId" clId="{679BD3F6-C2F4-41CA-8C20-8752661A2FA8}" dt="2023-02-24T05:52:27.027" v="27" actId="20577"/>
        <pc:sldMkLst>
          <pc:docMk/>
          <pc:sldMk cId="487179600" sldId="273"/>
        </pc:sldMkLst>
      </pc:sldChg>
      <pc:sldChg chg="addSp modSp mod">
        <pc:chgData name="Leonie Smith" userId="fed1330f33f5650e" providerId="LiveId" clId="{679BD3F6-C2F4-41CA-8C20-8752661A2FA8}" dt="2023-02-24T05:52:46.908" v="31" actId="20577"/>
        <pc:sldMkLst>
          <pc:docMk/>
          <pc:sldMk cId="2168401200" sldId="274"/>
        </pc:sldMkLst>
      </pc:sldChg>
      <pc:sldChg chg="addSp modSp mod">
        <pc:chgData name="Leonie Smith" userId="fed1330f33f5650e" providerId="LiveId" clId="{679BD3F6-C2F4-41CA-8C20-8752661A2FA8}" dt="2023-02-24T05:52:59.181" v="33" actId="20577"/>
        <pc:sldMkLst>
          <pc:docMk/>
          <pc:sldMk cId="2996969115" sldId="275"/>
        </pc:sldMkLst>
      </pc:sldChg>
      <pc:sldChg chg="addSp modSp mod">
        <pc:chgData name="Leonie Smith" userId="fed1330f33f5650e" providerId="LiveId" clId="{679BD3F6-C2F4-41CA-8C20-8752661A2FA8}" dt="2023-02-24T05:53:05.525" v="35" actId="20577"/>
        <pc:sldMkLst>
          <pc:docMk/>
          <pc:sldMk cId="2390376940" sldId="276"/>
        </pc:sldMkLst>
      </pc:sldChg>
      <pc:sldChg chg="addSp modSp mod">
        <pc:chgData name="Leonie Smith" userId="fed1330f33f5650e" providerId="LiveId" clId="{679BD3F6-C2F4-41CA-8C20-8752661A2FA8}" dt="2023-02-24T05:52:39.242" v="29" actId="20577"/>
        <pc:sldMkLst>
          <pc:docMk/>
          <pc:sldMk cId="1122923073" sldId="297"/>
        </pc:sldMkLst>
      </pc:sldChg>
      <pc:sldChg chg="addSp modSp mod">
        <pc:chgData name="Leonie Smith" userId="fed1330f33f5650e" providerId="LiveId" clId="{679BD3F6-C2F4-41CA-8C20-8752661A2FA8}" dt="2023-02-24T05:53:12.360" v="37" actId="20577"/>
        <pc:sldMkLst>
          <pc:docMk/>
          <pc:sldMk cId="2573489372" sldId="320"/>
        </pc:sldMkLst>
      </pc:sldChg>
    </pc:docChg>
  </pc:docChgLst>
  <pc:docChgLst>
    <pc:chgData name="Leonie Smith" userId="fed1330f33f5650e" providerId="LiveId" clId="{5DCB4A85-0F08-48E5-8891-16F3CE695014}"/>
    <pc:docChg chg="undo redo custSel modSld">
      <pc:chgData name="Leonie Smith" userId="fed1330f33f5650e" providerId="LiveId" clId="{5DCB4A85-0F08-48E5-8891-16F3CE695014}" dt="2023-05-09T04:07:48.019" v="79" actId="5793"/>
      <pc:docMkLst>
        <pc:docMk/>
      </pc:docMkLst>
      <pc:sldChg chg="addSp modSp modNotesTx">
        <pc:chgData name="Leonie Smith" userId="fed1330f33f5650e" providerId="LiveId" clId="{5DCB4A85-0F08-48E5-8891-16F3CE695014}" dt="2023-05-09T04:07:48.019" v="79" actId="5793"/>
        <pc:sldMkLst>
          <pc:docMk/>
          <pc:sldMk cId="1499918570" sldId="257"/>
        </pc:sldMkLst>
      </pc:sldChg>
      <pc:sldChg chg="addSp delSp modSp mod modTransition modAnim">
        <pc:chgData name="Leonie Smith" userId="fed1330f33f5650e" providerId="LiveId" clId="{5DCB4A85-0F08-48E5-8891-16F3CE695014}" dt="2023-05-08T04:35:46.599" v="75"/>
        <pc:sldMkLst>
          <pc:docMk/>
          <pc:sldMk cId="454763615" sldId="259"/>
        </pc:sldMkLst>
      </pc:sldChg>
      <pc:sldChg chg="addSp delSp modSp mod modTransition modAnim">
        <pc:chgData name="Leonie Smith" userId="fed1330f33f5650e" providerId="LiveId" clId="{5DCB4A85-0F08-48E5-8891-16F3CE695014}" dt="2023-05-08T04:17:47.956" v="26"/>
        <pc:sldMkLst>
          <pc:docMk/>
          <pc:sldMk cId="2346136586" sldId="260"/>
        </pc:sldMkLst>
      </pc:sldChg>
      <pc:sldChg chg="addSp delSp modSp mod modTransition modAnim">
        <pc:chgData name="Leonie Smith" userId="fed1330f33f5650e" providerId="LiveId" clId="{5DCB4A85-0F08-48E5-8891-16F3CE695014}" dt="2023-05-08T04:20:56.304" v="30"/>
        <pc:sldMkLst>
          <pc:docMk/>
          <pc:sldMk cId="4037329247" sldId="261"/>
        </pc:sldMkLst>
      </pc:sldChg>
      <pc:sldChg chg="addSp delSp modSp mod modTransition modAnim">
        <pc:chgData name="Leonie Smith" userId="fed1330f33f5650e" providerId="LiveId" clId="{5DCB4A85-0F08-48E5-8891-16F3CE695014}" dt="2023-05-08T04:22:46.750" v="37"/>
        <pc:sldMkLst>
          <pc:docMk/>
          <pc:sldMk cId="1909638311" sldId="262"/>
        </pc:sldMkLst>
      </pc:sldChg>
      <pc:sldChg chg="addSp modSp">
        <pc:chgData name="Leonie Smith" userId="fed1330f33f5650e" providerId="LiveId" clId="{5DCB4A85-0F08-48E5-8891-16F3CE695014}" dt="2023-05-08T04:26:32.728" v="45"/>
        <pc:sldMkLst>
          <pc:docMk/>
          <pc:sldMk cId="641208035" sldId="263"/>
        </pc:sldMkLst>
      </pc:sldChg>
      <pc:sldChg chg="addSp modSp">
        <pc:chgData name="Leonie Smith" userId="fed1330f33f5650e" providerId="LiveId" clId="{5DCB4A85-0F08-48E5-8891-16F3CE695014}" dt="2023-05-08T04:28:52.633" v="46"/>
        <pc:sldMkLst>
          <pc:docMk/>
          <pc:sldMk cId="4044745628" sldId="264"/>
        </pc:sldMkLst>
      </pc:sldChg>
      <pc:sldChg chg="addSp delSp modSp mod modTransition modAnim">
        <pc:chgData name="Leonie Smith" userId="fed1330f33f5650e" providerId="LiveId" clId="{5DCB4A85-0F08-48E5-8891-16F3CE695014}" dt="2023-05-08T04:34:24.550" v="71"/>
        <pc:sldMkLst>
          <pc:docMk/>
          <pc:sldMk cId="978260341" sldId="265"/>
        </pc:sldMkLst>
      </pc:sldChg>
      <pc:sldChg chg="addSp modSp">
        <pc:chgData name="Leonie Smith" userId="fed1330f33f5650e" providerId="LiveId" clId="{5DCB4A85-0F08-48E5-8891-16F3CE695014}" dt="2023-05-08T04:35:02.001" v="72"/>
        <pc:sldMkLst>
          <pc:docMk/>
          <pc:sldMk cId="3575870363" sldId="266"/>
        </pc:sldMkLst>
      </pc:sldChg>
      <pc:sldChg chg="addSp delSp modSp mod modTransition modAnim">
        <pc:chgData name="Leonie Smith" userId="fed1330f33f5650e" providerId="LiveId" clId="{5DCB4A85-0F08-48E5-8891-16F3CE695014}" dt="2023-05-08T04:25:37.733" v="44"/>
        <pc:sldMkLst>
          <pc:docMk/>
          <pc:sldMk cId="2769942397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Checked Kham</a:t>
            </a:r>
          </a:p>
          <a:p>
            <a:pPr algn="l"/>
            <a:r>
              <a:rPr lang="en-IN" sz="1200" b="1" i="0" u="none" strike="noStrike" baseline="0" dirty="0">
                <a:latin typeface="TimesNewRomanPS-BoldMT"/>
              </a:rPr>
              <a:t>54 Paul’s 3rd journey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Apollos – Acts 18:24-28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2 years in Ephesus – Acts 19:1-10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7 sons of </a:t>
            </a:r>
            <a:r>
              <a:rPr lang="en-US" sz="1200" b="0" i="0" u="none" strike="noStrike" baseline="0" dirty="0" err="1">
                <a:latin typeface="TimesNewRomanPSMT"/>
              </a:rPr>
              <a:t>Sceva</a:t>
            </a:r>
            <a:r>
              <a:rPr lang="en-US" sz="1200" b="0" i="0" u="none" strike="noStrike" baseline="0" dirty="0">
                <a:latin typeface="TimesNewRomanPSMT"/>
              </a:rPr>
              <a:t> – Acts 19:11-20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Artemis of the Ephesians – Acts 19:21 – 20:1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Eutychus – Acts 20:6-12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Paul visits the Ephesian Elders – Acts 20:16-38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Agabus’ prophecy – Acts 21:8-15 (Left Bottom)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54-7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80CBCF4-40CD-CE95-B970-348B80A2FB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3CB293-3869-0BCD-545B-AD044994E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1"/>
    </mc:Choice>
    <mc:Fallback xmlns="">
      <p:transition spd="slow" advTm="3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AB077-2EA0-24FD-449E-22B9C2673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6523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EA38D-374E-CCCD-3FFE-8AD17A529A99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:11</a:t>
            </a: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C0E8BA1-0BAE-C7DE-40DA-8B2EC9696A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60423C-A26E-843E-B6F2-835A7F736A4C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དམ་པའི་ཐུགས་ཉིད་ཀྱིས་འདི་སྐད་དུ་གསུངས་པ་སྟེ། ཡ་ཧུ་དཱ་པ་རྣམས་ཀྱིས་ཡེ་རུ་སཱ་ལེམ་དུ་སྐེ་རགས་འདིའི་བདག་པོའང་འདི་ལྟར་བསྡམས༌ཏེ་ཕྱི་ཕྱོགས་པ་རྣམས་ཀྱི་ལག་ཏུ་སྤྲོད་པར་འགྱུར་ཞེས་པའོ་ཞེས་སྨྲས་སོ།། </a:t>
            </a:r>
            <a:endParaRPr lang="en-IN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91E66F-0805-5DD7-FCEA-217CE5FFED7A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and said, “The Holy Spirit says: ‘In this way the Jews of Jerusalem will bind the owner of this belt and hand him over to the Gentiles.’”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99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7"/>
    </mc:Choice>
    <mc:Fallback xmlns="">
      <p:transition spd="slow" advTm="13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CDD4F-CE7B-DCEF-6C01-6974DF5F2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54452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94CC80-AC0F-00FA-E812-85C65951D87E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:11</a:t>
            </a:r>
          </a:p>
        </p:txBody>
      </p:sp>
    </p:spTree>
    <p:extLst>
      <p:ext uri="{BB962C8B-B14F-4D97-AF65-F5344CB8AC3E}">
        <p14:creationId xmlns:p14="http://schemas.microsoft.com/office/powerpoint/2010/main" val="112292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56495FD-963F-D9DC-486D-DDD5DBFFB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E0B6D6-0A24-A321-2C7B-D28766380938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777A7B"/>
                </a:solidFill>
                <a:latin typeface="Arial" panose="020B0604020202020204" pitchFamily="34" charset="0"/>
              </a:rPr>
              <a:t>12ངེད་ཅག་དང་གནས་དེའི་མི་རྣམས་ཀྱིས་ལུང་བསྟན་འདི་ཐོས༌རྗེས། ཕོལ་ལོལ་ཁོང་ཉིད་ཡེ་རུ་སཱ་ལེམ་དུ་མི་འགྲོ་བར་ཞུ་བ་ནན་གྱིས་ཞུས༌ནའང༌། 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83921-3BDC-1C12-FE64-9FDCE7E70777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12When we heard this, we and the people there pleaded with Paul not to go up to Jerusalem.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4"/>
    </mc:Choice>
    <mc:Fallback xmlns="">
      <p:transition spd="slow" advTm="8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8A2952-936A-6527-BB76-D26F9DE1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49357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F44CE7-919A-5A49-0632-3BEEE371CD89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:12</a:t>
            </a: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37ECFDEB-3213-B9E8-A315-6F7DEE25AB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9CEDE-E79E-EEBE-CEF7-809E9E3DC08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777A7B"/>
                </a:solidFill>
                <a:latin typeface="Arial" panose="020B0604020202020204" pitchFamily="34" charset="0"/>
              </a:rPr>
              <a:t>13ཕོལ་ལོལ་གྱིས་འདི་སྐད༌དུ། ཁྱོད་རྣམས་འདི་ལྟར་ངུས་ཏེ་ངའི་སེམས་སྐྱོ་རུ་འཇུག༌པ་ཅི་ཡིན་ནམ། ང་རང་ནི་གཙོ་བོ་ཡེ་ཤུའི་མཚན་གྱི་དོན་དུ་མི་གཞན་གྱིས་བཙན་བཟུང་བྱེད་པ༌དང༌། ཐ་ན་ཡེ་རུ་སཱ་ལེམ་ནས་རང་སྲོག་འཆོར་དགོས་ཀྱང་འགྱོད་པ་སྤུ་ཙམ་ཡང་མེད་ཅེས་གསུངས་སོ།། </a:t>
            </a:r>
            <a:endParaRPr lang="en-IN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C819E5-35D7-4999-F214-96BA76F9FBDB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13Then Paul answered, “Why are you weeping and breaking my heart? I am ready not only to be bound, but also to die in Jerusalem for the name of the Lord Jesus.”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5"/>
    </mc:Choice>
    <mc:Fallback xmlns="">
      <p:transition spd="slow" advTm="14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652F-F69C-473A-DAE2-46C3CC55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63433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862CDF-669E-C034-53E0-D66226A585B4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:13</a:t>
            </a: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33FC32A-8AFF-4C47-0139-B0A724D621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10AFEA-F35D-C228-4262-F9A6FD37DE4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" panose="020B0604020202020204" pitchFamily="34" charset="0"/>
              </a:rPr>
              <a:t>14ཁོང་གིས་མི་གཞན་གྱི་ངག་ལ་མི་ཉན་པས་ངེད་རྣམས་ཀྱང་འུ་ཐུག༌ནས། གཙོ་བོའི་དགོངས་པ་བཞིན་དུ་འགྲུབ་པར་སྨོན་ཞེས་སྨྲས་པ་དང་ཞུ་བ་བྱེད་མཚམས་བཞག༌གོ།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4E936-1F06-E1AA-32F5-CC35D2BFF7C1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14When he would not be dissuaded, we fell silent and said, “The Lord’s will be done.”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0"/>
    </mc:Choice>
    <mc:Fallback xmlns="">
      <p:transition spd="slow" advTm="9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A2CDA-9C63-6039-CD68-7A5713AAD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983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8842BC-6665-30C0-89E9-C984FDF2102F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:14</a:t>
            </a: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AAE671C-9A7A-F148-44CB-BB63578288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80EDD-E21A-6BAD-E1DA-0D281E3D9CB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777A7B"/>
                </a:solidFill>
                <a:latin typeface="Arial" panose="020B0604020202020204" pitchFamily="34" charset="0"/>
              </a:rPr>
              <a:t>15ཡང་ཉིན་དེ་དག་གི་རྗེས༌སུ། ངེད་རྣམས་ཀྱིས་གྲ་སྒྲིག་བྱས་ཏེ་ཡེ་རུ་སཱ་ལེམ་དུ་ཆས་པའི་ཚེ།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3B893-796D-99A4-95C3-68E37B475416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15After these days, we packed up and went on to Jerusalem.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58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9"/>
    </mc:Choice>
    <mc:Fallback xmlns="">
      <p:transition spd="slow" advTm="5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29C749-1F9F-B2CA-D444-0B046DD4A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0"/>
          <a:stretch/>
        </p:blipFill>
        <p:spPr>
          <a:xfrm>
            <a:off x="-120770" y="1271"/>
            <a:ext cx="12312770" cy="6924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48172E-5CCB-41C0-49E0-3EB1174EA400}"/>
              </a:ext>
            </a:extLst>
          </p:cNvPr>
          <p:cNvSpPr txBox="1"/>
          <p:nvPr/>
        </p:nvSpPr>
        <p:spPr>
          <a:xfrm>
            <a:off x="6917635" y="0"/>
            <a:ext cx="4784036" cy="4002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/>
              <a:t> </a:t>
            </a:r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 21</a:t>
            </a:r>
          </a:p>
          <a:p>
            <a:pPr algn="l"/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པའུ་ལུ་ཡེ་རུ་ཤ་ལེམ་གྲོང་ཁྱེར་དུ་ཕེབས་པ།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9C749-1F9F-B2CA-D444-0B046DD4A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0"/>
          <a:stretch/>
        </p:blipFill>
        <p:spPr>
          <a:xfrm>
            <a:off x="-120770" y="1271"/>
            <a:ext cx="12312770" cy="6924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2F51F8-B2A0-94CD-B365-95A4CA86B600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:15</a:t>
            </a:r>
          </a:p>
        </p:txBody>
      </p:sp>
    </p:spTree>
    <p:extLst>
      <p:ext uri="{BB962C8B-B14F-4D97-AF65-F5344CB8AC3E}">
        <p14:creationId xmlns:p14="http://schemas.microsoft.com/office/powerpoint/2010/main" val="257348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/>
              <a:t> </a:t>
            </a:r>
            <a:r>
              <a:rPr lang="bo-CN" sz="8000" b="1" i="0" cap="all" dirty="0">
                <a:solidFill>
                  <a:srgbClr val="121212"/>
                </a:solidFill>
                <a:effectLst/>
                <a:latin typeface="ArialMT"/>
              </a:rPr>
              <a:t>མཛད་འཕྲིན 21</a:t>
            </a:r>
          </a:p>
          <a:p>
            <a:r>
              <a:rPr lang="bo-CN" sz="8000" dirty="0">
                <a:solidFill>
                  <a:srgbClr val="121212"/>
                </a:solidFill>
                <a:latin typeface="Arial" panose="020B0604020202020204" pitchFamily="34" charset="0"/>
              </a:rPr>
              <a:t>ཨ་ག་བཱུ་ལུང་སྟོན་པ།</a:t>
            </a:r>
            <a:endParaRPr lang="en-IN" sz="8000" dirty="0"/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510081" y="0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latin typeface="TimesNewRomanPSMT"/>
              </a:rPr>
              <a:t>Agabus’ prophecy – Acts 21:8-15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5E14916-13E8-BCC5-C921-24016C34CB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5"/>
    </mc:Choice>
    <mc:Fallback xmlns="">
      <p:transition spd="slow" advTm="4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2B13A6-25C3-FE98-4BCE-198C87262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0"/>
          <a:stretch/>
        </p:blipFill>
        <p:spPr>
          <a:xfrm>
            <a:off x="-120770" y="1271"/>
            <a:ext cx="12312770" cy="6924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817497-E874-44A6-1238-C40EF50FE5A1}"/>
              </a:ext>
            </a:extLst>
          </p:cNvPr>
          <p:cNvSpPr txBox="1"/>
          <p:nvPr/>
        </p:nvSpPr>
        <p:spPr>
          <a:xfrm>
            <a:off x="6917635" y="0"/>
            <a:ext cx="4784036" cy="4002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/>
              <a:t> </a:t>
            </a:r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 21</a:t>
            </a:r>
          </a:p>
          <a:p>
            <a:pPr algn="l"/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པའུ་ལུ་ཡེ་རུ་ཤ་ལེམ་གྲོང་ཁྱེར་དུ་ཕེབས་པ།</a:t>
            </a:r>
          </a:p>
          <a:p>
            <a:endParaRPr lang="en-IN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407F020A-E80F-F4EE-F9A7-BFE7DE93B17A}"/>
              </a:ext>
            </a:extLst>
          </p:cNvPr>
          <p:cNvSpPr txBox="1"/>
          <p:nvPr/>
        </p:nvSpPr>
        <p:spPr>
          <a:xfrm>
            <a:off x="522605" y="593502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60812FDD-3FEA-9BB7-12E0-CF8C7659C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1BBCF4-DE29-E6A1-2718-278D8AC66F9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8དེའི་ཕྱི༌ཉིན། ངེད་ཅག་གནས་དེ་དང་ཁ་བྲལ་ནས་ཀེ་སར་ཡཱ་རུ་སླེབས་ཤིང༌། འཕྲིན་བཟང་སྒྲོག་མཁན་ཕི་ལིབ་ཀྱི་ཁྱིམ་དུ་སོང་ནས་ཁོ་དང་མཉམ་དུ་བསྡད། ཕི་ལིབ་ཅེས་བྱ་བ་ནི་ལས་འཛིན་པ་བདུན་ཡོད་པ་ལས་གཅིག་ཡིན།</a:t>
            </a:r>
            <a:endParaRPr lang="en-I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0A641-D4EF-81E1-CEA8-0D51382A124C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4000" dirty="0"/>
              <a:t> Luke tells about their journey:</a:t>
            </a:r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8Leaving the next day, we went on to Caesarea and stayed at the home of Philip the evangelist, who was one of the Seven.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24"/>
    </mc:Choice>
    <mc:Fallback xmlns="">
      <p:transition spd="slow" advTm="13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BF83F-E56A-4413-3FC0-FA4CB6831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8279" y="1"/>
            <a:ext cx="138402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362AFD-149F-4127-3EE3-5C6CA2FCBD5E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:8</a:t>
            </a: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6EB5A4C-DF84-03BF-0AF4-1B99AAAC2B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297CCA-ECD1-9DE3-FDE7-09C97CA1E44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9ཁོ་ལ་ན་ཆུང་བུ་མོ་བཞི་ཡོད་པ་རེ་རེ་བཞིན་ལུང་སྟོན་མཁན་ཡིན༌པ་རེད། 10ངེད་རྣམས་དེ་ནས་ཉིན་འགར་བསྡད་པ་ལ་ཨ་གཱ་པུ་ཞེས་པའི་ལུང་སྟོན་པ་ཞིག་ཡ་ཧུ་དཱའི་ཡུལ་ནས་ཡོང་བ༌དང༌།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274E4C-39BA-98FA-AF04-8C238F26C9A1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9He had four unmarried daughters who prophesied.</a:t>
            </a:r>
          </a:p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10After we had been there several days, a prophet named Agabus came down from Judea.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2"/>
    </mc:Choice>
    <mc:Fallback xmlns="">
      <p:transition spd="slow" advTm="13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DDBDEF-2C78-7DEE-1558-0232672AF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7123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D2CDD-22C0-86CE-A310-93BDD985FB6B}"/>
              </a:ext>
            </a:extLst>
          </p:cNvPr>
          <p:cNvSpPr txBox="1"/>
          <p:nvPr/>
        </p:nvSpPr>
        <p:spPr>
          <a:xfrm>
            <a:off x="9116352" y="242953"/>
            <a:ext cx="28539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:9,10</a:t>
            </a: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9BCA658-E0E6-C496-96C5-9159320A67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AF770B-D03A-A171-3DCE-47DA5807FBA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1ཁོ་རང་ངེད་ཅག་གི་གནས་འདིར་སླེབས་རྗེས། ཕོལ་ལོལ་གྱི་སྐེ་རགས་བླངས་ནས་རང་གི་རྐང་ལག་བསྡམས་ཏེ་ན༌རེ།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6F11C-E468-AF7E-8C45-360E5AA4B9C7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11Coming over to us, he took Paul’s belt, bound his own feet and hands,…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5"/>
    </mc:Choice>
    <mc:Fallback xmlns="">
      <p:transition spd="slow" advTm="6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4167</TotalTime>
  <Words>887</Words>
  <Application>Microsoft Office PowerPoint</Application>
  <PresentationFormat>Widescreen</PresentationFormat>
  <Paragraphs>53</Paragraphs>
  <Slides>20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TimesNewRomanPS-BoldMT</vt:lpstr>
      <vt:lpstr>TimesNewRomanPSMT</vt:lpstr>
      <vt:lpstr>Office Theme</vt:lpstr>
      <vt:lpstr>54-7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3</cp:revision>
  <dcterms:created xsi:type="dcterms:W3CDTF">2022-09-30T06:26:14Z</dcterms:created>
  <dcterms:modified xsi:type="dcterms:W3CDTF">2025-05-29T07:27:12Z</dcterms:modified>
</cp:coreProperties>
</file>