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70" r:id="rId5"/>
    <p:sldId id="260" r:id="rId6"/>
    <p:sldId id="272" r:id="rId7"/>
    <p:sldId id="261" r:id="rId8"/>
    <p:sldId id="271" r:id="rId9"/>
    <p:sldId id="262" r:id="rId10"/>
    <p:sldId id="273" r:id="rId11"/>
    <p:sldId id="296" r:id="rId12"/>
    <p:sldId id="297" r:id="rId13"/>
    <p:sldId id="263" r:id="rId14"/>
    <p:sldId id="274" r:id="rId15"/>
    <p:sldId id="264" r:id="rId16"/>
    <p:sldId id="275" r:id="rId17"/>
    <p:sldId id="265" r:id="rId18"/>
    <p:sldId id="276" r:id="rId19"/>
    <p:sldId id="266"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01EB7-BA58-49C2-9452-1F5D44B10F36}" v="1" dt="2024-07-25T13:34:37.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467" autoAdjust="0"/>
  </p:normalViewPr>
  <p:slideViewPr>
    <p:cSldViewPr snapToGrid="0">
      <p:cViewPr varScale="1">
        <p:scale>
          <a:sx n="80" d="100"/>
          <a:sy n="80" d="100"/>
        </p:scale>
        <p:origin x="78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16DD5600-3A82-4AAE-9515-E1B36E5C4AAD}"/>
    <pc:docChg chg="modSld">
      <pc:chgData name="Leonie Smith" userId="fed1330f33f5650e" providerId="LiveId" clId="{16DD5600-3A82-4AAE-9515-E1B36E5C4AAD}" dt="2024-01-24T04:04:08.070" v="45" actId="20577"/>
      <pc:docMkLst>
        <pc:docMk/>
      </pc:docMkLst>
      <pc:sldChg chg="addSp delSp modSp mod modTransition modAnim modNotesTx">
        <pc:chgData name="Leonie Smith" userId="fed1330f33f5650e" providerId="LiveId" clId="{16DD5600-3A82-4AAE-9515-E1B36E5C4AAD}" dt="2024-01-24T04:04:08.070" v="45" actId="20577"/>
        <pc:sldMkLst>
          <pc:docMk/>
          <pc:sldMk cId="1499918570" sldId="257"/>
        </pc:sldMkLst>
        <pc:picChg chg="add del mod">
          <ac:chgData name="Leonie Smith" userId="fed1330f33f5650e" providerId="LiveId" clId="{16DD5600-3A82-4AAE-9515-E1B36E5C4AAD}" dt="2024-01-23T03:31:41.333" v="2"/>
          <ac:picMkLst>
            <pc:docMk/>
            <pc:sldMk cId="1499918570" sldId="257"/>
            <ac:picMk id="5" creationId="{AB4407BE-514C-EFF5-3846-63A9DCA19774}"/>
          </ac:picMkLst>
        </pc:picChg>
        <pc:picChg chg="add mod">
          <ac:chgData name="Leonie Smith" userId="fed1330f33f5650e" providerId="LiveId" clId="{16DD5600-3A82-4AAE-9515-E1B36E5C4AAD}" dt="2024-01-23T03:31:41.333" v="2"/>
          <ac:picMkLst>
            <pc:docMk/>
            <pc:sldMk cId="1499918570" sldId="257"/>
            <ac:picMk id="6" creationId="{A80CBCF4-40CD-CE95-B970-348B80A2FB1B}"/>
          </ac:picMkLst>
        </pc:picChg>
        <pc:picChg chg="del">
          <ac:chgData name="Leonie Smith" userId="fed1330f33f5650e" providerId="LiveId" clId="{16DD5600-3A82-4AAE-9515-E1B36E5C4AAD}" dt="2024-01-23T03:31:34.069" v="1"/>
          <ac:picMkLst>
            <pc:docMk/>
            <pc:sldMk cId="1499918570" sldId="257"/>
            <ac:picMk id="9" creationId="{012969A0-94E6-B6A4-6947-B35EAD2794B5}"/>
          </ac:picMkLst>
        </pc:picChg>
      </pc:sldChg>
      <pc:sldChg chg="addSp delSp modSp mod modTransition modAnim">
        <pc:chgData name="Leonie Smith" userId="fed1330f33f5650e" providerId="LiveId" clId="{16DD5600-3A82-4AAE-9515-E1B36E5C4AAD}" dt="2024-01-23T03:32:05.652" v="5"/>
        <pc:sldMkLst>
          <pc:docMk/>
          <pc:sldMk cId="454763615" sldId="259"/>
        </pc:sldMkLst>
        <pc:picChg chg="add del mod ord">
          <ac:chgData name="Leonie Smith" userId="fed1330f33f5650e" providerId="LiveId" clId="{16DD5600-3A82-4AAE-9515-E1B36E5C4AAD}" dt="2024-01-23T03:32:05.652" v="5"/>
          <ac:picMkLst>
            <pc:docMk/>
            <pc:sldMk cId="454763615" sldId="259"/>
            <ac:picMk id="5" creationId="{62999FB8-7C6A-7EC4-9DFE-9CBFDB960AD9}"/>
          </ac:picMkLst>
        </pc:picChg>
        <pc:picChg chg="add mod">
          <ac:chgData name="Leonie Smith" userId="fed1330f33f5650e" providerId="LiveId" clId="{16DD5600-3A82-4AAE-9515-E1B36E5C4AAD}" dt="2024-01-23T03:32:05.652" v="5"/>
          <ac:picMkLst>
            <pc:docMk/>
            <pc:sldMk cId="454763615" sldId="259"/>
            <ac:picMk id="6" creationId="{65E14916-13E8-BCC5-C921-24016C34CB2C}"/>
          </ac:picMkLst>
        </pc:picChg>
        <pc:picChg chg="del">
          <ac:chgData name="Leonie Smith" userId="fed1330f33f5650e" providerId="LiveId" clId="{16DD5600-3A82-4AAE-9515-E1B36E5C4AAD}" dt="2024-01-23T03:31:58.167" v="4"/>
          <ac:picMkLst>
            <pc:docMk/>
            <pc:sldMk cId="454763615" sldId="259"/>
            <ac:picMk id="26" creationId="{A2462F8F-35AC-8DB0-3F54-7E49FC2E4D34}"/>
          </ac:picMkLst>
        </pc:picChg>
      </pc:sldChg>
      <pc:sldChg chg="addSp delSp modSp mod modTransition modAnim">
        <pc:chgData name="Leonie Smith" userId="fed1330f33f5650e" providerId="LiveId" clId="{16DD5600-3A82-4AAE-9515-E1B36E5C4AAD}" dt="2024-01-23T03:32:39.370" v="11"/>
        <pc:sldMkLst>
          <pc:docMk/>
          <pc:sldMk cId="2346136586" sldId="260"/>
        </pc:sldMkLst>
        <pc:picChg chg="add del mod ord">
          <ac:chgData name="Leonie Smith" userId="fed1330f33f5650e" providerId="LiveId" clId="{16DD5600-3A82-4AAE-9515-E1B36E5C4AAD}" dt="2024-01-23T03:32:17.366" v="8"/>
          <ac:picMkLst>
            <pc:docMk/>
            <pc:sldMk cId="2346136586" sldId="260"/>
            <ac:picMk id="5" creationId="{61573DD9-7F6D-7851-619E-80CA9CBB946D}"/>
          </ac:picMkLst>
        </pc:picChg>
        <pc:picChg chg="add del mod">
          <ac:chgData name="Leonie Smith" userId="fed1330f33f5650e" providerId="LiveId" clId="{16DD5600-3A82-4AAE-9515-E1B36E5C4AAD}" dt="2024-01-23T03:32:23.042" v="10"/>
          <ac:picMkLst>
            <pc:docMk/>
            <pc:sldMk cId="2346136586" sldId="260"/>
            <ac:picMk id="6" creationId="{18B3B264-2324-2DE8-FD5C-4991A172C4CF}"/>
          </ac:picMkLst>
        </pc:picChg>
        <pc:picChg chg="add del mod ord">
          <ac:chgData name="Leonie Smith" userId="fed1330f33f5650e" providerId="LiveId" clId="{16DD5600-3A82-4AAE-9515-E1B36E5C4AAD}" dt="2024-01-23T03:32:39.370" v="11"/>
          <ac:picMkLst>
            <pc:docMk/>
            <pc:sldMk cId="2346136586" sldId="260"/>
            <ac:picMk id="9" creationId="{18EC9791-304A-A459-B54F-40FCA51871BE}"/>
          </ac:picMkLst>
        </pc:picChg>
        <pc:picChg chg="add mod">
          <ac:chgData name="Leonie Smith" userId="fed1330f33f5650e" providerId="LiveId" clId="{16DD5600-3A82-4AAE-9515-E1B36E5C4AAD}" dt="2024-01-23T03:32:39.370" v="11"/>
          <ac:picMkLst>
            <pc:docMk/>
            <pc:sldMk cId="2346136586" sldId="260"/>
            <ac:picMk id="10" creationId="{60812FDD-3FEA-9BB7-12E0-CF8C7659CE43}"/>
          </ac:picMkLst>
        </pc:picChg>
        <pc:picChg chg="del">
          <ac:chgData name="Leonie Smith" userId="fed1330f33f5650e" providerId="LiveId" clId="{16DD5600-3A82-4AAE-9515-E1B36E5C4AAD}" dt="2024-01-23T03:32:10.491" v="7"/>
          <ac:picMkLst>
            <pc:docMk/>
            <pc:sldMk cId="2346136586" sldId="260"/>
            <ac:picMk id="16" creationId="{78023EE0-4878-401B-60E5-99AC8B243DA5}"/>
          </ac:picMkLst>
        </pc:picChg>
      </pc:sldChg>
      <pc:sldChg chg="addSp delSp modSp mod modTransition modAnim">
        <pc:chgData name="Leonie Smith" userId="fed1330f33f5650e" providerId="LiveId" clId="{16DD5600-3A82-4AAE-9515-E1B36E5C4AAD}" dt="2024-01-23T03:33:05.422" v="14"/>
        <pc:sldMkLst>
          <pc:docMk/>
          <pc:sldMk cId="4037329247" sldId="261"/>
        </pc:sldMkLst>
        <pc:picChg chg="add del mod ord">
          <ac:chgData name="Leonie Smith" userId="fed1330f33f5650e" providerId="LiveId" clId="{16DD5600-3A82-4AAE-9515-E1B36E5C4AAD}" dt="2024-01-23T03:33:05.422" v="14"/>
          <ac:picMkLst>
            <pc:docMk/>
            <pc:sldMk cId="4037329247" sldId="261"/>
            <ac:picMk id="5" creationId="{59597991-A0D8-020C-CFC8-2F8FE2F37BB6}"/>
          </ac:picMkLst>
        </pc:picChg>
        <pc:picChg chg="add mod">
          <ac:chgData name="Leonie Smith" userId="fed1330f33f5650e" providerId="LiveId" clId="{16DD5600-3A82-4AAE-9515-E1B36E5C4AAD}" dt="2024-01-23T03:33:05.422" v="14"/>
          <ac:picMkLst>
            <pc:docMk/>
            <pc:sldMk cId="4037329247" sldId="261"/>
            <ac:picMk id="6" creationId="{16EB5A4C-DF84-03BF-0AF4-1B99AAAC2BF4}"/>
          </ac:picMkLst>
        </pc:picChg>
        <pc:picChg chg="del">
          <ac:chgData name="Leonie Smith" userId="fed1330f33f5650e" providerId="LiveId" clId="{16DD5600-3A82-4AAE-9515-E1B36E5C4AAD}" dt="2024-01-23T03:32:48.725" v="13"/>
          <ac:picMkLst>
            <pc:docMk/>
            <pc:sldMk cId="4037329247" sldId="261"/>
            <ac:picMk id="15" creationId="{73313913-AF6A-061D-7D71-8B4E4BF6FCCB}"/>
          </ac:picMkLst>
        </pc:picChg>
      </pc:sldChg>
      <pc:sldChg chg="addSp delSp modSp mod modTransition modAnim">
        <pc:chgData name="Leonie Smith" userId="fed1330f33f5650e" providerId="LiveId" clId="{16DD5600-3A82-4AAE-9515-E1B36E5C4AAD}" dt="2024-01-23T03:33:18.942" v="17"/>
        <pc:sldMkLst>
          <pc:docMk/>
          <pc:sldMk cId="1909638311" sldId="262"/>
        </pc:sldMkLst>
        <pc:picChg chg="add del mod ord">
          <ac:chgData name="Leonie Smith" userId="fed1330f33f5650e" providerId="LiveId" clId="{16DD5600-3A82-4AAE-9515-E1B36E5C4AAD}" dt="2024-01-23T03:33:18.942" v="17"/>
          <ac:picMkLst>
            <pc:docMk/>
            <pc:sldMk cId="1909638311" sldId="262"/>
            <ac:picMk id="5" creationId="{AE6958B1-4A5A-6811-1A0B-7936B85A812E}"/>
          </ac:picMkLst>
        </pc:picChg>
        <pc:picChg chg="add mod">
          <ac:chgData name="Leonie Smith" userId="fed1330f33f5650e" providerId="LiveId" clId="{16DD5600-3A82-4AAE-9515-E1B36E5C4AAD}" dt="2024-01-23T03:33:18.942" v="17"/>
          <ac:picMkLst>
            <pc:docMk/>
            <pc:sldMk cId="1909638311" sldId="262"/>
            <ac:picMk id="6" creationId="{49BCA658-E0E6-C496-96C5-9159320A67D6}"/>
          </ac:picMkLst>
        </pc:picChg>
        <pc:picChg chg="del">
          <ac:chgData name="Leonie Smith" userId="fed1330f33f5650e" providerId="LiveId" clId="{16DD5600-3A82-4AAE-9515-E1B36E5C4AAD}" dt="2024-01-23T03:33:08.812" v="16"/>
          <ac:picMkLst>
            <pc:docMk/>
            <pc:sldMk cId="1909638311" sldId="262"/>
            <ac:picMk id="17" creationId="{AB304E1F-FE0E-F262-4C92-12832AEE7E06}"/>
          </ac:picMkLst>
        </pc:picChg>
      </pc:sldChg>
      <pc:sldChg chg="addSp delSp modSp mod modTransition modAnim">
        <pc:chgData name="Leonie Smith" userId="fed1330f33f5650e" providerId="LiveId" clId="{16DD5600-3A82-4AAE-9515-E1B36E5C4AAD}" dt="2024-01-23T03:33:54.250" v="23"/>
        <pc:sldMkLst>
          <pc:docMk/>
          <pc:sldMk cId="641208035" sldId="263"/>
        </pc:sldMkLst>
        <pc:picChg chg="add del mod">
          <ac:chgData name="Leonie Smith" userId="fed1330f33f5650e" providerId="LiveId" clId="{16DD5600-3A82-4AAE-9515-E1B36E5C4AAD}" dt="2024-01-23T03:33:54.250" v="23"/>
          <ac:picMkLst>
            <pc:docMk/>
            <pc:sldMk cId="641208035" sldId="263"/>
            <ac:picMk id="5" creationId="{4F2F67D5-9ED5-B4D7-93C7-A7BEF24E3902}"/>
          </ac:picMkLst>
        </pc:picChg>
        <pc:picChg chg="add mod">
          <ac:chgData name="Leonie Smith" userId="fed1330f33f5650e" providerId="LiveId" clId="{16DD5600-3A82-4AAE-9515-E1B36E5C4AAD}" dt="2024-01-23T03:33:54.250" v="23"/>
          <ac:picMkLst>
            <pc:docMk/>
            <pc:sldMk cId="641208035" sldId="263"/>
            <ac:picMk id="6" creationId="{F56495FD-963F-D9DC-486D-DDD5DBFFB527}"/>
          </ac:picMkLst>
        </pc:picChg>
        <pc:picChg chg="del">
          <ac:chgData name="Leonie Smith" userId="fed1330f33f5650e" providerId="LiveId" clId="{16DD5600-3A82-4AAE-9515-E1B36E5C4AAD}" dt="2024-01-23T03:33:42.482" v="22"/>
          <ac:picMkLst>
            <pc:docMk/>
            <pc:sldMk cId="641208035" sldId="263"/>
            <ac:picMk id="8" creationId="{18400C26-6515-ED3A-0E18-E17B39A58292}"/>
          </ac:picMkLst>
        </pc:picChg>
      </pc:sldChg>
      <pc:sldChg chg="addSp delSp modSp mod modTransition modAnim">
        <pc:chgData name="Leonie Smith" userId="fed1330f33f5650e" providerId="LiveId" clId="{16DD5600-3A82-4AAE-9515-E1B36E5C4AAD}" dt="2024-01-23T03:34:42.717" v="29"/>
        <pc:sldMkLst>
          <pc:docMk/>
          <pc:sldMk cId="4044745628" sldId="264"/>
        </pc:sldMkLst>
        <pc:picChg chg="add del mod">
          <ac:chgData name="Leonie Smith" userId="fed1330f33f5650e" providerId="LiveId" clId="{16DD5600-3A82-4AAE-9515-E1B36E5C4AAD}" dt="2024-01-23T03:34:17.020" v="26"/>
          <ac:picMkLst>
            <pc:docMk/>
            <pc:sldMk cId="4044745628" sldId="264"/>
            <ac:picMk id="5" creationId="{6E9AB95F-3BFE-8F69-8C2C-F883D726D36A}"/>
          </ac:picMkLst>
        </pc:picChg>
        <pc:picChg chg="add del mod">
          <ac:chgData name="Leonie Smith" userId="fed1330f33f5650e" providerId="LiveId" clId="{16DD5600-3A82-4AAE-9515-E1B36E5C4AAD}" dt="2024-01-23T03:34:24.955" v="28"/>
          <ac:picMkLst>
            <pc:docMk/>
            <pc:sldMk cId="4044745628" sldId="264"/>
            <ac:picMk id="6" creationId="{305C3FD9-5D1F-6F0F-E7A2-53D2DB33B964}"/>
          </ac:picMkLst>
        </pc:picChg>
        <pc:picChg chg="del">
          <ac:chgData name="Leonie Smith" userId="fed1330f33f5650e" providerId="LiveId" clId="{16DD5600-3A82-4AAE-9515-E1B36E5C4AAD}" dt="2024-01-23T03:33:59.887" v="25"/>
          <ac:picMkLst>
            <pc:docMk/>
            <pc:sldMk cId="4044745628" sldId="264"/>
            <ac:picMk id="8" creationId="{ECE28396-54E3-5046-B107-E99DC67E4843}"/>
          </ac:picMkLst>
        </pc:picChg>
        <pc:picChg chg="add del mod ord">
          <ac:chgData name="Leonie Smith" userId="fed1330f33f5650e" providerId="LiveId" clId="{16DD5600-3A82-4AAE-9515-E1B36E5C4AAD}" dt="2024-01-23T03:34:42.717" v="29"/>
          <ac:picMkLst>
            <pc:docMk/>
            <pc:sldMk cId="4044745628" sldId="264"/>
            <ac:picMk id="10" creationId="{B6AAE46A-9C99-420C-A91C-BAE7847B6665}"/>
          </ac:picMkLst>
        </pc:picChg>
        <pc:picChg chg="add mod">
          <ac:chgData name="Leonie Smith" userId="fed1330f33f5650e" providerId="LiveId" clId="{16DD5600-3A82-4AAE-9515-E1B36E5C4AAD}" dt="2024-01-23T03:34:42.717" v="29"/>
          <ac:picMkLst>
            <pc:docMk/>
            <pc:sldMk cId="4044745628" sldId="264"/>
            <ac:picMk id="11" creationId="{37ECFDEB-3213-B9E8-A315-6F7DEE25ABC9}"/>
          </ac:picMkLst>
        </pc:picChg>
      </pc:sldChg>
      <pc:sldChg chg="addSp delSp modSp mod modTransition modAnim">
        <pc:chgData name="Leonie Smith" userId="fed1330f33f5650e" providerId="LiveId" clId="{16DD5600-3A82-4AAE-9515-E1B36E5C4AAD}" dt="2024-01-23T03:34:59.144" v="32"/>
        <pc:sldMkLst>
          <pc:docMk/>
          <pc:sldMk cId="978260341" sldId="265"/>
        </pc:sldMkLst>
        <pc:picChg chg="add del mod ord">
          <ac:chgData name="Leonie Smith" userId="fed1330f33f5650e" providerId="LiveId" clId="{16DD5600-3A82-4AAE-9515-E1B36E5C4AAD}" dt="2024-01-23T03:34:59.144" v="32"/>
          <ac:picMkLst>
            <pc:docMk/>
            <pc:sldMk cId="978260341" sldId="265"/>
            <ac:picMk id="5" creationId="{1BD72CA3-E0E7-2149-348F-F0E574165454}"/>
          </ac:picMkLst>
        </pc:picChg>
        <pc:picChg chg="add mod">
          <ac:chgData name="Leonie Smith" userId="fed1330f33f5650e" providerId="LiveId" clId="{16DD5600-3A82-4AAE-9515-E1B36E5C4AAD}" dt="2024-01-23T03:34:59.144" v="32"/>
          <ac:picMkLst>
            <pc:docMk/>
            <pc:sldMk cId="978260341" sldId="265"/>
            <ac:picMk id="6" creationId="{333FC32A-8AFF-4C47-0139-B0A724D62106}"/>
          </ac:picMkLst>
        </pc:picChg>
        <pc:picChg chg="del">
          <ac:chgData name="Leonie Smith" userId="fed1330f33f5650e" providerId="LiveId" clId="{16DD5600-3A82-4AAE-9515-E1B36E5C4AAD}" dt="2024-01-23T03:34:46.660" v="31"/>
          <ac:picMkLst>
            <pc:docMk/>
            <pc:sldMk cId="978260341" sldId="265"/>
            <ac:picMk id="42" creationId="{AD308BDE-B7D5-020F-28E4-07B9610FA055}"/>
          </ac:picMkLst>
        </pc:picChg>
      </pc:sldChg>
      <pc:sldChg chg="addSp delSp modSp mod modTransition modAnim">
        <pc:chgData name="Leonie Smith" userId="fed1330f33f5650e" providerId="LiveId" clId="{16DD5600-3A82-4AAE-9515-E1B36E5C4AAD}" dt="2024-01-23T03:35:11.633" v="35"/>
        <pc:sldMkLst>
          <pc:docMk/>
          <pc:sldMk cId="3575870363" sldId="266"/>
        </pc:sldMkLst>
        <pc:picChg chg="add del mod">
          <ac:chgData name="Leonie Smith" userId="fed1330f33f5650e" providerId="LiveId" clId="{16DD5600-3A82-4AAE-9515-E1B36E5C4AAD}" dt="2024-01-23T03:35:11.633" v="35"/>
          <ac:picMkLst>
            <pc:docMk/>
            <pc:sldMk cId="3575870363" sldId="266"/>
            <ac:picMk id="5" creationId="{3D0AE3E0-88FE-7BD1-F279-9D19CE825485}"/>
          </ac:picMkLst>
        </pc:picChg>
        <pc:picChg chg="add mod">
          <ac:chgData name="Leonie Smith" userId="fed1330f33f5650e" providerId="LiveId" clId="{16DD5600-3A82-4AAE-9515-E1B36E5C4AAD}" dt="2024-01-23T03:35:11.633" v="35"/>
          <ac:picMkLst>
            <pc:docMk/>
            <pc:sldMk cId="3575870363" sldId="266"/>
            <ac:picMk id="6" creationId="{EAAE671C-9A7A-F148-44CB-BB6357828826}"/>
          </ac:picMkLst>
        </pc:picChg>
        <pc:picChg chg="del">
          <ac:chgData name="Leonie Smith" userId="fed1330f33f5650e" providerId="LiveId" clId="{16DD5600-3A82-4AAE-9515-E1B36E5C4AAD}" dt="2024-01-23T03:35:02.709" v="34"/>
          <ac:picMkLst>
            <pc:docMk/>
            <pc:sldMk cId="3575870363" sldId="266"/>
            <ac:picMk id="7" creationId="{ADD95F5D-6894-356C-450B-8DC18BC1CD74}"/>
          </ac:picMkLst>
        </pc:picChg>
      </pc:sldChg>
      <pc:sldChg chg="addSp delSp modSp mod modTransition modAnim">
        <pc:chgData name="Leonie Smith" userId="fed1330f33f5650e" providerId="LiveId" clId="{16DD5600-3A82-4AAE-9515-E1B36E5C4AAD}" dt="2024-01-23T03:33:39.072" v="20"/>
        <pc:sldMkLst>
          <pc:docMk/>
          <pc:sldMk cId="2769942397" sldId="296"/>
        </pc:sldMkLst>
        <pc:picChg chg="add del mod ord">
          <ac:chgData name="Leonie Smith" userId="fed1330f33f5650e" providerId="LiveId" clId="{16DD5600-3A82-4AAE-9515-E1B36E5C4AAD}" dt="2024-01-23T03:33:39.072" v="20"/>
          <ac:picMkLst>
            <pc:docMk/>
            <pc:sldMk cId="2769942397" sldId="296"/>
            <ac:picMk id="5" creationId="{05645A43-9451-F281-9814-D6FD5F4FD1AB}"/>
          </ac:picMkLst>
        </pc:picChg>
        <pc:picChg chg="add mod">
          <ac:chgData name="Leonie Smith" userId="fed1330f33f5650e" providerId="LiveId" clId="{16DD5600-3A82-4AAE-9515-E1B36E5C4AAD}" dt="2024-01-23T03:33:39.072" v="20"/>
          <ac:picMkLst>
            <pc:docMk/>
            <pc:sldMk cId="2769942397" sldId="296"/>
            <ac:picMk id="6" creationId="{3C0E8BA1-0BAE-C7DE-40DA-8B2EC9696AD4}"/>
          </ac:picMkLst>
        </pc:picChg>
        <pc:picChg chg="del">
          <ac:chgData name="Leonie Smith" userId="fed1330f33f5650e" providerId="LiveId" clId="{16DD5600-3A82-4AAE-9515-E1B36E5C4AAD}" dt="2024-01-23T03:33:22.465" v="19"/>
          <ac:picMkLst>
            <pc:docMk/>
            <pc:sldMk cId="2769942397" sldId="296"/>
            <ac:picMk id="16" creationId="{EACE0BF6-8513-8783-7183-98E69693C45D}"/>
          </ac:picMkLst>
        </pc:picChg>
      </pc:sldChg>
    </pc:docChg>
  </pc:docChgLst>
  <pc:docChgLst>
    <pc:chgData name="Alfred Smith" userId="3c60a3631c0db8ad" providerId="LiveId" clId="{03401EB7-BA58-49C2-9452-1F5D44B10F36}"/>
    <pc:docChg chg="custSel modSld">
      <pc:chgData name="Alfred Smith" userId="3c60a3631c0db8ad" providerId="LiveId" clId="{03401EB7-BA58-49C2-9452-1F5D44B10F36}" dt="2024-07-25T14:22:18.238" v="24"/>
      <pc:docMkLst>
        <pc:docMk/>
      </pc:docMkLst>
      <pc:sldChg chg="modSp mod">
        <pc:chgData name="Alfred Smith" userId="3c60a3631c0db8ad" providerId="LiveId" clId="{03401EB7-BA58-49C2-9452-1F5D44B10F36}" dt="2024-07-25T13:32:22.086" v="3" actId="27636"/>
        <pc:sldMkLst>
          <pc:docMk/>
          <pc:sldMk cId="1499918570" sldId="257"/>
        </pc:sldMkLst>
        <pc:spChg chg="mod">
          <ac:chgData name="Alfred Smith" userId="3c60a3631c0db8ad" providerId="LiveId" clId="{03401EB7-BA58-49C2-9452-1F5D44B10F36}" dt="2024-07-25T13:32:22.086" v="3" actId="27636"/>
          <ac:spMkLst>
            <pc:docMk/>
            <pc:sldMk cId="1499918570" sldId="257"/>
            <ac:spMk id="3" creationId="{0228937D-0D81-2DA1-1C55-FD99B23FE1AE}"/>
          </ac:spMkLst>
        </pc:spChg>
      </pc:sldChg>
      <pc:sldChg chg="modSp mod">
        <pc:chgData name="Alfred Smith" userId="3c60a3631c0db8ad" providerId="LiveId" clId="{03401EB7-BA58-49C2-9452-1F5D44B10F36}" dt="2024-07-25T14:20:26.528" v="6"/>
        <pc:sldMkLst>
          <pc:docMk/>
          <pc:sldMk cId="2346136586" sldId="260"/>
        </pc:sldMkLst>
        <pc:spChg chg="mod">
          <ac:chgData name="Alfred Smith" userId="3c60a3631c0db8ad" providerId="LiveId" clId="{03401EB7-BA58-49C2-9452-1F5D44B10F36}" dt="2024-07-25T14:20:26.528" v="6"/>
          <ac:spMkLst>
            <pc:docMk/>
            <pc:sldMk cId="2346136586" sldId="260"/>
            <ac:spMk id="4" creationId="{EE2AC625-9141-A801-F431-DD5F79396320}"/>
          </ac:spMkLst>
        </pc:spChg>
      </pc:sldChg>
      <pc:sldChg chg="modSp mod">
        <pc:chgData name="Alfred Smith" userId="3c60a3631c0db8ad" providerId="LiveId" clId="{03401EB7-BA58-49C2-9452-1F5D44B10F36}" dt="2024-07-25T14:20:48.404" v="8"/>
        <pc:sldMkLst>
          <pc:docMk/>
          <pc:sldMk cId="4037329247" sldId="261"/>
        </pc:sldMkLst>
        <pc:spChg chg="mod">
          <ac:chgData name="Alfred Smith" userId="3c60a3631c0db8ad" providerId="LiveId" clId="{03401EB7-BA58-49C2-9452-1F5D44B10F36}" dt="2024-07-25T14:20:48.404" v="8"/>
          <ac:spMkLst>
            <pc:docMk/>
            <pc:sldMk cId="4037329247" sldId="261"/>
            <ac:spMk id="4" creationId="{EE2AC625-9141-A801-F431-DD5F79396320}"/>
          </ac:spMkLst>
        </pc:spChg>
      </pc:sldChg>
      <pc:sldChg chg="modSp mod">
        <pc:chgData name="Alfred Smith" userId="3c60a3631c0db8ad" providerId="LiveId" clId="{03401EB7-BA58-49C2-9452-1F5D44B10F36}" dt="2024-07-25T14:21:13.550" v="15" actId="5793"/>
        <pc:sldMkLst>
          <pc:docMk/>
          <pc:sldMk cId="1909638311" sldId="262"/>
        </pc:sldMkLst>
        <pc:spChg chg="mod">
          <ac:chgData name="Alfred Smith" userId="3c60a3631c0db8ad" providerId="LiveId" clId="{03401EB7-BA58-49C2-9452-1F5D44B10F36}" dt="2024-07-25T14:21:13.550" v="15" actId="5793"/>
          <ac:spMkLst>
            <pc:docMk/>
            <pc:sldMk cId="1909638311" sldId="262"/>
            <ac:spMk id="4" creationId="{EE2AC625-9141-A801-F431-DD5F79396320}"/>
          </ac:spMkLst>
        </pc:spChg>
      </pc:sldChg>
      <pc:sldChg chg="modSp mod">
        <pc:chgData name="Alfred Smith" userId="3c60a3631c0db8ad" providerId="LiveId" clId="{03401EB7-BA58-49C2-9452-1F5D44B10F36}" dt="2024-07-25T14:21:39.801" v="18"/>
        <pc:sldMkLst>
          <pc:docMk/>
          <pc:sldMk cId="641208035" sldId="263"/>
        </pc:sldMkLst>
        <pc:spChg chg="mod">
          <ac:chgData name="Alfred Smith" userId="3c60a3631c0db8ad" providerId="LiveId" clId="{03401EB7-BA58-49C2-9452-1F5D44B10F36}" dt="2024-07-25T14:21:39.801" v="18"/>
          <ac:spMkLst>
            <pc:docMk/>
            <pc:sldMk cId="641208035" sldId="263"/>
            <ac:spMk id="4" creationId="{EE2AC625-9141-A801-F431-DD5F79396320}"/>
          </ac:spMkLst>
        </pc:spChg>
      </pc:sldChg>
      <pc:sldChg chg="modSp mod">
        <pc:chgData name="Alfred Smith" userId="3c60a3631c0db8ad" providerId="LiveId" clId="{03401EB7-BA58-49C2-9452-1F5D44B10F36}" dt="2024-07-25T14:21:53.347" v="20"/>
        <pc:sldMkLst>
          <pc:docMk/>
          <pc:sldMk cId="4044745628" sldId="264"/>
        </pc:sldMkLst>
        <pc:spChg chg="mod">
          <ac:chgData name="Alfred Smith" userId="3c60a3631c0db8ad" providerId="LiveId" clId="{03401EB7-BA58-49C2-9452-1F5D44B10F36}" dt="2024-07-25T14:21:53.347" v="20"/>
          <ac:spMkLst>
            <pc:docMk/>
            <pc:sldMk cId="4044745628" sldId="264"/>
            <ac:spMk id="4" creationId="{EE2AC625-9141-A801-F431-DD5F79396320}"/>
          </ac:spMkLst>
        </pc:spChg>
      </pc:sldChg>
      <pc:sldChg chg="modSp mod">
        <pc:chgData name="Alfred Smith" userId="3c60a3631c0db8ad" providerId="LiveId" clId="{03401EB7-BA58-49C2-9452-1F5D44B10F36}" dt="2024-07-25T14:22:05.796" v="22"/>
        <pc:sldMkLst>
          <pc:docMk/>
          <pc:sldMk cId="978260341" sldId="265"/>
        </pc:sldMkLst>
        <pc:spChg chg="mod">
          <ac:chgData name="Alfred Smith" userId="3c60a3631c0db8ad" providerId="LiveId" clId="{03401EB7-BA58-49C2-9452-1F5D44B10F36}" dt="2024-07-25T14:22:05.796" v="22"/>
          <ac:spMkLst>
            <pc:docMk/>
            <pc:sldMk cId="978260341" sldId="265"/>
            <ac:spMk id="4" creationId="{EE2AC625-9141-A801-F431-DD5F79396320}"/>
          </ac:spMkLst>
        </pc:spChg>
      </pc:sldChg>
      <pc:sldChg chg="modSp mod">
        <pc:chgData name="Alfred Smith" userId="3c60a3631c0db8ad" providerId="LiveId" clId="{03401EB7-BA58-49C2-9452-1F5D44B10F36}" dt="2024-07-25T14:22:18.238" v="24"/>
        <pc:sldMkLst>
          <pc:docMk/>
          <pc:sldMk cId="3575870363" sldId="266"/>
        </pc:sldMkLst>
        <pc:spChg chg="mod">
          <ac:chgData name="Alfred Smith" userId="3c60a3631c0db8ad" providerId="LiveId" clId="{03401EB7-BA58-49C2-9452-1F5D44B10F36}" dt="2024-07-25T14:22:18.238" v="24"/>
          <ac:spMkLst>
            <pc:docMk/>
            <pc:sldMk cId="3575870363" sldId="266"/>
            <ac:spMk id="4" creationId="{EE2AC625-9141-A801-F431-DD5F79396320}"/>
          </ac:spMkLst>
        </pc:spChg>
      </pc:sldChg>
      <pc:sldChg chg="addSp modSp mod">
        <pc:chgData name="Alfred Smith" userId="3c60a3631c0db8ad" providerId="LiveId" clId="{03401EB7-BA58-49C2-9452-1F5D44B10F36}" dt="2024-07-25T13:34:43.738" v="5" actId="1076"/>
        <pc:sldMkLst>
          <pc:docMk/>
          <pc:sldMk cId="4120481681" sldId="270"/>
        </pc:sldMkLst>
        <pc:spChg chg="add mod">
          <ac:chgData name="Alfred Smith" userId="3c60a3631c0db8ad" providerId="LiveId" clId="{03401EB7-BA58-49C2-9452-1F5D44B10F36}" dt="2024-07-25T13:34:43.738" v="5" actId="1076"/>
          <ac:spMkLst>
            <pc:docMk/>
            <pc:sldMk cId="4120481681" sldId="270"/>
            <ac:spMk id="4" creationId="{407F020A-E80F-F4EE-F9A7-BFE7DE93B17A}"/>
          </ac:spMkLst>
        </pc:spChg>
      </pc:sldChg>
      <pc:sldChg chg="modSp mod">
        <pc:chgData name="Alfred Smith" userId="3c60a3631c0db8ad" providerId="LiveId" clId="{03401EB7-BA58-49C2-9452-1F5D44B10F36}" dt="2024-07-25T14:21:26.018" v="16"/>
        <pc:sldMkLst>
          <pc:docMk/>
          <pc:sldMk cId="2769942397" sldId="296"/>
        </pc:sldMkLst>
        <pc:spChg chg="mod">
          <ac:chgData name="Alfred Smith" userId="3c60a3631c0db8ad" providerId="LiveId" clId="{03401EB7-BA58-49C2-9452-1F5D44B10F36}" dt="2024-07-25T14:21:26.018" v="16"/>
          <ac:spMkLst>
            <pc:docMk/>
            <pc:sldMk cId="2769942397" sldId="296"/>
            <ac:spMk id="4" creationId="{EE2AC625-9141-A801-F431-DD5F79396320}"/>
          </ac:spMkLst>
        </pc:spChg>
      </pc:sldChg>
    </pc:docChg>
  </pc:docChgLst>
  <pc:docChgLst>
    <pc:chgData name="Leonie Smith" userId="fed1330f33f5650e" providerId="LiveId" clId="{679BD3F6-C2F4-41CA-8C20-8752661A2FA8}"/>
    <pc:docChg chg="modSld">
      <pc:chgData name="Leonie Smith" userId="fed1330f33f5650e" providerId="LiveId" clId="{679BD3F6-C2F4-41CA-8C20-8752661A2FA8}" dt="2023-02-24T05:53:12.360" v="37" actId="20577"/>
      <pc:docMkLst>
        <pc:docMk/>
      </pc:docMkLst>
      <pc:sldChg chg="addSp modSp mod">
        <pc:chgData name="Leonie Smith" userId="fed1330f33f5650e" providerId="LiveId" clId="{679BD3F6-C2F4-41CA-8C20-8752661A2FA8}" dt="2023-02-24T05:51:00.965" v="5" actId="14100"/>
        <pc:sldMkLst>
          <pc:docMk/>
          <pc:sldMk cId="3788111665" sldId="258"/>
        </pc:sldMkLst>
        <pc:spChg chg="add mod">
          <ac:chgData name="Leonie Smith" userId="fed1330f33f5650e" providerId="LiveId" clId="{679BD3F6-C2F4-41CA-8C20-8752661A2FA8}" dt="2023-02-24T05:51:00.965" v="5" actId="14100"/>
          <ac:spMkLst>
            <pc:docMk/>
            <pc:sldMk cId="3788111665" sldId="258"/>
            <ac:spMk id="5" creationId="{0048172E-5CCB-41C0-49E0-3EB1174EA400}"/>
          </ac:spMkLst>
        </pc:spChg>
      </pc:sldChg>
      <pc:sldChg chg="addSp modSp">
        <pc:chgData name="Leonie Smith" userId="fed1330f33f5650e" providerId="LiveId" clId="{679BD3F6-C2F4-41CA-8C20-8752661A2FA8}" dt="2023-02-24T05:51:04.913" v="6"/>
        <pc:sldMkLst>
          <pc:docMk/>
          <pc:sldMk cId="4120481681" sldId="270"/>
        </pc:sldMkLst>
        <pc:spChg chg="add mod">
          <ac:chgData name="Leonie Smith" userId="fed1330f33f5650e" providerId="LiveId" clId="{679BD3F6-C2F4-41CA-8C20-8752661A2FA8}" dt="2023-02-24T05:51:04.913" v="6"/>
          <ac:spMkLst>
            <pc:docMk/>
            <pc:sldMk cId="4120481681" sldId="270"/>
            <ac:spMk id="3" creationId="{68817497-E874-44A6-1238-C40EF50FE5A1}"/>
          </ac:spMkLst>
        </pc:spChg>
      </pc:sldChg>
      <pc:sldChg chg="addSp modSp mod">
        <pc:chgData name="Leonie Smith" userId="fed1330f33f5650e" providerId="LiveId" clId="{679BD3F6-C2F4-41CA-8C20-8752661A2FA8}" dt="2023-02-24T05:52:19.902" v="25" actId="1076"/>
        <pc:sldMkLst>
          <pc:docMk/>
          <pc:sldMk cId="939110669" sldId="271"/>
        </pc:sldMkLst>
        <pc:spChg chg="add mod">
          <ac:chgData name="Leonie Smith" userId="fed1330f33f5650e" providerId="LiveId" clId="{679BD3F6-C2F4-41CA-8C20-8752661A2FA8}" dt="2023-02-24T05:52:19.902" v="25" actId="1076"/>
          <ac:spMkLst>
            <pc:docMk/>
            <pc:sldMk cId="939110669" sldId="271"/>
            <ac:spMk id="4" creationId="{0BFD2CDD-22C0-86CE-A310-93BDD985FB6B}"/>
          </ac:spMkLst>
        </pc:spChg>
      </pc:sldChg>
      <pc:sldChg chg="addSp modSp mod">
        <pc:chgData name="Leonie Smith" userId="fed1330f33f5650e" providerId="LiveId" clId="{679BD3F6-C2F4-41CA-8C20-8752661A2FA8}" dt="2023-02-24T05:52:02.303" v="19" actId="20577"/>
        <pc:sldMkLst>
          <pc:docMk/>
          <pc:sldMk cId="4024569785" sldId="272"/>
        </pc:sldMkLst>
        <pc:spChg chg="add mod">
          <ac:chgData name="Leonie Smith" userId="fed1330f33f5650e" providerId="LiveId" clId="{679BD3F6-C2F4-41CA-8C20-8752661A2FA8}" dt="2023-02-24T05:52:02.303" v="19" actId="20577"/>
          <ac:spMkLst>
            <pc:docMk/>
            <pc:sldMk cId="4024569785" sldId="272"/>
            <ac:spMk id="4" creationId="{DC362AFD-149F-4127-3EE3-5C6CA2FCBD5E}"/>
          </ac:spMkLst>
        </pc:spChg>
      </pc:sldChg>
      <pc:sldChg chg="addSp modSp mod">
        <pc:chgData name="Leonie Smith" userId="fed1330f33f5650e" providerId="LiveId" clId="{679BD3F6-C2F4-41CA-8C20-8752661A2FA8}" dt="2023-02-24T05:52:27.027" v="27" actId="20577"/>
        <pc:sldMkLst>
          <pc:docMk/>
          <pc:sldMk cId="487179600" sldId="273"/>
        </pc:sldMkLst>
        <pc:spChg chg="add mod">
          <ac:chgData name="Leonie Smith" userId="fed1330f33f5650e" providerId="LiveId" clId="{679BD3F6-C2F4-41CA-8C20-8752661A2FA8}" dt="2023-02-24T05:52:27.027" v="27" actId="20577"/>
          <ac:spMkLst>
            <pc:docMk/>
            <pc:sldMk cId="487179600" sldId="273"/>
            <ac:spMk id="4" creationId="{582EA38D-374E-CCCD-3FFE-8AD17A529A99}"/>
          </ac:spMkLst>
        </pc:spChg>
      </pc:sldChg>
      <pc:sldChg chg="addSp modSp mod">
        <pc:chgData name="Leonie Smith" userId="fed1330f33f5650e" providerId="LiveId" clId="{679BD3F6-C2F4-41CA-8C20-8752661A2FA8}" dt="2023-02-24T05:52:46.908" v="31" actId="20577"/>
        <pc:sldMkLst>
          <pc:docMk/>
          <pc:sldMk cId="2168401200" sldId="274"/>
        </pc:sldMkLst>
        <pc:spChg chg="add mod">
          <ac:chgData name="Leonie Smith" userId="fed1330f33f5650e" providerId="LiveId" clId="{679BD3F6-C2F4-41CA-8C20-8752661A2FA8}" dt="2023-02-24T05:52:46.908" v="31" actId="20577"/>
          <ac:spMkLst>
            <pc:docMk/>
            <pc:sldMk cId="2168401200" sldId="274"/>
            <ac:spMk id="4" creationId="{8AF44CE7-919A-5A49-0632-3BEEE371CD89}"/>
          </ac:spMkLst>
        </pc:spChg>
      </pc:sldChg>
      <pc:sldChg chg="addSp modSp mod">
        <pc:chgData name="Leonie Smith" userId="fed1330f33f5650e" providerId="LiveId" clId="{679BD3F6-C2F4-41CA-8C20-8752661A2FA8}" dt="2023-02-24T05:52:59.181" v="33" actId="20577"/>
        <pc:sldMkLst>
          <pc:docMk/>
          <pc:sldMk cId="2996969115" sldId="275"/>
        </pc:sldMkLst>
        <pc:spChg chg="add mod">
          <ac:chgData name="Leonie Smith" userId="fed1330f33f5650e" providerId="LiveId" clId="{679BD3F6-C2F4-41CA-8C20-8752661A2FA8}" dt="2023-02-24T05:52:59.181" v="33" actId="20577"/>
          <ac:spMkLst>
            <pc:docMk/>
            <pc:sldMk cId="2996969115" sldId="275"/>
            <ac:spMk id="4" creationId="{04862CDF-669E-C034-53E0-D66226A585B4}"/>
          </ac:spMkLst>
        </pc:spChg>
      </pc:sldChg>
      <pc:sldChg chg="addSp modSp mod">
        <pc:chgData name="Leonie Smith" userId="fed1330f33f5650e" providerId="LiveId" clId="{679BD3F6-C2F4-41CA-8C20-8752661A2FA8}" dt="2023-02-24T05:53:05.525" v="35" actId="20577"/>
        <pc:sldMkLst>
          <pc:docMk/>
          <pc:sldMk cId="2390376940" sldId="276"/>
        </pc:sldMkLst>
        <pc:spChg chg="add mod">
          <ac:chgData name="Leonie Smith" userId="fed1330f33f5650e" providerId="LiveId" clId="{679BD3F6-C2F4-41CA-8C20-8752661A2FA8}" dt="2023-02-24T05:53:05.525" v="35" actId="20577"/>
          <ac:spMkLst>
            <pc:docMk/>
            <pc:sldMk cId="2390376940" sldId="276"/>
            <ac:spMk id="4" creationId="{738842BC-6665-30C0-89E9-C984FDF2102F}"/>
          </ac:spMkLst>
        </pc:spChg>
      </pc:sldChg>
      <pc:sldChg chg="addSp modSp mod">
        <pc:chgData name="Leonie Smith" userId="fed1330f33f5650e" providerId="LiveId" clId="{679BD3F6-C2F4-41CA-8C20-8752661A2FA8}" dt="2023-02-24T05:52:39.242" v="29" actId="20577"/>
        <pc:sldMkLst>
          <pc:docMk/>
          <pc:sldMk cId="1122923073" sldId="297"/>
        </pc:sldMkLst>
        <pc:spChg chg="add mod">
          <ac:chgData name="Leonie Smith" userId="fed1330f33f5650e" providerId="LiveId" clId="{679BD3F6-C2F4-41CA-8C20-8752661A2FA8}" dt="2023-02-24T05:52:39.242" v="29" actId="20577"/>
          <ac:spMkLst>
            <pc:docMk/>
            <pc:sldMk cId="1122923073" sldId="297"/>
            <ac:spMk id="4" creationId="{AE94CC80-AC0F-00FA-E812-85C65951D87E}"/>
          </ac:spMkLst>
        </pc:spChg>
      </pc:sldChg>
      <pc:sldChg chg="addSp modSp mod">
        <pc:chgData name="Leonie Smith" userId="fed1330f33f5650e" providerId="LiveId" clId="{679BD3F6-C2F4-41CA-8C20-8752661A2FA8}" dt="2023-02-24T05:53:12.360" v="37" actId="20577"/>
        <pc:sldMkLst>
          <pc:docMk/>
          <pc:sldMk cId="2573489372" sldId="320"/>
        </pc:sldMkLst>
        <pc:spChg chg="add mod">
          <ac:chgData name="Leonie Smith" userId="fed1330f33f5650e" providerId="LiveId" clId="{679BD3F6-C2F4-41CA-8C20-8752661A2FA8}" dt="2023-02-24T05:53:12.360" v="37" actId="20577"/>
          <ac:spMkLst>
            <pc:docMk/>
            <pc:sldMk cId="2573489372" sldId="320"/>
            <ac:spMk id="2" creationId="{322F51F8-B2A0-94CD-B365-95A4CA86B600}"/>
          </ac:spMkLst>
        </pc:spChg>
      </pc:sldChg>
    </pc:docChg>
  </pc:docChgLst>
  <pc:docChgLst>
    <pc:chgData name="Leonie Smith" userId="fed1330f33f5650e" providerId="LiveId" clId="{5DCB4A85-0F08-48E5-8891-16F3CE695014}"/>
    <pc:docChg chg="undo redo custSel modSld">
      <pc:chgData name="Leonie Smith" userId="fed1330f33f5650e" providerId="LiveId" clId="{5DCB4A85-0F08-48E5-8891-16F3CE695014}" dt="2023-05-09T04:07:48.019" v="79" actId="5793"/>
      <pc:docMkLst>
        <pc:docMk/>
      </pc:docMkLst>
      <pc:sldChg chg="addSp modSp modNotesTx">
        <pc:chgData name="Leonie Smith" userId="fed1330f33f5650e" providerId="LiveId" clId="{5DCB4A85-0F08-48E5-8891-16F3CE695014}" dt="2023-05-09T04:07:48.019" v="79" actId="5793"/>
        <pc:sldMkLst>
          <pc:docMk/>
          <pc:sldMk cId="1499918570" sldId="257"/>
        </pc:sldMkLst>
        <pc:picChg chg="add mod">
          <ac:chgData name="Leonie Smith" userId="fed1330f33f5650e" providerId="LiveId" clId="{5DCB4A85-0F08-48E5-8891-16F3CE695014}" dt="2023-05-08T04:14:01.222" v="12"/>
          <ac:picMkLst>
            <pc:docMk/>
            <pc:sldMk cId="1499918570" sldId="257"/>
            <ac:picMk id="9" creationId="{012969A0-94E6-B6A4-6947-B35EAD2794B5}"/>
          </ac:picMkLst>
        </pc:picChg>
      </pc:sldChg>
      <pc:sldChg chg="addSp delSp modSp mod modTransition modAnim">
        <pc:chgData name="Leonie Smith" userId="fed1330f33f5650e" providerId="LiveId" clId="{5DCB4A85-0F08-48E5-8891-16F3CE695014}" dt="2023-05-08T04:35:46.599" v="75"/>
        <pc:sldMkLst>
          <pc:docMk/>
          <pc:sldMk cId="454763615" sldId="259"/>
        </pc:sldMkLst>
        <pc:spChg chg="mod">
          <ac:chgData name="Leonie Smith" userId="fed1330f33f5650e" providerId="LiveId" clId="{5DCB4A85-0F08-48E5-8891-16F3CE695014}" dt="2023-05-08T04:12:33.223" v="11"/>
          <ac:spMkLst>
            <pc:docMk/>
            <pc:sldMk cId="454763615" sldId="259"/>
            <ac:spMk id="3" creationId="{A58184BD-88F1-BA02-40C1-D8403D0EEC0D}"/>
          </ac:spMkLst>
        </pc:spChg>
        <pc:spChg chg="mod">
          <ac:chgData name="Leonie Smith" userId="fed1330f33f5650e" providerId="LiveId" clId="{5DCB4A85-0F08-48E5-8891-16F3CE695014}" dt="2023-05-08T04:12:30.436" v="10" actId="21"/>
          <ac:spMkLst>
            <pc:docMk/>
            <pc:sldMk cId="454763615" sldId="259"/>
            <ac:spMk id="4" creationId="{EE2AC625-9141-A801-F431-DD5F79396320}"/>
          </ac:spMkLst>
        </pc:spChg>
        <pc:picChg chg="add del mod">
          <ac:chgData name="Leonie Smith" userId="fed1330f33f5650e" providerId="LiveId" clId="{5DCB4A85-0F08-48E5-8891-16F3CE695014}" dt="2023-05-08T04:14:31.262" v="15"/>
          <ac:picMkLst>
            <pc:docMk/>
            <pc:sldMk cId="454763615" sldId="259"/>
            <ac:picMk id="7" creationId="{9D5A3A50-866D-929F-3ABE-DDA8A314E877}"/>
          </ac:picMkLst>
        </pc:picChg>
        <pc:picChg chg="add del mod">
          <ac:chgData name="Leonie Smith" userId="fed1330f33f5650e" providerId="LiveId" clId="{5DCB4A85-0F08-48E5-8891-16F3CE695014}" dt="2023-05-08T04:14:39.004" v="16"/>
          <ac:picMkLst>
            <pc:docMk/>
            <pc:sldMk cId="454763615" sldId="259"/>
            <ac:picMk id="10" creationId="{485A8DEC-9A39-53C0-52B5-7498BD17ED11}"/>
          </ac:picMkLst>
        </pc:picChg>
        <pc:picChg chg="add del mod">
          <ac:chgData name="Leonie Smith" userId="fed1330f33f5650e" providerId="LiveId" clId="{5DCB4A85-0F08-48E5-8891-16F3CE695014}" dt="2023-05-08T04:15:06.963" v="18"/>
          <ac:picMkLst>
            <pc:docMk/>
            <pc:sldMk cId="454763615" sldId="259"/>
            <ac:picMk id="11" creationId="{BA9C07DB-760E-A18E-D688-E2A8CA183CE4}"/>
          </ac:picMkLst>
        </pc:picChg>
        <pc:picChg chg="add del mod ord">
          <ac:chgData name="Leonie Smith" userId="fed1330f33f5650e" providerId="LiveId" clId="{5DCB4A85-0F08-48E5-8891-16F3CE695014}" dt="2023-05-08T04:15:15.293" v="19"/>
          <ac:picMkLst>
            <pc:docMk/>
            <pc:sldMk cId="454763615" sldId="259"/>
            <ac:picMk id="15" creationId="{9120DE4D-02BF-F6F4-4797-07014D284D1B}"/>
          </ac:picMkLst>
        </pc:picChg>
        <pc:picChg chg="add del mod">
          <ac:chgData name="Leonie Smith" userId="fed1330f33f5650e" providerId="LiveId" clId="{5DCB4A85-0F08-48E5-8891-16F3CE695014}" dt="2023-05-08T04:35:37.888" v="74"/>
          <ac:picMkLst>
            <pc:docMk/>
            <pc:sldMk cId="454763615" sldId="259"/>
            <ac:picMk id="16" creationId="{6A4D5475-C06A-9D9B-FFA8-E24B35391AEE}"/>
          </ac:picMkLst>
        </pc:picChg>
        <pc:picChg chg="add del mod ord">
          <ac:chgData name="Leonie Smith" userId="fed1330f33f5650e" providerId="LiveId" clId="{5DCB4A85-0F08-48E5-8891-16F3CE695014}" dt="2023-05-08T04:35:46.599" v="75"/>
          <ac:picMkLst>
            <pc:docMk/>
            <pc:sldMk cId="454763615" sldId="259"/>
            <ac:picMk id="25" creationId="{F5C253C3-CCD2-DF5C-B84E-C38DB293C693}"/>
          </ac:picMkLst>
        </pc:picChg>
        <pc:picChg chg="add mod">
          <ac:chgData name="Leonie Smith" userId="fed1330f33f5650e" providerId="LiveId" clId="{5DCB4A85-0F08-48E5-8891-16F3CE695014}" dt="2023-05-08T04:35:46.599" v="75"/>
          <ac:picMkLst>
            <pc:docMk/>
            <pc:sldMk cId="454763615" sldId="259"/>
            <ac:picMk id="26" creationId="{A2462F8F-35AC-8DB0-3F54-7E49FC2E4D34}"/>
          </ac:picMkLst>
        </pc:picChg>
      </pc:sldChg>
      <pc:sldChg chg="addSp delSp modSp mod modTransition modAnim">
        <pc:chgData name="Leonie Smith" userId="fed1330f33f5650e" providerId="LiveId" clId="{5DCB4A85-0F08-48E5-8891-16F3CE695014}" dt="2023-05-08T04:17:47.956" v="26"/>
        <pc:sldMkLst>
          <pc:docMk/>
          <pc:sldMk cId="2346136586" sldId="260"/>
        </pc:sldMkLst>
        <pc:picChg chg="add del mod">
          <ac:chgData name="Leonie Smith" userId="fed1330f33f5650e" providerId="LiveId" clId="{5DCB4A85-0F08-48E5-8891-16F3CE695014}" dt="2023-05-08T04:17:12.745" v="22"/>
          <ac:picMkLst>
            <pc:docMk/>
            <pc:sldMk cId="2346136586" sldId="260"/>
            <ac:picMk id="8" creationId="{59A1DEBC-497A-E25F-CE93-949CA3AD152F}"/>
          </ac:picMkLst>
        </pc:picChg>
        <pc:picChg chg="add del mod">
          <ac:chgData name="Leonie Smith" userId="fed1330f33f5650e" providerId="LiveId" clId="{5DCB4A85-0F08-48E5-8891-16F3CE695014}" dt="2023-05-08T04:17:26.799" v="23"/>
          <ac:picMkLst>
            <pc:docMk/>
            <pc:sldMk cId="2346136586" sldId="260"/>
            <ac:picMk id="11" creationId="{58597FB0-4D29-2394-8935-C7937819A0BA}"/>
          </ac:picMkLst>
        </pc:picChg>
        <pc:picChg chg="add del mod">
          <ac:chgData name="Leonie Smith" userId="fed1330f33f5650e" providerId="LiveId" clId="{5DCB4A85-0F08-48E5-8891-16F3CE695014}" dt="2023-05-08T04:17:31.113" v="25"/>
          <ac:picMkLst>
            <pc:docMk/>
            <pc:sldMk cId="2346136586" sldId="260"/>
            <ac:picMk id="12" creationId="{2B740962-F5DD-BF0B-1624-F854641A121D}"/>
          </ac:picMkLst>
        </pc:picChg>
        <pc:picChg chg="add del mod ord">
          <ac:chgData name="Leonie Smith" userId="fed1330f33f5650e" providerId="LiveId" clId="{5DCB4A85-0F08-48E5-8891-16F3CE695014}" dt="2023-05-08T04:17:47.956" v="26"/>
          <ac:picMkLst>
            <pc:docMk/>
            <pc:sldMk cId="2346136586" sldId="260"/>
            <ac:picMk id="15" creationId="{5BA74E54-E618-1A60-74C2-ED11088C1A5D}"/>
          </ac:picMkLst>
        </pc:picChg>
        <pc:picChg chg="add mod">
          <ac:chgData name="Leonie Smith" userId="fed1330f33f5650e" providerId="LiveId" clId="{5DCB4A85-0F08-48E5-8891-16F3CE695014}" dt="2023-05-08T04:17:47.956" v="26"/>
          <ac:picMkLst>
            <pc:docMk/>
            <pc:sldMk cId="2346136586" sldId="260"/>
            <ac:picMk id="16" creationId="{78023EE0-4878-401B-60E5-99AC8B243DA5}"/>
          </ac:picMkLst>
        </pc:picChg>
      </pc:sldChg>
      <pc:sldChg chg="addSp delSp modSp mod modTransition modAnim">
        <pc:chgData name="Leonie Smith" userId="fed1330f33f5650e" providerId="LiveId" clId="{5DCB4A85-0F08-48E5-8891-16F3CE695014}" dt="2023-05-08T04:20:56.304" v="30"/>
        <pc:sldMkLst>
          <pc:docMk/>
          <pc:sldMk cId="4037329247" sldId="261"/>
        </pc:sldMkLst>
        <pc:picChg chg="add del mod">
          <ac:chgData name="Leonie Smith" userId="fed1330f33f5650e" providerId="LiveId" clId="{5DCB4A85-0F08-48E5-8891-16F3CE695014}" dt="2023-05-08T04:20:40.281" v="29"/>
          <ac:picMkLst>
            <pc:docMk/>
            <pc:sldMk cId="4037329247" sldId="261"/>
            <ac:picMk id="9" creationId="{79F1E03F-533B-EC72-E7F8-DAD314AACD74}"/>
          </ac:picMkLst>
        </pc:picChg>
        <pc:picChg chg="add del mod">
          <ac:chgData name="Leonie Smith" userId="fed1330f33f5650e" providerId="LiveId" clId="{5DCB4A85-0F08-48E5-8891-16F3CE695014}" dt="2023-05-08T04:20:56.304" v="30"/>
          <ac:picMkLst>
            <pc:docMk/>
            <pc:sldMk cId="4037329247" sldId="261"/>
            <ac:picMk id="14" creationId="{2CECFE3B-6560-FF3A-F3EB-C2194D39B91D}"/>
          </ac:picMkLst>
        </pc:picChg>
        <pc:picChg chg="add mod">
          <ac:chgData name="Leonie Smith" userId="fed1330f33f5650e" providerId="LiveId" clId="{5DCB4A85-0F08-48E5-8891-16F3CE695014}" dt="2023-05-08T04:20:56.304" v="30"/>
          <ac:picMkLst>
            <pc:docMk/>
            <pc:sldMk cId="4037329247" sldId="261"/>
            <ac:picMk id="15" creationId="{73313913-AF6A-061D-7D71-8B4E4BF6FCCB}"/>
          </ac:picMkLst>
        </pc:picChg>
      </pc:sldChg>
      <pc:sldChg chg="addSp delSp modSp mod modTransition modAnim">
        <pc:chgData name="Leonie Smith" userId="fed1330f33f5650e" providerId="LiveId" clId="{5DCB4A85-0F08-48E5-8891-16F3CE695014}" dt="2023-05-08T04:22:46.750" v="37"/>
        <pc:sldMkLst>
          <pc:docMk/>
          <pc:sldMk cId="1909638311" sldId="262"/>
        </pc:sldMkLst>
        <pc:picChg chg="add del mod">
          <ac:chgData name="Leonie Smith" userId="fed1330f33f5650e" providerId="LiveId" clId="{5DCB4A85-0F08-48E5-8891-16F3CE695014}" dt="2023-05-08T04:22:14.707" v="33"/>
          <ac:picMkLst>
            <pc:docMk/>
            <pc:sldMk cId="1909638311" sldId="262"/>
            <ac:picMk id="9" creationId="{4ADF1E02-41CF-55CE-832B-7ADD3BF9A976}"/>
          </ac:picMkLst>
        </pc:picChg>
        <pc:picChg chg="add del mod">
          <ac:chgData name="Leonie Smith" userId="fed1330f33f5650e" providerId="LiveId" clId="{5DCB4A85-0F08-48E5-8891-16F3CE695014}" dt="2023-05-08T04:22:25.066" v="34"/>
          <ac:picMkLst>
            <pc:docMk/>
            <pc:sldMk cId="1909638311" sldId="262"/>
            <ac:picMk id="12" creationId="{7F193A8D-12A7-A341-89A2-A029C35AB2E8}"/>
          </ac:picMkLst>
        </pc:picChg>
        <pc:picChg chg="add del mod">
          <ac:chgData name="Leonie Smith" userId="fed1330f33f5650e" providerId="LiveId" clId="{5DCB4A85-0F08-48E5-8891-16F3CE695014}" dt="2023-05-08T04:22:34.513" v="36"/>
          <ac:picMkLst>
            <pc:docMk/>
            <pc:sldMk cId="1909638311" sldId="262"/>
            <ac:picMk id="13" creationId="{AC8267A3-C2A0-5D17-7EF0-A1BE070664D6}"/>
          </ac:picMkLst>
        </pc:picChg>
        <pc:picChg chg="add del mod ord">
          <ac:chgData name="Leonie Smith" userId="fed1330f33f5650e" providerId="LiveId" clId="{5DCB4A85-0F08-48E5-8891-16F3CE695014}" dt="2023-05-08T04:22:46.750" v="37"/>
          <ac:picMkLst>
            <pc:docMk/>
            <pc:sldMk cId="1909638311" sldId="262"/>
            <ac:picMk id="16" creationId="{14D7BEAC-8EA6-C7EF-E4B2-FA2F90F861ED}"/>
          </ac:picMkLst>
        </pc:picChg>
        <pc:picChg chg="add mod">
          <ac:chgData name="Leonie Smith" userId="fed1330f33f5650e" providerId="LiveId" clId="{5DCB4A85-0F08-48E5-8891-16F3CE695014}" dt="2023-05-08T04:22:46.750" v="37"/>
          <ac:picMkLst>
            <pc:docMk/>
            <pc:sldMk cId="1909638311" sldId="262"/>
            <ac:picMk id="17" creationId="{AB304E1F-FE0E-F262-4C92-12832AEE7E06}"/>
          </ac:picMkLst>
        </pc:picChg>
      </pc:sldChg>
      <pc:sldChg chg="addSp modSp">
        <pc:chgData name="Leonie Smith" userId="fed1330f33f5650e" providerId="LiveId" clId="{5DCB4A85-0F08-48E5-8891-16F3CE695014}" dt="2023-05-08T04:26:32.728" v="45"/>
        <pc:sldMkLst>
          <pc:docMk/>
          <pc:sldMk cId="641208035" sldId="263"/>
        </pc:sldMkLst>
        <pc:picChg chg="add mod">
          <ac:chgData name="Leonie Smith" userId="fed1330f33f5650e" providerId="LiveId" clId="{5DCB4A85-0F08-48E5-8891-16F3CE695014}" dt="2023-05-08T04:26:32.728" v="45"/>
          <ac:picMkLst>
            <pc:docMk/>
            <pc:sldMk cId="641208035" sldId="263"/>
            <ac:picMk id="8" creationId="{18400C26-6515-ED3A-0E18-E17B39A58292}"/>
          </ac:picMkLst>
        </pc:picChg>
      </pc:sldChg>
      <pc:sldChg chg="addSp modSp">
        <pc:chgData name="Leonie Smith" userId="fed1330f33f5650e" providerId="LiveId" clId="{5DCB4A85-0F08-48E5-8891-16F3CE695014}" dt="2023-05-08T04:28:52.633" v="46"/>
        <pc:sldMkLst>
          <pc:docMk/>
          <pc:sldMk cId="4044745628" sldId="264"/>
        </pc:sldMkLst>
        <pc:picChg chg="add mod">
          <ac:chgData name="Leonie Smith" userId="fed1330f33f5650e" providerId="LiveId" clId="{5DCB4A85-0F08-48E5-8891-16F3CE695014}" dt="2023-05-08T04:28:52.633" v="46"/>
          <ac:picMkLst>
            <pc:docMk/>
            <pc:sldMk cId="4044745628" sldId="264"/>
            <ac:picMk id="8" creationId="{ECE28396-54E3-5046-B107-E99DC67E4843}"/>
          </ac:picMkLst>
        </pc:picChg>
      </pc:sldChg>
      <pc:sldChg chg="addSp delSp modSp mod modTransition modAnim">
        <pc:chgData name="Leonie Smith" userId="fed1330f33f5650e" providerId="LiveId" clId="{5DCB4A85-0F08-48E5-8891-16F3CE695014}" dt="2023-05-08T04:34:24.550" v="71"/>
        <pc:sldMkLst>
          <pc:docMk/>
          <pc:sldMk cId="978260341" sldId="265"/>
        </pc:sldMkLst>
        <pc:picChg chg="add del mod">
          <ac:chgData name="Leonie Smith" userId="fed1330f33f5650e" providerId="LiveId" clId="{5DCB4A85-0F08-48E5-8891-16F3CE695014}" dt="2023-05-08T04:30:37.252" v="49"/>
          <ac:picMkLst>
            <pc:docMk/>
            <pc:sldMk cId="978260341" sldId="265"/>
            <ac:picMk id="8" creationId="{834D3209-7707-3E49-DA5C-F20D1008DFA6}"/>
          </ac:picMkLst>
        </pc:picChg>
        <pc:picChg chg="add del mod">
          <ac:chgData name="Leonie Smith" userId="fed1330f33f5650e" providerId="LiveId" clId="{5DCB4A85-0F08-48E5-8891-16F3CE695014}" dt="2023-05-08T04:30:46.105" v="50"/>
          <ac:picMkLst>
            <pc:docMk/>
            <pc:sldMk cId="978260341" sldId="265"/>
            <ac:picMk id="11" creationId="{DEA9319A-F9D5-E314-8B05-C4EA2AE66657}"/>
          </ac:picMkLst>
        </pc:picChg>
        <pc:picChg chg="add del mod">
          <ac:chgData name="Leonie Smith" userId="fed1330f33f5650e" providerId="LiveId" clId="{5DCB4A85-0F08-48E5-8891-16F3CE695014}" dt="2023-05-08T04:30:50.829" v="52"/>
          <ac:picMkLst>
            <pc:docMk/>
            <pc:sldMk cId="978260341" sldId="265"/>
            <ac:picMk id="12" creationId="{DA395430-FE68-943A-A853-7CB90EFD332B}"/>
          </ac:picMkLst>
        </pc:picChg>
        <pc:picChg chg="add del mod ord">
          <ac:chgData name="Leonie Smith" userId="fed1330f33f5650e" providerId="LiveId" clId="{5DCB4A85-0F08-48E5-8891-16F3CE695014}" dt="2023-05-08T04:30:59.306" v="53"/>
          <ac:picMkLst>
            <pc:docMk/>
            <pc:sldMk cId="978260341" sldId="265"/>
            <ac:picMk id="15" creationId="{7AEE316D-DAD0-2458-5ABA-1C6D77CB7507}"/>
          </ac:picMkLst>
        </pc:picChg>
        <pc:picChg chg="add del mod">
          <ac:chgData name="Leonie Smith" userId="fed1330f33f5650e" providerId="LiveId" clId="{5DCB4A85-0F08-48E5-8891-16F3CE695014}" dt="2023-05-08T04:31:11.549" v="55"/>
          <ac:picMkLst>
            <pc:docMk/>
            <pc:sldMk cId="978260341" sldId="265"/>
            <ac:picMk id="16" creationId="{D6FBA052-C6D8-CA75-1E81-93FAA776FD26}"/>
          </ac:picMkLst>
        </pc:picChg>
        <pc:picChg chg="add del mod ord">
          <ac:chgData name="Leonie Smith" userId="fed1330f33f5650e" providerId="LiveId" clId="{5DCB4A85-0F08-48E5-8891-16F3CE695014}" dt="2023-05-08T04:31:16.672" v="56"/>
          <ac:picMkLst>
            <pc:docMk/>
            <pc:sldMk cId="978260341" sldId="265"/>
            <ac:picMk id="19" creationId="{82575983-CA1F-84DE-09F7-E396E4777F7F}"/>
          </ac:picMkLst>
        </pc:picChg>
        <pc:picChg chg="add del mod">
          <ac:chgData name="Leonie Smith" userId="fed1330f33f5650e" providerId="LiveId" clId="{5DCB4A85-0F08-48E5-8891-16F3CE695014}" dt="2023-05-08T04:31:29.713" v="58"/>
          <ac:picMkLst>
            <pc:docMk/>
            <pc:sldMk cId="978260341" sldId="265"/>
            <ac:picMk id="20" creationId="{572DDB60-26D5-9756-7144-F3B7CF6C5ABB}"/>
          </ac:picMkLst>
        </pc:picChg>
        <pc:picChg chg="add del mod ord">
          <ac:chgData name="Leonie Smith" userId="fed1330f33f5650e" providerId="LiveId" clId="{5DCB4A85-0F08-48E5-8891-16F3CE695014}" dt="2023-05-08T04:31:45.829" v="59"/>
          <ac:picMkLst>
            <pc:docMk/>
            <pc:sldMk cId="978260341" sldId="265"/>
            <ac:picMk id="23" creationId="{5CE3059D-623E-917D-71DB-9571A8EC22FA}"/>
          </ac:picMkLst>
        </pc:picChg>
        <pc:picChg chg="add del mod">
          <ac:chgData name="Leonie Smith" userId="fed1330f33f5650e" providerId="LiveId" clId="{5DCB4A85-0F08-48E5-8891-16F3CE695014}" dt="2023-05-08T04:32:14.264" v="61"/>
          <ac:picMkLst>
            <pc:docMk/>
            <pc:sldMk cId="978260341" sldId="265"/>
            <ac:picMk id="24" creationId="{FBF8D096-65C3-86B6-BE35-D1A8F271C79D}"/>
          </ac:picMkLst>
        </pc:picChg>
        <pc:picChg chg="add del mod ord">
          <ac:chgData name="Leonie Smith" userId="fed1330f33f5650e" providerId="LiveId" clId="{5DCB4A85-0F08-48E5-8891-16F3CE695014}" dt="2023-05-08T04:32:24.137" v="62"/>
          <ac:picMkLst>
            <pc:docMk/>
            <pc:sldMk cId="978260341" sldId="265"/>
            <ac:picMk id="29" creationId="{4D58F489-7814-F876-2CCC-1F9C9FE0017F}"/>
          </ac:picMkLst>
        </pc:picChg>
        <pc:picChg chg="add del mod">
          <ac:chgData name="Leonie Smith" userId="fed1330f33f5650e" providerId="LiveId" clId="{5DCB4A85-0F08-48E5-8891-16F3CE695014}" dt="2023-05-08T04:32:35.263" v="64"/>
          <ac:picMkLst>
            <pc:docMk/>
            <pc:sldMk cId="978260341" sldId="265"/>
            <ac:picMk id="30" creationId="{CB5EA3DC-09A1-65C9-FF1A-F11C1B37D8BC}"/>
          </ac:picMkLst>
        </pc:picChg>
        <pc:picChg chg="add del mod ord">
          <ac:chgData name="Leonie Smith" userId="fed1330f33f5650e" providerId="LiveId" clId="{5DCB4A85-0F08-48E5-8891-16F3CE695014}" dt="2023-05-08T04:32:48.064" v="65"/>
          <ac:picMkLst>
            <pc:docMk/>
            <pc:sldMk cId="978260341" sldId="265"/>
            <ac:picMk id="33" creationId="{F3F0CF78-9ADC-4D73-C244-2F893BA49C4F}"/>
          </ac:picMkLst>
        </pc:picChg>
        <pc:picChg chg="add del mod">
          <ac:chgData name="Leonie Smith" userId="fed1330f33f5650e" providerId="LiveId" clId="{5DCB4A85-0F08-48E5-8891-16F3CE695014}" dt="2023-05-08T04:33:44.018" v="67"/>
          <ac:picMkLst>
            <pc:docMk/>
            <pc:sldMk cId="978260341" sldId="265"/>
            <ac:picMk id="34" creationId="{4A4EDD51-612D-6F03-84B1-0D21378107CF}"/>
          </ac:picMkLst>
        </pc:picChg>
        <pc:picChg chg="add del mod ord">
          <ac:chgData name="Leonie Smith" userId="fed1330f33f5650e" providerId="LiveId" clId="{5DCB4A85-0F08-48E5-8891-16F3CE695014}" dt="2023-05-08T04:33:59.779" v="68"/>
          <ac:picMkLst>
            <pc:docMk/>
            <pc:sldMk cId="978260341" sldId="265"/>
            <ac:picMk id="37" creationId="{267F7C31-F0D9-2A08-3E37-8989B81C2D67}"/>
          </ac:picMkLst>
        </pc:picChg>
        <pc:picChg chg="add del mod">
          <ac:chgData name="Leonie Smith" userId="fed1330f33f5650e" providerId="LiveId" clId="{5DCB4A85-0F08-48E5-8891-16F3CE695014}" dt="2023-05-08T04:34:09.349" v="70"/>
          <ac:picMkLst>
            <pc:docMk/>
            <pc:sldMk cId="978260341" sldId="265"/>
            <ac:picMk id="38" creationId="{D2849B64-39C0-CEC2-CD0A-D84EC959E3EE}"/>
          </ac:picMkLst>
        </pc:picChg>
        <pc:picChg chg="add del mod ord">
          <ac:chgData name="Leonie Smith" userId="fed1330f33f5650e" providerId="LiveId" clId="{5DCB4A85-0F08-48E5-8891-16F3CE695014}" dt="2023-05-08T04:34:24.550" v="71"/>
          <ac:picMkLst>
            <pc:docMk/>
            <pc:sldMk cId="978260341" sldId="265"/>
            <ac:picMk id="41" creationId="{DA64A814-697F-68BF-9648-5FE5B4B1AA28}"/>
          </ac:picMkLst>
        </pc:picChg>
        <pc:picChg chg="add mod">
          <ac:chgData name="Leonie Smith" userId="fed1330f33f5650e" providerId="LiveId" clId="{5DCB4A85-0F08-48E5-8891-16F3CE695014}" dt="2023-05-08T04:34:24.550" v="71"/>
          <ac:picMkLst>
            <pc:docMk/>
            <pc:sldMk cId="978260341" sldId="265"/>
            <ac:picMk id="42" creationId="{AD308BDE-B7D5-020F-28E4-07B9610FA055}"/>
          </ac:picMkLst>
        </pc:picChg>
      </pc:sldChg>
      <pc:sldChg chg="addSp modSp">
        <pc:chgData name="Leonie Smith" userId="fed1330f33f5650e" providerId="LiveId" clId="{5DCB4A85-0F08-48E5-8891-16F3CE695014}" dt="2023-05-08T04:35:02.001" v="72"/>
        <pc:sldMkLst>
          <pc:docMk/>
          <pc:sldMk cId="3575870363" sldId="266"/>
        </pc:sldMkLst>
        <pc:picChg chg="add mod">
          <ac:chgData name="Leonie Smith" userId="fed1330f33f5650e" providerId="LiveId" clId="{5DCB4A85-0F08-48E5-8891-16F3CE695014}" dt="2023-05-08T04:35:02.001" v="72"/>
          <ac:picMkLst>
            <pc:docMk/>
            <pc:sldMk cId="3575870363" sldId="266"/>
            <ac:picMk id="7" creationId="{ADD95F5D-6894-356C-450B-8DC18BC1CD74}"/>
          </ac:picMkLst>
        </pc:picChg>
      </pc:sldChg>
      <pc:sldChg chg="addSp delSp modSp mod modTransition modAnim">
        <pc:chgData name="Leonie Smith" userId="fed1330f33f5650e" providerId="LiveId" clId="{5DCB4A85-0F08-48E5-8891-16F3CE695014}" dt="2023-05-08T04:25:37.733" v="44"/>
        <pc:sldMkLst>
          <pc:docMk/>
          <pc:sldMk cId="2769942397" sldId="296"/>
        </pc:sldMkLst>
        <pc:picChg chg="add del mod">
          <ac:chgData name="Leonie Smith" userId="fed1330f33f5650e" providerId="LiveId" clId="{5DCB4A85-0F08-48E5-8891-16F3CE695014}" dt="2023-05-08T04:24:57.304" v="40"/>
          <ac:picMkLst>
            <pc:docMk/>
            <pc:sldMk cId="2769942397" sldId="296"/>
            <ac:picMk id="8" creationId="{157EB247-80AA-8AD6-A29B-F4206A169B4D}"/>
          </ac:picMkLst>
        </pc:picChg>
        <pc:picChg chg="add del mod">
          <ac:chgData name="Leonie Smith" userId="fed1330f33f5650e" providerId="LiveId" clId="{5DCB4A85-0F08-48E5-8891-16F3CE695014}" dt="2023-05-08T04:25:15.505" v="41"/>
          <ac:picMkLst>
            <pc:docMk/>
            <pc:sldMk cId="2769942397" sldId="296"/>
            <ac:picMk id="11" creationId="{252C5429-DDFF-717D-6A05-E79346C17E8E}"/>
          </ac:picMkLst>
        </pc:picChg>
        <pc:picChg chg="add del mod">
          <ac:chgData name="Leonie Smith" userId="fed1330f33f5650e" providerId="LiveId" clId="{5DCB4A85-0F08-48E5-8891-16F3CE695014}" dt="2023-05-08T04:25:19.579" v="43"/>
          <ac:picMkLst>
            <pc:docMk/>
            <pc:sldMk cId="2769942397" sldId="296"/>
            <ac:picMk id="12" creationId="{ED981129-AC76-F7F8-EF0D-91FE1D6168BC}"/>
          </ac:picMkLst>
        </pc:picChg>
        <pc:picChg chg="add del mod ord">
          <ac:chgData name="Leonie Smith" userId="fed1330f33f5650e" providerId="LiveId" clId="{5DCB4A85-0F08-48E5-8891-16F3CE695014}" dt="2023-05-08T04:25:37.733" v="44"/>
          <ac:picMkLst>
            <pc:docMk/>
            <pc:sldMk cId="2769942397" sldId="296"/>
            <ac:picMk id="15" creationId="{CEB884DA-6702-5EC0-77BC-833216918B81}"/>
          </ac:picMkLst>
        </pc:picChg>
        <pc:picChg chg="add mod">
          <ac:chgData name="Leonie Smith" userId="fed1330f33f5650e" providerId="LiveId" clId="{5DCB4A85-0F08-48E5-8891-16F3CE695014}" dt="2023-05-08T04:25:37.733" v="44"/>
          <ac:picMkLst>
            <pc:docMk/>
            <pc:sldMk cId="2769942397" sldId="296"/>
            <ac:picMk id="16" creationId="{EACE0BF6-8513-8783-7183-98E69693C45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25-07-2024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Checked Kham</a:t>
            </a:r>
          </a:p>
          <a:p>
            <a:pPr algn="l"/>
            <a:r>
              <a:rPr lang="en-IN" sz="1200" b="1" i="0" u="none" strike="noStrike" baseline="0" dirty="0">
                <a:latin typeface="TimesNewRomanPS-BoldMT"/>
              </a:rPr>
              <a:t>54 Paul’s 3rd journey</a:t>
            </a:r>
          </a:p>
          <a:p>
            <a:pPr algn="l"/>
            <a:r>
              <a:rPr lang="en-US" sz="1200" b="0" i="0" u="none" strike="noStrike" baseline="0" dirty="0">
                <a:latin typeface="TimesNewRomanPSMT"/>
              </a:rPr>
              <a:t>1. Apollos – Acts 18:24-28 (Left Top)</a:t>
            </a:r>
          </a:p>
          <a:p>
            <a:pPr algn="l"/>
            <a:r>
              <a:rPr lang="en-US" sz="1200" b="0" i="0" u="none" strike="noStrike" baseline="0" dirty="0">
                <a:latin typeface="TimesNewRomanPSMT"/>
              </a:rPr>
              <a:t>2. 2 years in Ephesus – Acts 19:1-10 (Center Top)</a:t>
            </a:r>
          </a:p>
          <a:p>
            <a:pPr algn="l"/>
            <a:r>
              <a:rPr lang="en-US" sz="1200" b="0" i="0" u="none" strike="noStrike" baseline="0" dirty="0">
                <a:latin typeface="TimesNewRomanPSMT"/>
              </a:rPr>
              <a:t>3. 7 sons of </a:t>
            </a:r>
            <a:r>
              <a:rPr lang="en-US" sz="1200" b="0" i="0" u="none" strike="noStrike" baseline="0" dirty="0" err="1">
                <a:latin typeface="TimesNewRomanPSMT"/>
              </a:rPr>
              <a:t>Sceva</a:t>
            </a:r>
            <a:r>
              <a:rPr lang="en-US" sz="1200" b="0" i="0" u="none" strike="noStrike" baseline="0" dirty="0">
                <a:latin typeface="TimesNewRomanPSMT"/>
              </a:rPr>
              <a:t> – Acts 19:11-20 (Right Top)</a:t>
            </a:r>
          </a:p>
          <a:p>
            <a:pPr algn="l"/>
            <a:r>
              <a:rPr lang="en-US" sz="1200" b="0" i="0" u="none" strike="noStrike" baseline="0" dirty="0">
                <a:latin typeface="TimesNewRomanPSMT"/>
              </a:rPr>
              <a:t>4. Artemis of the Ephesians – Acts 19:21 – 20:1 (Right Center)</a:t>
            </a:r>
          </a:p>
          <a:p>
            <a:pPr algn="l"/>
            <a:r>
              <a:rPr lang="en-US" sz="1200" b="0" i="0" u="none" strike="noStrike" baseline="0" dirty="0">
                <a:latin typeface="TimesNewRomanPSMT"/>
              </a:rPr>
              <a:t>5. Eutychus – Acts 20:6-12 (Right Bottom)</a:t>
            </a:r>
          </a:p>
          <a:p>
            <a:pPr algn="l"/>
            <a:r>
              <a:rPr lang="en-US" sz="1200" b="0" i="0" u="none" strike="noStrike" baseline="0" dirty="0">
                <a:latin typeface="TimesNewRomanPSMT"/>
              </a:rPr>
              <a:t>6. Paul visits the Ephesian Elders – Acts 20:16-38 (Center Bottom)</a:t>
            </a:r>
          </a:p>
          <a:p>
            <a:pPr algn="l"/>
            <a:r>
              <a:rPr lang="en-US" sz="1200" b="0" i="0" u="none" strike="noStrike" baseline="0" dirty="0">
                <a:latin typeface="TimesNewRomanPSMT"/>
              </a:rPr>
              <a:t>7. Agabus’ prophecy – Acts 21:8-15 (Left Bottom)</a:t>
            </a:r>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25-07-2024</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54-7</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normAutofit fontScale="77500" lnSpcReduction="20000"/>
          </a:bodyPr>
          <a:lstStyle/>
          <a:p>
            <a:pPr marL="0" indent="0">
              <a:buNone/>
            </a:pPr>
            <a:r>
              <a:rPr lang="en-US" dirty="0"/>
              <a:t>These materials are by the Kongki Ka Project and are made available to you under the terms of the Creative Commons Attribution </a:t>
            </a:r>
            <a:r>
              <a:rPr lang="en-US" dirty="0" err="1"/>
              <a:t>ShareAlike</a:t>
            </a:r>
            <a:r>
              <a:rPr lang="en-US" dirty="0"/>
              <a:t> license 4.0.</a:t>
            </a:r>
          </a:p>
          <a:p>
            <a:pPr marL="0" indent="0">
              <a:buNone/>
            </a:pPr>
            <a:r>
              <a:rPr lang="en-US" dirty="0"/>
              <a:t>You have permission to share and redistribute these materials in any format and to make reasonable revisions and adaptations of this translation, provided that:</a:t>
            </a:r>
          </a:p>
          <a:p>
            <a:pPr marL="0" indent="0">
              <a:buNone/>
            </a:pPr>
            <a:r>
              <a:rPr lang="en-US" dirty="0"/>
              <a:t>•	You include the above </a:t>
            </a:r>
            <a:r>
              <a:rPr lang="en-US" dirty="0" err="1"/>
              <a:t>licence</a:t>
            </a:r>
            <a:r>
              <a:rPr lang="en-US" dirty="0"/>
              <a:t> and source information.</a:t>
            </a:r>
          </a:p>
          <a:p>
            <a:pPr marL="0" indent="0">
              <a:buNone/>
            </a:pPr>
            <a:r>
              <a:rPr lang="en-US" dirty="0"/>
              <a:t>•	If you redistribute these materials or create derivatives, you must distribute your contributions under the same license as the original.</a:t>
            </a:r>
          </a:p>
          <a:p>
            <a:pPr marL="0" indent="0">
              <a:buNone/>
            </a:pPr>
            <a:endParaRPr lang="en-US" dirty="0"/>
          </a:p>
          <a:p>
            <a:pPr marL="0" indent="0">
              <a:buNone/>
            </a:pPr>
            <a:r>
              <a:rPr lang="en-US" dirty="0"/>
              <a:t>The Holy Bible, Berean Standard Bible, BSB is produced in cooperation with Bible Hub, Discovery Bible, OpenBible.com, and the Berean Bible Translation Committee. This text of God's Word has been dedicated to the public domain.</a:t>
            </a:r>
          </a:p>
          <a:p>
            <a:pPr marL="0" indent="0">
              <a:buNone/>
            </a:pPr>
            <a:endParaRPr lang="en-US" dirty="0"/>
          </a:p>
          <a:p>
            <a:pPr marL="0" indent="0">
              <a:buNone/>
            </a:pPr>
            <a:r>
              <a:rPr lang="en-US" dirty="0"/>
              <a:t>Tibetan text is from the Central Tibetan Bible translation by Central Asia Publishing. Used by permission.</a:t>
            </a:r>
          </a:p>
          <a:p>
            <a:pPr marL="0" indent="0">
              <a:buNone/>
            </a:pPr>
            <a:endParaRPr lang="en-IN" dirty="0"/>
          </a:p>
        </p:txBody>
      </p:sp>
      <p:pic>
        <p:nvPicPr>
          <p:cNvPr id="6" name="Audio 5">
            <a:hlinkClick r:id="" action="ppaction://media"/>
            <a:extLst>
              <a:ext uri="{FF2B5EF4-FFF2-40B4-BE49-F238E27FC236}">
                <a16:creationId xmlns:a16="http://schemas.microsoft.com/office/drawing/2014/main" id="{A80CBCF4-40CD-CE95-B970-348B80A2FB1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99918570"/>
      </p:ext>
    </p:extLst>
  </p:cSld>
  <p:clrMapOvr>
    <a:masterClrMapping/>
  </p:clrMapOvr>
  <mc:AlternateContent xmlns:mc="http://schemas.openxmlformats.org/markup-compatibility/2006" xmlns:p14="http://schemas.microsoft.com/office/powerpoint/2010/main">
    <mc:Choice Requires="p14">
      <p:transition spd="slow" p14:dur="2000" advTm="3921"/>
    </mc:Choice>
    <mc:Fallback xmlns="">
      <p:transition spd="slow" advTm="39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AB077-2EA0-24FD-449E-22B9C2673028}"/>
              </a:ext>
            </a:extLst>
          </p:cNvPr>
          <p:cNvPicPr>
            <a:picLocks noChangeAspect="1"/>
          </p:cNvPicPr>
          <p:nvPr/>
        </p:nvPicPr>
        <p:blipFill>
          <a:blip r:embed="rId2"/>
          <a:stretch>
            <a:fillRect/>
          </a:stretch>
        </p:blipFill>
        <p:spPr>
          <a:xfrm>
            <a:off x="0" y="0"/>
            <a:ext cx="13265239" cy="6858000"/>
          </a:xfrm>
          <a:prstGeom prst="rect">
            <a:avLst/>
          </a:prstGeom>
        </p:spPr>
      </p:pic>
      <p:sp>
        <p:nvSpPr>
          <p:cNvPr id="4" name="TextBox 3">
            <a:extLst>
              <a:ext uri="{FF2B5EF4-FFF2-40B4-BE49-F238E27FC236}">
                <a16:creationId xmlns:a16="http://schemas.microsoft.com/office/drawing/2014/main" id="{582EA38D-374E-CCCD-3FFE-8AD17A529A99}"/>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a:t>
            </a: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bo-CN" sz="6000" dirty="0">
                <a:solidFill>
                  <a:srgbClr val="121212"/>
                </a:solidFill>
                <a:latin typeface="Arial" panose="020B0604020202020204" pitchFamily="34" charset="0"/>
              </a:rPr>
              <a:t>ཁོང་གིས་“དམ་པའི་ཐུགས་ཉིད་ཀྱིས་འདི་སྐད་དུ། ཡེ་རུ་ཤ་ལེམ་གྱི་ཡ་ཧུ་དཱ་པ་རྣམས་ཀྱིས་སྐེ་རགས་འདིའི་བདག་པོ་འདི་ལྟར་བཅིངས་ནས་ཡ་ཧུ་དཱ་པ་མིན་པའི་ལག་ཏུ་གཏད་”ཅེས་གསུངས།</a:t>
            </a:r>
            <a:endParaRPr lang="en-IN" sz="16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dirty="0">
                <a:solidFill>
                  <a:srgbClr val="121212"/>
                </a:solidFill>
                <a:latin typeface="Arial" panose="020B0604020202020204" pitchFamily="34" charset="0"/>
              </a:rPr>
              <a:t>and said, “The Holy Spirit says: ‘In this way the Jews of Jerusalem will bind the owner of this belt and hand him over to the Gentiles.’” </a:t>
            </a:r>
            <a:endParaRPr lang="en-IN" dirty="0"/>
          </a:p>
        </p:txBody>
      </p:sp>
      <p:pic>
        <p:nvPicPr>
          <p:cNvPr id="6" name="Audio 5">
            <a:hlinkClick r:id="" action="ppaction://media"/>
            <a:extLst>
              <a:ext uri="{FF2B5EF4-FFF2-40B4-BE49-F238E27FC236}">
                <a16:creationId xmlns:a16="http://schemas.microsoft.com/office/drawing/2014/main" id="{3C0E8BA1-0BAE-C7DE-40DA-8B2EC9696AD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769942397"/>
      </p:ext>
    </p:extLst>
  </p:cSld>
  <p:clrMapOvr>
    <a:masterClrMapping/>
  </p:clrMapOvr>
  <mc:AlternateContent xmlns:mc="http://schemas.openxmlformats.org/markup-compatibility/2006" xmlns:p14="http://schemas.microsoft.com/office/powerpoint/2010/main">
    <mc:Choice Requires="p14">
      <p:transition spd="slow" p14:dur="2000" advTm="13287"/>
    </mc:Choice>
    <mc:Fallback xmlns="">
      <p:transition spd="slow" advTm="13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2CDD4F-CE7B-DCEF-6C01-6974DF5F2C51}"/>
              </a:ext>
            </a:extLst>
          </p:cNvPr>
          <p:cNvPicPr>
            <a:picLocks noChangeAspect="1"/>
          </p:cNvPicPr>
          <p:nvPr/>
        </p:nvPicPr>
        <p:blipFill>
          <a:blip r:embed="rId2"/>
          <a:stretch>
            <a:fillRect/>
          </a:stretch>
        </p:blipFill>
        <p:spPr>
          <a:xfrm>
            <a:off x="-1" y="1"/>
            <a:ext cx="12544527" cy="6858000"/>
          </a:xfrm>
          <a:prstGeom prst="rect">
            <a:avLst/>
          </a:prstGeom>
        </p:spPr>
      </p:pic>
      <p:sp>
        <p:nvSpPr>
          <p:cNvPr id="4" name="TextBox 3">
            <a:extLst>
              <a:ext uri="{FF2B5EF4-FFF2-40B4-BE49-F238E27FC236}">
                <a16:creationId xmlns:a16="http://schemas.microsoft.com/office/drawing/2014/main" id="{AE94CC80-AC0F-00FA-E812-85C65951D87E}"/>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a:t>
            </a:r>
          </a:p>
        </p:txBody>
      </p:sp>
    </p:spTree>
    <p:extLst>
      <p:ext uri="{BB962C8B-B14F-4D97-AF65-F5344CB8AC3E}">
        <p14:creationId xmlns:p14="http://schemas.microsoft.com/office/powerpoint/2010/main" val="112292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777A7B"/>
                </a:solidFill>
                <a:latin typeface="Arial" panose="020B0604020202020204" pitchFamily="34" charset="0"/>
              </a:rPr>
              <a:t>12</a:t>
            </a:r>
            <a:r>
              <a:rPr lang="bo-CN" sz="7200" dirty="0">
                <a:solidFill>
                  <a:srgbClr val="121212"/>
                </a:solidFill>
                <a:latin typeface="Arial" panose="020B0604020202020204" pitchFamily="34" charset="0"/>
              </a:rPr>
              <a:t>དེ་ཐོས་ནས་ང་ཚོ་དང་ཡུལ་དེའི་མི་རྣམས་ཀྱིས་པའུ་ལུ་ལ་ཡེ་རུ་ཤ་ལེམ་ལ་མ་ཕེབས་པར་ནན་གྱིས་བསྐུལ།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12When we heard this, we and the people there pleaded with Paul not to go up to Jerusalem.</a:t>
            </a:r>
            <a:endParaRPr lang="en-IN" dirty="0"/>
          </a:p>
        </p:txBody>
      </p:sp>
      <p:pic>
        <p:nvPicPr>
          <p:cNvPr id="6" name="Audio 5">
            <a:hlinkClick r:id="" action="ppaction://media"/>
            <a:extLst>
              <a:ext uri="{FF2B5EF4-FFF2-40B4-BE49-F238E27FC236}">
                <a16:creationId xmlns:a16="http://schemas.microsoft.com/office/drawing/2014/main" id="{F56495FD-963F-D9DC-486D-DDD5DBFFB52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41208035"/>
      </p:ext>
    </p:extLst>
  </p:cSld>
  <p:clrMapOvr>
    <a:masterClrMapping/>
  </p:clrMapOvr>
  <mc:AlternateContent xmlns:mc="http://schemas.openxmlformats.org/markup-compatibility/2006" xmlns:p14="http://schemas.microsoft.com/office/powerpoint/2010/main">
    <mc:Choice Requires="p14">
      <p:transition spd="slow" p14:dur="2000" advTm="8454"/>
    </mc:Choice>
    <mc:Fallback xmlns="">
      <p:transition spd="slow" advTm="84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8A2952-936A-6527-BB76-D26F9DE1F991}"/>
              </a:ext>
            </a:extLst>
          </p:cNvPr>
          <p:cNvPicPr>
            <a:picLocks noChangeAspect="1"/>
          </p:cNvPicPr>
          <p:nvPr/>
        </p:nvPicPr>
        <p:blipFill>
          <a:blip r:embed="rId2"/>
          <a:stretch>
            <a:fillRect/>
          </a:stretch>
        </p:blipFill>
        <p:spPr>
          <a:xfrm>
            <a:off x="0" y="1"/>
            <a:ext cx="12493577" cy="6858000"/>
          </a:xfrm>
          <a:prstGeom prst="rect">
            <a:avLst/>
          </a:prstGeom>
        </p:spPr>
      </p:pic>
      <p:sp>
        <p:nvSpPr>
          <p:cNvPr id="4" name="TextBox 3">
            <a:extLst>
              <a:ext uri="{FF2B5EF4-FFF2-40B4-BE49-F238E27FC236}">
                <a16:creationId xmlns:a16="http://schemas.microsoft.com/office/drawing/2014/main" id="{8AF44CE7-919A-5A49-0632-3BEEE371CD89}"/>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a:t>
            </a:r>
          </a:p>
        </p:txBody>
      </p:sp>
    </p:spTree>
    <p:extLst>
      <p:ext uri="{BB962C8B-B14F-4D97-AF65-F5344CB8AC3E}">
        <p14:creationId xmlns:p14="http://schemas.microsoft.com/office/powerpoint/2010/main" val="216840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Arial" panose="020B0604020202020204" pitchFamily="34" charset="0"/>
              </a:rPr>
              <a:t>13</a:t>
            </a:r>
            <a:r>
              <a:rPr lang="bo-CN" sz="6000" dirty="0">
                <a:solidFill>
                  <a:srgbClr val="121212"/>
                </a:solidFill>
                <a:latin typeface="Arial" panose="020B0604020202020204" pitchFamily="34" charset="0"/>
              </a:rPr>
              <a:t>ལན་དུ་པའུ་ལུས་“ཁྱོད་རྣམས་ངུ་ནས་ངའི་སྙིང་གས་པར་བྱེད་པ་འདི་ཅི་ཡིན། ང་ནི་གཙོ་བོ་ཡེ་ཤུའི་མཚན་གྱི་ཕྱིར་འཆིང་བར་འགྱུར་བ་མ་ཟད། ཡེ་རུ་ཤ་ལེམ་ལ་ཤི་རྒྱུར་ཡང་གྲ་སྒྲིག་ཡོད་”ཅེས་གསུངས།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13Then Paul answered, “Why are you weeping and breaking my heart? I am ready not only to be bound, but also to die in Jerusalem for the name of the Lord Jesus.”</a:t>
            </a:r>
            <a:endParaRPr lang="en-IN" dirty="0"/>
          </a:p>
        </p:txBody>
      </p:sp>
      <p:pic>
        <p:nvPicPr>
          <p:cNvPr id="11" name="Audio 10">
            <a:hlinkClick r:id="" action="ppaction://media"/>
            <a:extLst>
              <a:ext uri="{FF2B5EF4-FFF2-40B4-BE49-F238E27FC236}">
                <a16:creationId xmlns:a16="http://schemas.microsoft.com/office/drawing/2014/main" id="{37ECFDEB-3213-B9E8-A315-6F7DEE25ABC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044745628"/>
      </p:ext>
    </p:extLst>
  </p:cSld>
  <p:clrMapOvr>
    <a:masterClrMapping/>
  </p:clrMapOvr>
  <mc:AlternateContent xmlns:mc="http://schemas.openxmlformats.org/markup-compatibility/2006" xmlns:p14="http://schemas.microsoft.com/office/powerpoint/2010/main">
    <mc:Choice Requires="p14">
      <p:transition spd="slow" p14:dur="2000" advTm="14415"/>
    </mc:Choice>
    <mc:Fallback xmlns="">
      <p:transition spd="slow" advTm="144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FD652F-F69C-473A-DAE2-46C3CC5580B8}"/>
              </a:ext>
            </a:extLst>
          </p:cNvPr>
          <p:cNvPicPr>
            <a:picLocks noChangeAspect="1"/>
          </p:cNvPicPr>
          <p:nvPr/>
        </p:nvPicPr>
        <p:blipFill>
          <a:blip r:embed="rId2"/>
          <a:stretch>
            <a:fillRect/>
          </a:stretch>
        </p:blipFill>
        <p:spPr>
          <a:xfrm>
            <a:off x="0" y="1"/>
            <a:ext cx="12634332" cy="6858000"/>
          </a:xfrm>
          <a:prstGeom prst="rect">
            <a:avLst/>
          </a:prstGeom>
        </p:spPr>
      </p:pic>
      <p:sp>
        <p:nvSpPr>
          <p:cNvPr id="4" name="TextBox 3">
            <a:extLst>
              <a:ext uri="{FF2B5EF4-FFF2-40B4-BE49-F238E27FC236}">
                <a16:creationId xmlns:a16="http://schemas.microsoft.com/office/drawing/2014/main" id="{04862CDF-669E-C034-53E0-D66226A585B4}"/>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:13</a:t>
            </a:r>
          </a:p>
        </p:txBody>
      </p:sp>
    </p:spTree>
    <p:extLst>
      <p:ext uri="{BB962C8B-B14F-4D97-AF65-F5344CB8AC3E}">
        <p14:creationId xmlns:p14="http://schemas.microsoft.com/office/powerpoint/2010/main" val="2996969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777A7B"/>
                </a:solidFill>
                <a:latin typeface="Arial" panose="020B0604020202020204" pitchFamily="34" charset="0"/>
              </a:rPr>
              <a:t>14</a:t>
            </a:r>
            <a:r>
              <a:rPr lang="bo-CN" sz="7200" dirty="0">
                <a:solidFill>
                  <a:srgbClr val="121212"/>
                </a:solidFill>
                <a:latin typeface="Arial" panose="020B0604020202020204" pitchFamily="34" charset="0"/>
              </a:rPr>
              <a:t>ཁོང་གི་ཐུགས་བསྒྱུར་མི་ཐུབ་པས་ང་ཚོས་“གཙོ་བོ་དཀོན་མཆོག་གི་དགོངས་པ་འགྲུབ་པར་ཤོག་”ཅེས་སྨྲས་པ་དང་ཁ་རོག་བསྡད།</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800" dirty="0">
                <a:solidFill>
                  <a:srgbClr val="777A7B"/>
                </a:solidFill>
                <a:latin typeface="Arial" panose="020B0604020202020204" pitchFamily="34" charset="0"/>
              </a:rPr>
              <a:t>14When he would not be dissuaded, we fell silent and said, “The Lord’s will be done.”</a:t>
            </a:r>
            <a:endParaRPr lang="en-IN" dirty="0"/>
          </a:p>
        </p:txBody>
      </p:sp>
      <p:pic>
        <p:nvPicPr>
          <p:cNvPr id="6" name="Audio 5">
            <a:hlinkClick r:id="" action="ppaction://media"/>
            <a:extLst>
              <a:ext uri="{FF2B5EF4-FFF2-40B4-BE49-F238E27FC236}">
                <a16:creationId xmlns:a16="http://schemas.microsoft.com/office/drawing/2014/main" id="{333FC32A-8AFF-4C47-0139-B0A724D6210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978260341"/>
      </p:ext>
    </p:extLst>
  </p:cSld>
  <p:clrMapOvr>
    <a:masterClrMapping/>
  </p:clrMapOvr>
  <mc:AlternateContent xmlns:mc="http://schemas.openxmlformats.org/markup-compatibility/2006" xmlns:p14="http://schemas.microsoft.com/office/powerpoint/2010/main">
    <mc:Choice Requires="p14">
      <p:transition spd="slow" p14:dur="2000" advTm="9140"/>
    </mc:Choice>
    <mc:Fallback xmlns="">
      <p:transition spd="slow" advTm="9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0A2CDA-9C63-6039-CD68-7A5713AAD8C7}"/>
              </a:ext>
            </a:extLst>
          </p:cNvPr>
          <p:cNvPicPr>
            <a:picLocks noChangeAspect="1"/>
          </p:cNvPicPr>
          <p:nvPr/>
        </p:nvPicPr>
        <p:blipFill>
          <a:blip r:embed="rId2"/>
          <a:stretch>
            <a:fillRect/>
          </a:stretch>
        </p:blipFill>
        <p:spPr>
          <a:xfrm>
            <a:off x="0" y="0"/>
            <a:ext cx="12798380" cy="6858000"/>
          </a:xfrm>
          <a:prstGeom prst="rect">
            <a:avLst/>
          </a:prstGeom>
        </p:spPr>
      </p:pic>
      <p:sp>
        <p:nvSpPr>
          <p:cNvPr id="4" name="TextBox 3">
            <a:extLst>
              <a:ext uri="{FF2B5EF4-FFF2-40B4-BE49-F238E27FC236}">
                <a16:creationId xmlns:a16="http://schemas.microsoft.com/office/drawing/2014/main" id="{738842BC-6665-30C0-89E9-C984FDF2102F}"/>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:14</a:t>
            </a:r>
          </a:p>
        </p:txBody>
      </p:sp>
    </p:spTree>
    <p:extLst>
      <p:ext uri="{BB962C8B-B14F-4D97-AF65-F5344CB8AC3E}">
        <p14:creationId xmlns:p14="http://schemas.microsoft.com/office/powerpoint/2010/main" val="239037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777A7B"/>
                </a:solidFill>
                <a:latin typeface="Arial" panose="020B0604020202020204" pitchFamily="34" charset="0"/>
              </a:rPr>
              <a:t>15</a:t>
            </a:r>
            <a:r>
              <a:rPr lang="bo-CN" sz="7200" dirty="0">
                <a:solidFill>
                  <a:srgbClr val="121212"/>
                </a:solidFill>
                <a:latin typeface="Arial" panose="020B0604020202020204" pitchFamily="34" charset="0"/>
              </a:rPr>
              <a:t>དེའི་རྗེས་སུ་ལམ་ཆས་གྲ་སྒྲིག་བྱས་ནས་ང་ཚོ་ཡེ་རུ་ཤ་ལེམ་དུ་སོང༌།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15After these days, we packed up and went on to Jerusalem. </a:t>
            </a:r>
            <a:endParaRPr lang="en-IN" dirty="0"/>
          </a:p>
        </p:txBody>
      </p:sp>
      <p:pic>
        <p:nvPicPr>
          <p:cNvPr id="6" name="Audio 5">
            <a:hlinkClick r:id="" action="ppaction://media"/>
            <a:extLst>
              <a:ext uri="{FF2B5EF4-FFF2-40B4-BE49-F238E27FC236}">
                <a16:creationId xmlns:a16="http://schemas.microsoft.com/office/drawing/2014/main" id="{EAAE671C-9A7A-F148-44CB-BB635782882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575870363"/>
      </p:ext>
    </p:extLst>
  </p:cSld>
  <p:clrMapOvr>
    <a:masterClrMapping/>
  </p:clrMapOvr>
  <mc:AlternateContent xmlns:mc="http://schemas.openxmlformats.org/markup-compatibility/2006" xmlns:p14="http://schemas.microsoft.com/office/powerpoint/2010/main">
    <mc:Choice Requires="p14">
      <p:transition spd="slow" p14:dur="2000" advTm="5699"/>
    </mc:Choice>
    <mc:Fallback xmlns="">
      <p:transition spd="slow" advTm="56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2529C749-1F9F-B2CA-D444-0B046DD4ABFA}"/>
              </a:ext>
            </a:extLst>
          </p:cNvPr>
          <p:cNvPicPr>
            <a:picLocks noChangeAspect="1"/>
          </p:cNvPicPr>
          <p:nvPr/>
        </p:nvPicPr>
        <p:blipFill rotWithShape="1">
          <a:blip r:embed="rId2"/>
          <a:srcRect r="5760"/>
          <a:stretch/>
        </p:blipFill>
        <p:spPr>
          <a:xfrm>
            <a:off x="-120770" y="1271"/>
            <a:ext cx="12312770" cy="6924650"/>
          </a:xfrm>
          <a:prstGeom prst="rect">
            <a:avLst/>
          </a:prstGeom>
        </p:spPr>
      </p:pic>
      <p:sp>
        <p:nvSpPr>
          <p:cNvPr id="5" name="TextBox 4">
            <a:extLst>
              <a:ext uri="{FF2B5EF4-FFF2-40B4-BE49-F238E27FC236}">
                <a16:creationId xmlns:a16="http://schemas.microsoft.com/office/drawing/2014/main" id="{0048172E-5CCB-41C0-49E0-3EB1174EA400}"/>
              </a:ext>
            </a:extLst>
          </p:cNvPr>
          <p:cNvSpPr txBox="1"/>
          <p:nvPr/>
        </p:nvSpPr>
        <p:spPr>
          <a:xfrm>
            <a:off x="6917635" y="0"/>
            <a:ext cx="4784036" cy="4002157"/>
          </a:xfrm>
          <a:prstGeom prst="rect">
            <a:avLst/>
          </a:prstGeom>
          <a:noFill/>
        </p:spPr>
        <p:txBody>
          <a:bodyPr wrap="square" rtlCol="0">
            <a:noAutofit/>
          </a:bodyPr>
          <a:lstStyle/>
          <a:p>
            <a:pPr algn="ctr"/>
            <a:r>
              <a:rPr lang="en-IN" sz="8000" dirty="0"/>
              <a:t> </a:t>
            </a:r>
            <a:r>
              <a:rPr lang="bo-CN" sz="8000" b="1" i="0" cap="all" dirty="0">
                <a:solidFill>
                  <a:schemeClr val="bg1"/>
                </a:solidFill>
                <a:effectLst/>
                <a:latin typeface="ArialMT"/>
              </a:rPr>
              <a:t>མཛད་པ། 21</a:t>
            </a:r>
          </a:p>
          <a:p>
            <a:pPr algn="l"/>
            <a:r>
              <a:rPr lang="bo-CN" sz="8000" b="1" i="0" dirty="0">
                <a:solidFill>
                  <a:schemeClr val="bg1"/>
                </a:solidFill>
                <a:effectLst/>
                <a:latin typeface="Arial" panose="020B0604020202020204" pitchFamily="34" charset="0"/>
              </a:rPr>
              <a:t>པའུ་ལུ་ཡེ་རུ་ཤ་ལེམ་གྲོང་ཁྱེར་དུ་ཕེབས་པ།</a:t>
            </a:r>
          </a:p>
          <a:p>
            <a:endParaRPr lang="en-IN" dirty="0"/>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29C749-1F9F-B2CA-D444-0B046DD4ABFA}"/>
              </a:ext>
            </a:extLst>
          </p:cNvPr>
          <p:cNvPicPr>
            <a:picLocks noChangeAspect="1"/>
          </p:cNvPicPr>
          <p:nvPr/>
        </p:nvPicPr>
        <p:blipFill rotWithShape="1">
          <a:blip r:embed="rId2"/>
          <a:srcRect r="5760"/>
          <a:stretch/>
        </p:blipFill>
        <p:spPr>
          <a:xfrm>
            <a:off x="-120770" y="1271"/>
            <a:ext cx="12312770" cy="6924650"/>
          </a:xfrm>
          <a:prstGeom prst="rect">
            <a:avLst/>
          </a:prstGeom>
        </p:spPr>
      </p:pic>
      <p:sp>
        <p:nvSpPr>
          <p:cNvPr id="2" name="TextBox 1">
            <a:extLst>
              <a:ext uri="{FF2B5EF4-FFF2-40B4-BE49-F238E27FC236}">
                <a16:creationId xmlns:a16="http://schemas.microsoft.com/office/drawing/2014/main" id="{322F51F8-B2A0-94CD-B365-95A4CA86B600}"/>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a:solidFill>
                  <a:schemeClr val="bg1"/>
                </a:solidFill>
                <a:effectLst/>
                <a:latin typeface="ArialMT"/>
              </a:rPr>
              <a:t> </a:t>
            </a:r>
            <a:r>
              <a:rPr lang="en-IN" sz="4400" b="1" i="0" cap="all">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:15</a:t>
            </a:r>
            <a:endPar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7348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0"/>
            <a:ext cx="6096000" cy="6858000"/>
          </a:xfrm>
          <a:prstGeom prst="rect">
            <a:avLst/>
          </a:prstGeom>
          <a:noFill/>
        </p:spPr>
        <p:txBody>
          <a:bodyPr wrap="square" rtlCol="0">
            <a:noAutofit/>
          </a:bodyPr>
          <a:lstStyle/>
          <a:p>
            <a:pPr algn="ctr"/>
            <a:r>
              <a:rPr lang="en-IN" sz="8000" dirty="0"/>
              <a:t> </a:t>
            </a:r>
            <a:r>
              <a:rPr lang="bo-CN" sz="8000" b="1" i="0" cap="all" dirty="0">
                <a:solidFill>
                  <a:srgbClr val="121212"/>
                </a:solidFill>
                <a:effectLst/>
                <a:latin typeface="ArialMT"/>
              </a:rPr>
              <a:t>མཛད་པ། 21</a:t>
            </a:r>
          </a:p>
          <a:p>
            <a:r>
              <a:rPr lang="bo-CN" sz="8000" dirty="0">
                <a:solidFill>
                  <a:srgbClr val="121212"/>
                </a:solidFill>
                <a:latin typeface="Arial" panose="020B0604020202020204" pitchFamily="34" charset="0"/>
              </a:rPr>
              <a:t>ཨ་ག་བཱུ་ལུང་སྟོན་པ།</a:t>
            </a:r>
            <a:endParaRPr lang="en-IN" sz="8000" dirty="0"/>
          </a:p>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510081" y="0"/>
            <a:ext cx="5818909" cy="6558102"/>
          </a:xfrm>
          <a:prstGeom prst="rect">
            <a:avLst/>
          </a:prstGeom>
          <a:noFill/>
        </p:spPr>
        <p:txBody>
          <a:bodyPr wrap="square" rtlCol="0">
            <a:noAutofit/>
          </a:bodyPr>
          <a:lstStyle/>
          <a:p>
            <a:r>
              <a:rPr lang="en-US" sz="6000" b="0" i="0" u="none" strike="noStrike" baseline="0" dirty="0">
                <a:latin typeface="TimesNewRomanPSMT"/>
              </a:rPr>
              <a:t>Agabus’ prophecy – Acts 21:8-15 </a:t>
            </a:r>
          </a:p>
        </p:txBody>
      </p:sp>
      <p:pic>
        <p:nvPicPr>
          <p:cNvPr id="6" name="Audio 5">
            <a:hlinkClick r:id="" action="ppaction://media"/>
            <a:extLst>
              <a:ext uri="{FF2B5EF4-FFF2-40B4-BE49-F238E27FC236}">
                <a16:creationId xmlns:a16="http://schemas.microsoft.com/office/drawing/2014/main" id="{65E14916-13E8-BCC5-C921-24016C34CB2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454763615"/>
      </p:ext>
    </p:extLst>
  </p:cSld>
  <p:clrMapOvr>
    <a:masterClrMapping/>
  </p:clrMapOvr>
  <mc:AlternateContent xmlns:mc="http://schemas.openxmlformats.org/markup-compatibility/2006" xmlns:p14="http://schemas.microsoft.com/office/powerpoint/2010/main">
    <mc:Choice Requires="p14">
      <p:transition spd="slow" p14:dur="2000" advTm="4165"/>
    </mc:Choice>
    <mc:Fallback xmlns="">
      <p:transition spd="slow" advTm="41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2B13A6-25C3-FE98-4BCE-198C87262A38}"/>
              </a:ext>
            </a:extLst>
          </p:cNvPr>
          <p:cNvPicPr>
            <a:picLocks noChangeAspect="1"/>
          </p:cNvPicPr>
          <p:nvPr/>
        </p:nvPicPr>
        <p:blipFill rotWithShape="1">
          <a:blip r:embed="rId2"/>
          <a:srcRect r="5760"/>
          <a:stretch/>
        </p:blipFill>
        <p:spPr>
          <a:xfrm>
            <a:off x="-120770" y="1271"/>
            <a:ext cx="12312770" cy="6924650"/>
          </a:xfrm>
          <a:prstGeom prst="rect">
            <a:avLst/>
          </a:prstGeom>
        </p:spPr>
      </p:pic>
      <p:sp>
        <p:nvSpPr>
          <p:cNvPr id="3" name="TextBox 2">
            <a:extLst>
              <a:ext uri="{FF2B5EF4-FFF2-40B4-BE49-F238E27FC236}">
                <a16:creationId xmlns:a16="http://schemas.microsoft.com/office/drawing/2014/main" id="{68817497-E874-44A6-1238-C40EF50FE5A1}"/>
              </a:ext>
            </a:extLst>
          </p:cNvPr>
          <p:cNvSpPr txBox="1"/>
          <p:nvPr/>
        </p:nvSpPr>
        <p:spPr>
          <a:xfrm>
            <a:off x="6917635" y="0"/>
            <a:ext cx="4784036" cy="4002157"/>
          </a:xfrm>
          <a:prstGeom prst="rect">
            <a:avLst/>
          </a:prstGeom>
          <a:noFill/>
        </p:spPr>
        <p:txBody>
          <a:bodyPr wrap="square" rtlCol="0">
            <a:noAutofit/>
          </a:bodyPr>
          <a:lstStyle/>
          <a:p>
            <a:pPr algn="ctr"/>
            <a:r>
              <a:rPr lang="en-IN" sz="8000" dirty="0"/>
              <a:t> </a:t>
            </a:r>
            <a:r>
              <a:rPr lang="bo-CN" sz="8000" b="1" i="0" cap="all" dirty="0">
                <a:solidFill>
                  <a:schemeClr val="bg1"/>
                </a:solidFill>
                <a:effectLst/>
                <a:latin typeface="ArialMT"/>
              </a:rPr>
              <a:t>མཛད་པ། 21</a:t>
            </a:r>
          </a:p>
          <a:p>
            <a:pPr algn="l"/>
            <a:r>
              <a:rPr lang="bo-CN" sz="8000" b="1" i="0" dirty="0">
                <a:solidFill>
                  <a:schemeClr val="bg1"/>
                </a:solidFill>
                <a:effectLst/>
                <a:latin typeface="Arial" panose="020B0604020202020204" pitchFamily="34" charset="0"/>
              </a:rPr>
              <a:t>པའུ་ལུ་ཡེ་རུ་ཤ་ལེམ་གྲོང་ཁྱེར་དུ་ཕེབས་པ།</a:t>
            </a:r>
          </a:p>
          <a:p>
            <a:endParaRPr lang="en-IN" dirty="0"/>
          </a:p>
        </p:txBody>
      </p:sp>
      <p:sp>
        <p:nvSpPr>
          <p:cNvPr id="4" name="TextBox 2">
            <a:extLst>
              <a:ext uri="{FF2B5EF4-FFF2-40B4-BE49-F238E27FC236}">
                <a16:creationId xmlns:a16="http://schemas.microsoft.com/office/drawing/2014/main" id="{407F020A-E80F-F4EE-F9A7-BFE7DE93B17A}"/>
              </a:ext>
            </a:extLst>
          </p:cNvPr>
          <p:cNvSpPr txBox="1"/>
          <p:nvPr/>
        </p:nvSpPr>
        <p:spPr>
          <a:xfrm>
            <a:off x="522605" y="5935028"/>
            <a:ext cx="5946140" cy="360045"/>
          </a:xfrm>
          <a:prstGeom prst="rect">
            <a:avLst/>
          </a:prstGeom>
          <a:noFill/>
        </p:spPr>
        <p:txBody>
          <a:bodyPr wrap="square" rtlCol="0">
            <a:spAutoFit/>
          </a:bodyPr>
          <a:lstStyle/>
          <a:p>
            <a:pPr>
              <a:lnSpc>
                <a:spcPct val="107000"/>
              </a:lnSpc>
              <a:spcAft>
                <a:spcPts val="800"/>
              </a:spcAft>
            </a:pPr>
            <a:r>
              <a:rPr lang="en-US" sz="1000" kern="120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Attribution-ShareAlike 4.0 International License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sz="2400" dirty="0"/>
              <a:t> </a:t>
            </a:r>
            <a:r>
              <a:rPr lang="bo-CN" sz="6600" dirty="0">
                <a:solidFill>
                  <a:srgbClr val="777A7B"/>
                </a:solidFill>
                <a:latin typeface="Arial" panose="020B0604020202020204" pitchFamily="34" charset="0"/>
              </a:rPr>
              <a:t>8</a:t>
            </a:r>
            <a:r>
              <a:rPr lang="bo-CN" sz="6600" dirty="0">
                <a:solidFill>
                  <a:srgbClr val="121212"/>
                </a:solidFill>
                <a:latin typeface="Arial" panose="020B0604020202020204" pitchFamily="34" charset="0"/>
              </a:rPr>
              <a:t>དེའི་ཕྱི་ཉིན་ལ་ཕར་ཕྱིན་ཏེ་སེ་སར་རེ་ཡཱ་གྲོང་ཁྱེར་དུ་སླེབས་པ་དང༌། འཕྲིན་བཟང་སྒྲོག་མཁན་ཕི་ལིབ་ཀྱི་ཁྱིམ་དུ་སོང་ནས་ཁོ་དང་མཉམ་དུ་བསྡད། ཕི་ལིབ་ནི་བདུན་པོའི་ནང་ནས་གཅིག་ཡིན། </a:t>
            </a:r>
            <a:endParaRPr lang="en-IN" sz="24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4000" dirty="0"/>
              <a:t> Luke tells about their journey:</a:t>
            </a:r>
            <a:r>
              <a:rPr lang="en-US" sz="4000" dirty="0">
                <a:solidFill>
                  <a:srgbClr val="777A7B"/>
                </a:solidFill>
                <a:latin typeface="Arial" panose="020B0604020202020204" pitchFamily="34" charset="0"/>
              </a:rPr>
              <a:t>8Leaving the next day, we went on to Caesarea and stayed at the home of Philip the evangelist, who was one of the Seven.</a:t>
            </a:r>
            <a:endParaRPr lang="en-IN" sz="4000" dirty="0"/>
          </a:p>
        </p:txBody>
      </p:sp>
      <p:pic>
        <p:nvPicPr>
          <p:cNvPr id="10" name="Audio 9">
            <a:hlinkClick r:id="" action="ppaction://media"/>
            <a:extLst>
              <a:ext uri="{FF2B5EF4-FFF2-40B4-BE49-F238E27FC236}">
                <a16:creationId xmlns:a16="http://schemas.microsoft.com/office/drawing/2014/main" id="{60812FDD-3FEA-9BB7-12E0-CF8C7659CE4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346136586"/>
      </p:ext>
    </p:extLst>
  </p:cSld>
  <p:clrMapOvr>
    <a:masterClrMapping/>
  </p:clrMapOvr>
  <mc:AlternateContent xmlns:mc="http://schemas.openxmlformats.org/markup-compatibility/2006" xmlns:p14="http://schemas.microsoft.com/office/powerpoint/2010/main">
    <mc:Choice Requires="p14">
      <p:transition spd="slow" p14:dur="2000" advTm="13024"/>
    </mc:Choice>
    <mc:Fallback xmlns="">
      <p:transition spd="slow" advTm="130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BF83F-E56A-4413-3FC0-FA4CB6831CBC}"/>
              </a:ext>
            </a:extLst>
          </p:cNvPr>
          <p:cNvPicPr>
            <a:picLocks noChangeAspect="1"/>
          </p:cNvPicPr>
          <p:nvPr/>
        </p:nvPicPr>
        <p:blipFill>
          <a:blip r:embed="rId2"/>
          <a:stretch>
            <a:fillRect/>
          </a:stretch>
        </p:blipFill>
        <p:spPr>
          <a:xfrm>
            <a:off x="-1648279" y="1"/>
            <a:ext cx="13840280" cy="6858000"/>
          </a:xfrm>
          <a:prstGeom prst="rect">
            <a:avLst/>
          </a:prstGeom>
        </p:spPr>
      </p:pic>
      <p:sp>
        <p:nvSpPr>
          <p:cNvPr id="4" name="TextBox 3">
            <a:extLst>
              <a:ext uri="{FF2B5EF4-FFF2-40B4-BE49-F238E27FC236}">
                <a16:creationId xmlns:a16="http://schemas.microsoft.com/office/drawing/2014/main" id="{DC362AFD-149F-4127-3EE3-5C6CA2FCBD5E}"/>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:8</a:t>
            </a:r>
          </a:p>
        </p:txBody>
      </p:sp>
    </p:spTree>
    <p:extLst>
      <p:ext uri="{BB962C8B-B14F-4D97-AF65-F5344CB8AC3E}">
        <p14:creationId xmlns:p14="http://schemas.microsoft.com/office/powerpoint/2010/main" val="402456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9</a:t>
            </a:r>
            <a:r>
              <a:rPr lang="bo-CN" sz="6600" dirty="0">
                <a:solidFill>
                  <a:srgbClr val="121212"/>
                </a:solidFill>
                <a:latin typeface="Arial" panose="020B0604020202020204" pitchFamily="34" charset="0"/>
              </a:rPr>
              <a:t>ཁོ་ལ་ཆང་ས་རྒྱག་མ་མྱོང་བའི་བུ་མོ་བཞི་ཡོད་པ་ཚང་མ་ལུང་སྟོན་མཁན་ཡིན། </a:t>
            </a:r>
            <a:r>
              <a:rPr lang="bo-CN" sz="6600" dirty="0">
                <a:solidFill>
                  <a:srgbClr val="777A7B"/>
                </a:solidFill>
                <a:latin typeface="Arial" panose="020B0604020202020204" pitchFamily="34" charset="0"/>
              </a:rPr>
              <a:t>10</a:t>
            </a:r>
            <a:r>
              <a:rPr lang="bo-CN" sz="6600" dirty="0">
                <a:solidFill>
                  <a:srgbClr val="121212"/>
                </a:solidFill>
                <a:latin typeface="Arial" panose="020B0604020202020204" pitchFamily="34" charset="0"/>
              </a:rPr>
              <a:t>དེར་ཉིན་ཁ་ཤས་སྡོད་དུས་ཨ་ག་བཱུ་ཞེས་ཟེར་བའི་ལུང་སྟོན་པ་ཞིག་ཡ་ཧུ་དཱ་ཡུལ་ནས་སླེབས་པ་དང༌།</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dirty="0">
                <a:solidFill>
                  <a:srgbClr val="777A7B"/>
                </a:solidFill>
                <a:latin typeface="Arial" panose="020B0604020202020204" pitchFamily="34" charset="0"/>
              </a:rPr>
              <a:t>9He had four unmarried daughters who prophesied.</a:t>
            </a:r>
          </a:p>
          <a:p>
            <a:r>
              <a:rPr lang="en-US" sz="4000" dirty="0">
                <a:solidFill>
                  <a:srgbClr val="777A7B"/>
                </a:solidFill>
                <a:latin typeface="Arial" panose="020B0604020202020204" pitchFamily="34" charset="0"/>
              </a:rPr>
              <a:t>10After we had been there several days, a prophet named Agabus came down from Judea. </a:t>
            </a:r>
            <a:endParaRPr lang="en-IN" dirty="0"/>
          </a:p>
        </p:txBody>
      </p:sp>
      <p:pic>
        <p:nvPicPr>
          <p:cNvPr id="6" name="Audio 5">
            <a:hlinkClick r:id="" action="ppaction://media"/>
            <a:extLst>
              <a:ext uri="{FF2B5EF4-FFF2-40B4-BE49-F238E27FC236}">
                <a16:creationId xmlns:a16="http://schemas.microsoft.com/office/drawing/2014/main" id="{16EB5A4C-DF84-03BF-0AF4-1B99AAAC2BF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4037329247"/>
      </p:ext>
    </p:extLst>
  </p:cSld>
  <p:clrMapOvr>
    <a:masterClrMapping/>
  </p:clrMapOvr>
  <mc:AlternateContent xmlns:mc="http://schemas.openxmlformats.org/markup-compatibility/2006" xmlns:p14="http://schemas.microsoft.com/office/powerpoint/2010/main">
    <mc:Choice Requires="p14">
      <p:transition spd="slow" p14:dur="2000" advTm="13362"/>
    </mc:Choice>
    <mc:Fallback xmlns="">
      <p:transition spd="slow" advTm="13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DDBDEF-2C78-7DEE-1558-0232672AFAD6}"/>
              </a:ext>
            </a:extLst>
          </p:cNvPr>
          <p:cNvPicPr>
            <a:picLocks noChangeAspect="1"/>
          </p:cNvPicPr>
          <p:nvPr/>
        </p:nvPicPr>
        <p:blipFill>
          <a:blip r:embed="rId2"/>
          <a:stretch>
            <a:fillRect/>
          </a:stretch>
        </p:blipFill>
        <p:spPr>
          <a:xfrm>
            <a:off x="0" y="1"/>
            <a:ext cx="12712390" cy="6858000"/>
          </a:xfrm>
          <a:prstGeom prst="rect">
            <a:avLst/>
          </a:prstGeom>
        </p:spPr>
      </p:pic>
      <p:sp>
        <p:nvSpPr>
          <p:cNvPr id="4" name="TextBox 3">
            <a:extLst>
              <a:ext uri="{FF2B5EF4-FFF2-40B4-BE49-F238E27FC236}">
                <a16:creationId xmlns:a16="http://schemas.microsoft.com/office/drawing/2014/main" id="{0BFD2CDD-22C0-86CE-A310-93BDD985FB6B}"/>
              </a:ext>
            </a:extLst>
          </p:cNvPr>
          <p:cNvSpPr txBox="1"/>
          <p:nvPr/>
        </p:nvSpPr>
        <p:spPr>
          <a:xfrm>
            <a:off x="9116352"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:9,10</a:t>
            </a:r>
          </a:p>
        </p:txBody>
      </p:sp>
    </p:spTree>
    <p:extLst>
      <p:ext uri="{BB962C8B-B14F-4D97-AF65-F5344CB8AC3E}">
        <p14:creationId xmlns:p14="http://schemas.microsoft.com/office/powerpoint/2010/main" val="93911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11</a:t>
            </a:r>
            <a:r>
              <a:rPr lang="bo-CN" sz="6600" dirty="0">
                <a:solidFill>
                  <a:srgbClr val="121212"/>
                </a:solidFill>
                <a:latin typeface="Arial" panose="020B0604020202020204" pitchFamily="34" charset="0"/>
              </a:rPr>
              <a:t>ངེད་རྣམས་ཀྱི་རྩར་ཡོང་སྟེ། པའུ་ལུའི་སྐེ་རགས་བླངས་ནས་རང་གི་རྐང་ལག་བཅིངས་ཏེ་</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dirty="0">
                <a:solidFill>
                  <a:srgbClr val="777A7B"/>
                </a:solidFill>
                <a:latin typeface="Arial" panose="020B0604020202020204" pitchFamily="34" charset="0"/>
              </a:rPr>
              <a:t>11Coming over to us, he took Paul’s belt, bound his own feet and hands,…</a:t>
            </a:r>
            <a:endParaRPr lang="en-IN" dirty="0"/>
          </a:p>
        </p:txBody>
      </p:sp>
      <p:pic>
        <p:nvPicPr>
          <p:cNvPr id="6" name="Audio 5">
            <a:hlinkClick r:id="" action="ppaction://media"/>
            <a:extLst>
              <a:ext uri="{FF2B5EF4-FFF2-40B4-BE49-F238E27FC236}">
                <a16:creationId xmlns:a16="http://schemas.microsoft.com/office/drawing/2014/main" id="{49BCA658-E0E6-C496-96C5-9159320A67D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909638311"/>
      </p:ext>
    </p:extLst>
  </p:cSld>
  <p:clrMapOvr>
    <a:masterClrMapping/>
  </p:clrMapOvr>
  <mc:AlternateContent xmlns:mc="http://schemas.openxmlformats.org/markup-compatibility/2006" xmlns:p14="http://schemas.microsoft.com/office/powerpoint/2010/main">
    <mc:Choice Requires="p14">
      <p:transition spd="slow" p14:dur="2000" advTm="6845"/>
    </mc:Choice>
    <mc:Fallback xmlns="">
      <p:transition spd="slow" advTm="6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4161</TotalTime>
  <Words>822</Words>
  <Application>Microsoft Office PowerPoint</Application>
  <PresentationFormat>Widescreen</PresentationFormat>
  <Paragraphs>52</Paragraphs>
  <Slides>20</Slides>
  <Notes>1</Notes>
  <HiddenSlides>0</HiddenSlides>
  <MMClips>10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ArialMT</vt:lpstr>
      <vt:lpstr>Calibri</vt:lpstr>
      <vt:lpstr>Calibri Light</vt:lpstr>
      <vt:lpstr>Microsoft Himalaya</vt:lpstr>
      <vt:lpstr>TimesNewRomanPS-BoldMT</vt:lpstr>
      <vt:lpstr>TimesNewRomanPSMT</vt:lpstr>
      <vt:lpstr>Office Theme</vt:lpstr>
      <vt:lpstr>54-7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3</cp:revision>
  <dcterms:created xsi:type="dcterms:W3CDTF">2022-09-30T06:26:14Z</dcterms:created>
  <dcterms:modified xsi:type="dcterms:W3CDTF">2024-07-25T14:22:22Z</dcterms:modified>
</cp:coreProperties>
</file>