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257" r:id="rId2"/>
    <p:sldId id="258" r:id="rId3"/>
    <p:sldId id="259" r:id="rId4"/>
    <p:sldId id="270" r:id="rId5"/>
    <p:sldId id="260" r:id="rId6"/>
    <p:sldId id="271" r:id="rId7"/>
    <p:sldId id="261" r:id="rId8"/>
    <p:sldId id="272" r:id="rId9"/>
    <p:sldId id="262" r:id="rId10"/>
    <p:sldId id="273" r:id="rId11"/>
    <p:sldId id="263" r:id="rId12"/>
    <p:sldId id="275" r:id="rId13"/>
    <p:sldId id="266" r:id="rId14"/>
    <p:sldId id="277" r:id="rId15"/>
    <p:sldId id="267" r:id="rId16"/>
    <p:sldId id="278" r:id="rId17"/>
    <p:sldId id="268" r:id="rId18"/>
    <p:sldId id="279" r:id="rId19"/>
    <p:sldId id="281" r:id="rId20"/>
    <p:sldId id="282" r:id="rId21"/>
    <p:sldId id="283" r:id="rId22"/>
    <p:sldId id="284" r:id="rId23"/>
    <p:sldId id="285" r:id="rId24"/>
    <p:sldId id="286" r:id="rId25"/>
    <p:sldId id="298" r:id="rId26"/>
    <p:sldId id="299" r:id="rId27"/>
    <p:sldId id="287" r:id="rId28"/>
    <p:sldId id="288" r:id="rId29"/>
    <p:sldId id="289" r:id="rId30"/>
    <p:sldId id="300"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012A5DB-D55D-474C-8595-632A54AADF18}" v="1" dt="2024-07-26T03:02:56.23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4118" autoAdjust="0"/>
    <p:restoredTop sz="82026" autoAdjust="0"/>
  </p:normalViewPr>
  <p:slideViewPr>
    <p:cSldViewPr snapToGrid="0">
      <p:cViewPr varScale="1">
        <p:scale>
          <a:sx n="73" d="100"/>
          <a:sy n="73" d="100"/>
        </p:scale>
        <p:origin x="653" y="5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DA6142FB-F591-4469-9D48-6F1F30449383}"/>
    <pc:docChg chg="delSld modSld">
      <pc:chgData name="Leonie Smith" userId="fed1330f33f5650e" providerId="LiveId" clId="{DA6142FB-F591-4469-9D48-6F1F30449383}" dt="2024-03-14T06:15:02.665" v="57" actId="20577"/>
      <pc:docMkLst>
        <pc:docMk/>
      </pc:docMkLst>
      <pc:sldChg chg="addSp delSp modSp mod modTransition modAnim modNotesTx">
        <pc:chgData name="Leonie Smith" userId="fed1330f33f5650e" providerId="LiveId" clId="{DA6142FB-F591-4469-9D48-6F1F30449383}" dt="2024-03-14T06:15:02.665" v="57" actId="20577"/>
        <pc:sldMkLst>
          <pc:docMk/>
          <pc:sldMk cId="1499918570" sldId="257"/>
        </pc:sldMkLst>
        <pc:picChg chg="add del mod ord">
          <ac:chgData name="Leonie Smith" userId="fed1330f33f5650e" providerId="LiveId" clId="{DA6142FB-F591-4469-9D48-6F1F30449383}" dt="2024-03-06T02:57:12.317" v="2"/>
          <ac:picMkLst>
            <pc:docMk/>
            <pc:sldMk cId="1499918570" sldId="257"/>
            <ac:picMk id="5" creationId="{BE19BFA7-635F-A74C-F6C0-094EA1CF70B7}"/>
          </ac:picMkLst>
        </pc:picChg>
        <pc:picChg chg="add mod">
          <ac:chgData name="Leonie Smith" userId="fed1330f33f5650e" providerId="LiveId" clId="{DA6142FB-F591-4469-9D48-6F1F30449383}" dt="2024-03-06T02:57:12.317" v="2"/>
          <ac:picMkLst>
            <pc:docMk/>
            <pc:sldMk cId="1499918570" sldId="257"/>
            <ac:picMk id="6" creationId="{51E363E3-4D1D-8F4D-8F7D-6A09C60C46D6}"/>
          </ac:picMkLst>
        </pc:picChg>
        <pc:picChg chg="del">
          <ac:chgData name="Leonie Smith" userId="fed1330f33f5650e" providerId="LiveId" clId="{DA6142FB-F591-4469-9D48-6F1F30449383}" dt="2024-03-06T02:57:05.273" v="1"/>
          <ac:picMkLst>
            <pc:docMk/>
            <pc:sldMk cId="1499918570" sldId="257"/>
            <ac:picMk id="20" creationId="{1712207F-6D24-7CBA-A7AB-0CF320B15BB8}"/>
          </ac:picMkLst>
        </pc:picChg>
      </pc:sldChg>
      <pc:sldChg chg="addSp delSp modSp mod modTransition modAnim">
        <pc:chgData name="Leonie Smith" userId="fed1330f33f5650e" providerId="LiveId" clId="{DA6142FB-F591-4469-9D48-6F1F30449383}" dt="2024-03-06T02:57:31.925" v="5"/>
        <pc:sldMkLst>
          <pc:docMk/>
          <pc:sldMk cId="454763615" sldId="259"/>
        </pc:sldMkLst>
        <pc:picChg chg="add del mod">
          <ac:chgData name="Leonie Smith" userId="fed1330f33f5650e" providerId="LiveId" clId="{DA6142FB-F591-4469-9D48-6F1F30449383}" dt="2024-03-06T02:57:31.925" v="5"/>
          <ac:picMkLst>
            <pc:docMk/>
            <pc:sldMk cId="454763615" sldId="259"/>
            <ac:picMk id="5" creationId="{188AF287-1FAA-F74A-C9BA-68A53CEFB850}"/>
          </ac:picMkLst>
        </pc:picChg>
        <pc:picChg chg="add mod">
          <ac:chgData name="Leonie Smith" userId="fed1330f33f5650e" providerId="LiveId" clId="{DA6142FB-F591-4469-9D48-6F1F30449383}" dt="2024-03-06T02:57:31.925" v="5"/>
          <ac:picMkLst>
            <pc:docMk/>
            <pc:sldMk cId="454763615" sldId="259"/>
            <ac:picMk id="6" creationId="{0DEC3BC1-A165-4E7E-0EDA-536C7D81A7B5}"/>
          </ac:picMkLst>
        </pc:picChg>
        <pc:picChg chg="del">
          <ac:chgData name="Leonie Smith" userId="fed1330f33f5650e" providerId="LiveId" clId="{DA6142FB-F591-4469-9D48-6F1F30449383}" dt="2024-03-06T02:57:25.462" v="4"/>
          <ac:picMkLst>
            <pc:docMk/>
            <pc:sldMk cId="454763615" sldId="259"/>
            <ac:picMk id="8" creationId="{8E5D9295-98E6-F996-F2FD-EBFBCF742B95}"/>
          </ac:picMkLst>
        </pc:picChg>
      </pc:sldChg>
      <pc:sldChg chg="addSp delSp modSp mod modTransition modAnim">
        <pc:chgData name="Leonie Smith" userId="fed1330f33f5650e" providerId="LiveId" clId="{DA6142FB-F591-4469-9D48-6F1F30449383}" dt="2024-03-06T02:57:50.804" v="8"/>
        <pc:sldMkLst>
          <pc:docMk/>
          <pc:sldMk cId="2346136586" sldId="260"/>
        </pc:sldMkLst>
        <pc:picChg chg="add del mod">
          <ac:chgData name="Leonie Smith" userId="fed1330f33f5650e" providerId="LiveId" clId="{DA6142FB-F591-4469-9D48-6F1F30449383}" dt="2024-03-06T02:57:50.804" v="8"/>
          <ac:picMkLst>
            <pc:docMk/>
            <pc:sldMk cId="2346136586" sldId="260"/>
            <ac:picMk id="5" creationId="{C833D579-72CE-19EC-4DE3-B60B801C9A28}"/>
          </ac:picMkLst>
        </pc:picChg>
        <pc:picChg chg="add mod">
          <ac:chgData name="Leonie Smith" userId="fed1330f33f5650e" providerId="LiveId" clId="{DA6142FB-F591-4469-9D48-6F1F30449383}" dt="2024-03-06T02:57:50.804" v="8"/>
          <ac:picMkLst>
            <pc:docMk/>
            <pc:sldMk cId="2346136586" sldId="260"/>
            <ac:picMk id="6" creationId="{AFA6B65C-8FCF-591C-F284-93D5940735EF}"/>
          </ac:picMkLst>
        </pc:picChg>
        <pc:picChg chg="del">
          <ac:chgData name="Leonie Smith" userId="fed1330f33f5650e" providerId="LiveId" clId="{DA6142FB-F591-4469-9D48-6F1F30449383}" dt="2024-03-06T02:57:40.499" v="7"/>
          <ac:picMkLst>
            <pc:docMk/>
            <pc:sldMk cId="2346136586" sldId="260"/>
            <ac:picMk id="9" creationId="{B101C612-768E-FDDE-6F89-07F1F2DA2F7D}"/>
          </ac:picMkLst>
        </pc:picChg>
      </pc:sldChg>
      <pc:sldChg chg="addSp delSp modSp mod modTransition modAnim">
        <pc:chgData name="Leonie Smith" userId="fed1330f33f5650e" providerId="LiveId" clId="{DA6142FB-F591-4469-9D48-6F1F30449383}" dt="2024-03-06T02:58:13.172" v="11"/>
        <pc:sldMkLst>
          <pc:docMk/>
          <pc:sldMk cId="4037329247" sldId="261"/>
        </pc:sldMkLst>
        <pc:picChg chg="add del mod ord">
          <ac:chgData name="Leonie Smith" userId="fed1330f33f5650e" providerId="LiveId" clId="{DA6142FB-F591-4469-9D48-6F1F30449383}" dt="2024-03-06T02:58:13.172" v="11"/>
          <ac:picMkLst>
            <pc:docMk/>
            <pc:sldMk cId="4037329247" sldId="261"/>
            <ac:picMk id="5" creationId="{851F5029-2D31-9FEA-58B5-CF7A44C56762}"/>
          </ac:picMkLst>
        </pc:picChg>
        <pc:picChg chg="add mod">
          <ac:chgData name="Leonie Smith" userId="fed1330f33f5650e" providerId="LiveId" clId="{DA6142FB-F591-4469-9D48-6F1F30449383}" dt="2024-03-06T02:58:13.172" v="11"/>
          <ac:picMkLst>
            <pc:docMk/>
            <pc:sldMk cId="4037329247" sldId="261"/>
            <ac:picMk id="6" creationId="{FADE3327-F152-E0FF-ADD9-E0B77E002527}"/>
          </ac:picMkLst>
        </pc:picChg>
        <pc:picChg chg="del">
          <ac:chgData name="Leonie Smith" userId="fed1330f33f5650e" providerId="LiveId" clId="{DA6142FB-F591-4469-9D48-6F1F30449383}" dt="2024-03-06T02:57:58.313" v="10"/>
          <ac:picMkLst>
            <pc:docMk/>
            <pc:sldMk cId="4037329247" sldId="261"/>
            <ac:picMk id="17" creationId="{016C2D13-DED8-C322-E9AB-1AC4039CD1F9}"/>
          </ac:picMkLst>
        </pc:picChg>
      </pc:sldChg>
      <pc:sldChg chg="addSp delSp modSp mod modTransition modAnim">
        <pc:chgData name="Leonie Smith" userId="fed1330f33f5650e" providerId="LiveId" clId="{DA6142FB-F591-4469-9D48-6F1F30449383}" dt="2024-03-06T02:58:41.211" v="14"/>
        <pc:sldMkLst>
          <pc:docMk/>
          <pc:sldMk cId="1909638311" sldId="262"/>
        </pc:sldMkLst>
        <pc:picChg chg="add del mod ord">
          <ac:chgData name="Leonie Smith" userId="fed1330f33f5650e" providerId="LiveId" clId="{DA6142FB-F591-4469-9D48-6F1F30449383}" dt="2024-03-06T02:58:41.211" v="14"/>
          <ac:picMkLst>
            <pc:docMk/>
            <pc:sldMk cId="1909638311" sldId="262"/>
            <ac:picMk id="5" creationId="{24687D73-3DFD-D439-512E-7674C7D13C14}"/>
          </ac:picMkLst>
        </pc:picChg>
        <pc:picChg chg="add mod">
          <ac:chgData name="Leonie Smith" userId="fed1330f33f5650e" providerId="LiveId" clId="{DA6142FB-F591-4469-9D48-6F1F30449383}" dt="2024-03-06T02:58:41.211" v="14"/>
          <ac:picMkLst>
            <pc:docMk/>
            <pc:sldMk cId="1909638311" sldId="262"/>
            <ac:picMk id="6" creationId="{2AF3634F-2448-F6E1-02F0-FB8FBB654CF7}"/>
          </ac:picMkLst>
        </pc:picChg>
        <pc:picChg chg="del">
          <ac:chgData name="Leonie Smith" userId="fed1330f33f5650e" providerId="LiveId" clId="{DA6142FB-F591-4469-9D48-6F1F30449383}" dt="2024-03-06T02:58:21.035" v="13"/>
          <ac:picMkLst>
            <pc:docMk/>
            <pc:sldMk cId="1909638311" sldId="262"/>
            <ac:picMk id="17" creationId="{CF677800-C7C3-623C-CCFF-96EC80B6C2B2}"/>
          </ac:picMkLst>
        </pc:picChg>
      </pc:sldChg>
      <pc:sldChg chg="addSp delSp modSp mod modTransition modAnim">
        <pc:chgData name="Leonie Smith" userId="fed1330f33f5650e" providerId="LiveId" clId="{DA6142FB-F591-4469-9D48-6F1F30449383}" dt="2024-03-06T02:59:41.756" v="23"/>
        <pc:sldMkLst>
          <pc:docMk/>
          <pc:sldMk cId="641208035" sldId="263"/>
        </pc:sldMkLst>
        <pc:picChg chg="add del mod ord">
          <ac:chgData name="Leonie Smith" userId="fed1330f33f5650e" providerId="LiveId" clId="{DA6142FB-F591-4469-9D48-6F1F30449383}" dt="2024-03-06T02:59:04.913" v="17"/>
          <ac:picMkLst>
            <pc:docMk/>
            <pc:sldMk cId="641208035" sldId="263"/>
            <ac:picMk id="5" creationId="{AC731266-4D35-8DC2-2E9F-E7134F788B38}"/>
          </ac:picMkLst>
        </pc:picChg>
        <pc:picChg chg="add del mod">
          <ac:chgData name="Leonie Smith" userId="fed1330f33f5650e" providerId="LiveId" clId="{DA6142FB-F591-4469-9D48-6F1F30449383}" dt="2024-03-06T02:59:09.499" v="19"/>
          <ac:picMkLst>
            <pc:docMk/>
            <pc:sldMk cId="641208035" sldId="263"/>
            <ac:picMk id="6" creationId="{A0006FC4-701B-D5CA-C913-B9CB982BA3BD}"/>
          </ac:picMkLst>
        </pc:picChg>
        <pc:picChg chg="add del mod ord">
          <ac:chgData name="Leonie Smith" userId="fed1330f33f5650e" providerId="LiveId" clId="{DA6142FB-F591-4469-9D48-6F1F30449383}" dt="2024-03-06T02:59:17.437" v="20"/>
          <ac:picMkLst>
            <pc:docMk/>
            <pc:sldMk cId="641208035" sldId="263"/>
            <ac:picMk id="9" creationId="{F02390C2-F67F-9D95-925A-E048B814CA9E}"/>
          </ac:picMkLst>
        </pc:picChg>
        <pc:picChg chg="add del mod">
          <ac:chgData name="Leonie Smith" userId="fed1330f33f5650e" providerId="LiveId" clId="{DA6142FB-F591-4469-9D48-6F1F30449383}" dt="2024-03-06T02:59:20.493" v="22"/>
          <ac:picMkLst>
            <pc:docMk/>
            <pc:sldMk cId="641208035" sldId="263"/>
            <ac:picMk id="10" creationId="{993C9A37-1AE4-BE39-6239-C7442811E0B7}"/>
          </ac:picMkLst>
        </pc:picChg>
        <pc:picChg chg="add del mod ord">
          <ac:chgData name="Leonie Smith" userId="fed1330f33f5650e" providerId="LiveId" clId="{DA6142FB-F591-4469-9D48-6F1F30449383}" dt="2024-03-06T02:59:41.756" v="23"/>
          <ac:picMkLst>
            <pc:docMk/>
            <pc:sldMk cId="641208035" sldId="263"/>
            <ac:picMk id="13" creationId="{F13B055A-BC63-FB32-5E02-9EEBA8BA84D9}"/>
          </ac:picMkLst>
        </pc:picChg>
        <pc:picChg chg="add mod">
          <ac:chgData name="Leonie Smith" userId="fed1330f33f5650e" providerId="LiveId" clId="{DA6142FB-F591-4469-9D48-6F1F30449383}" dt="2024-03-06T02:59:41.756" v="23"/>
          <ac:picMkLst>
            <pc:docMk/>
            <pc:sldMk cId="641208035" sldId="263"/>
            <ac:picMk id="14" creationId="{1F423139-DFFB-767C-1298-6E714608BC8A}"/>
          </ac:picMkLst>
        </pc:picChg>
        <pc:picChg chg="del">
          <ac:chgData name="Leonie Smith" userId="fed1330f33f5650e" providerId="LiveId" clId="{DA6142FB-F591-4469-9D48-6F1F30449383}" dt="2024-03-06T02:58:51.043" v="16"/>
          <ac:picMkLst>
            <pc:docMk/>
            <pc:sldMk cId="641208035" sldId="263"/>
            <ac:picMk id="26" creationId="{E02420A0-6D5E-D843-DD6E-9C0BEC0193BC}"/>
          </ac:picMkLst>
        </pc:picChg>
      </pc:sldChg>
      <pc:sldChg chg="del">
        <pc:chgData name="Leonie Smith" userId="fed1330f33f5650e" providerId="LiveId" clId="{DA6142FB-F591-4469-9D48-6F1F30449383}" dt="2024-03-06T03:00:08.067" v="24" actId="47"/>
        <pc:sldMkLst>
          <pc:docMk/>
          <pc:sldMk cId="4044745628" sldId="264"/>
        </pc:sldMkLst>
      </pc:sldChg>
      <pc:sldChg chg="addSp delSp modSp mod modTransition modAnim">
        <pc:chgData name="Leonie Smith" userId="fed1330f33f5650e" providerId="LiveId" clId="{DA6142FB-F591-4469-9D48-6F1F30449383}" dt="2024-03-06T03:00:47.257" v="28"/>
        <pc:sldMkLst>
          <pc:docMk/>
          <pc:sldMk cId="3575870363" sldId="266"/>
        </pc:sldMkLst>
        <pc:picChg chg="add del mod">
          <ac:chgData name="Leonie Smith" userId="fed1330f33f5650e" providerId="LiveId" clId="{DA6142FB-F591-4469-9D48-6F1F30449383}" dt="2024-03-06T03:00:47.257" v="28"/>
          <ac:picMkLst>
            <pc:docMk/>
            <pc:sldMk cId="3575870363" sldId="266"/>
            <ac:picMk id="5" creationId="{37623A9E-745A-A583-6204-26698AE0E9A9}"/>
          </ac:picMkLst>
        </pc:picChg>
        <pc:picChg chg="add mod">
          <ac:chgData name="Leonie Smith" userId="fed1330f33f5650e" providerId="LiveId" clId="{DA6142FB-F591-4469-9D48-6F1F30449383}" dt="2024-03-06T03:00:47.257" v="28"/>
          <ac:picMkLst>
            <pc:docMk/>
            <pc:sldMk cId="3575870363" sldId="266"/>
            <ac:picMk id="6" creationId="{87C9293F-FC80-8123-C266-0B5F3EBB8F76}"/>
          </ac:picMkLst>
        </pc:picChg>
        <pc:picChg chg="del">
          <ac:chgData name="Leonie Smith" userId="fed1330f33f5650e" providerId="LiveId" clId="{DA6142FB-F591-4469-9D48-6F1F30449383}" dt="2024-03-06T03:00:32.677" v="27"/>
          <ac:picMkLst>
            <pc:docMk/>
            <pc:sldMk cId="3575870363" sldId="266"/>
            <ac:picMk id="10" creationId="{90E59BD9-21D8-6FA3-DD4F-AD287062731C}"/>
          </ac:picMkLst>
        </pc:picChg>
      </pc:sldChg>
      <pc:sldChg chg="addSp delSp modSp mod modTransition modAnim">
        <pc:chgData name="Leonie Smith" userId="fed1330f33f5650e" providerId="LiveId" clId="{DA6142FB-F591-4469-9D48-6F1F30449383}" dt="2024-03-06T03:01:06.720" v="31"/>
        <pc:sldMkLst>
          <pc:docMk/>
          <pc:sldMk cId="4017137865" sldId="267"/>
        </pc:sldMkLst>
        <pc:picChg chg="add del mod ord">
          <ac:chgData name="Leonie Smith" userId="fed1330f33f5650e" providerId="LiveId" clId="{DA6142FB-F591-4469-9D48-6F1F30449383}" dt="2024-03-06T03:01:06.720" v="31"/>
          <ac:picMkLst>
            <pc:docMk/>
            <pc:sldMk cId="4017137865" sldId="267"/>
            <ac:picMk id="5" creationId="{8AB76A4B-4FCF-896C-486A-BD33F2C9A1B3}"/>
          </ac:picMkLst>
        </pc:picChg>
        <pc:picChg chg="add mod">
          <ac:chgData name="Leonie Smith" userId="fed1330f33f5650e" providerId="LiveId" clId="{DA6142FB-F591-4469-9D48-6F1F30449383}" dt="2024-03-06T03:01:06.720" v="31"/>
          <ac:picMkLst>
            <pc:docMk/>
            <pc:sldMk cId="4017137865" sldId="267"/>
            <ac:picMk id="6" creationId="{42A59A91-DA1F-820C-31A1-90F40A4AB30F}"/>
          </ac:picMkLst>
        </pc:picChg>
        <pc:picChg chg="del">
          <ac:chgData name="Leonie Smith" userId="fed1330f33f5650e" providerId="LiveId" clId="{DA6142FB-F591-4469-9D48-6F1F30449383}" dt="2024-03-06T03:00:54.640" v="30"/>
          <ac:picMkLst>
            <pc:docMk/>
            <pc:sldMk cId="4017137865" sldId="267"/>
            <ac:picMk id="14" creationId="{79C66A91-3E13-2F4F-BB38-18656581A589}"/>
          </ac:picMkLst>
        </pc:picChg>
      </pc:sldChg>
      <pc:sldChg chg="addSp delSp modSp mod modTransition modAnim">
        <pc:chgData name="Leonie Smith" userId="fed1330f33f5650e" providerId="LiveId" clId="{DA6142FB-F591-4469-9D48-6F1F30449383}" dt="2024-03-06T03:01:27.067" v="34"/>
        <pc:sldMkLst>
          <pc:docMk/>
          <pc:sldMk cId="3137811553" sldId="268"/>
        </pc:sldMkLst>
        <pc:picChg chg="add del mod">
          <ac:chgData name="Leonie Smith" userId="fed1330f33f5650e" providerId="LiveId" clId="{DA6142FB-F591-4469-9D48-6F1F30449383}" dt="2024-03-06T03:01:27.067" v="34"/>
          <ac:picMkLst>
            <pc:docMk/>
            <pc:sldMk cId="3137811553" sldId="268"/>
            <ac:picMk id="5" creationId="{273E769D-2A02-6531-4570-7E8BB8101CD1}"/>
          </ac:picMkLst>
        </pc:picChg>
        <pc:picChg chg="add mod">
          <ac:chgData name="Leonie Smith" userId="fed1330f33f5650e" providerId="LiveId" clId="{DA6142FB-F591-4469-9D48-6F1F30449383}" dt="2024-03-06T03:01:27.067" v="34"/>
          <ac:picMkLst>
            <pc:docMk/>
            <pc:sldMk cId="3137811553" sldId="268"/>
            <ac:picMk id="6" creationId="{EAF75077-5226-2F82-86AE-B82F606E8872}"/>
          </ac:picMkLst>
        </pc:picChg>
        <pc:picChg chg="del">
          <ac:chgData name="Leonie Smith" userId="fed1330f33f5650e" providerId="LiveId" clId="{DA6142FB-F591-4469-9D48-6F1F30449383}" dt="2024-03-06T03:01:14.463" v="33"/>
          <ac:picMkLst>
            <pc:docMk/>
            <pc:sldMk cId="3137811553" sldId="268"/>
            <ac:picMk id="9" creationId="{32FAAA9E-566D-7C81-61C6-6B2AF71EFB35}"/>
          </ac:picMkLst>
        </pc:picChg>
      </pc:sldChg>
      <pc:sldChg chg="del">
        <pc:chgData name="Leonie Smith" userId="fed1330f33f5650e" providerId="LiveId" clId="{DA6142FB-F591-4469-9D48-6F1F30449383}" dt="2024-03-06T03:00:13.301" v="25" actId="47"/>
        <pc:sldMkLst>
          <pc:docMk/>
          <pc:sldMk cId="2168401200" sldId="274"/>
        </pc:sldMkLst>
      </pc:sldChg>
      <pc:sldChg chg="addSp delSp modSp mod modTransition modAnim">
        <pc:chgData name="Leonie Smith" userId="fed1330f33f5650e" providerId="LiveId" clId="{DA6142FB-F591-4469-9D48-6F1F30449383}" dt="2024-03-06T03:01:54.240" v="37"/>
        <pc:sldMkLst>
          <pc:docMk/>
          <pc:sldMk cId="1922139011" sldId="281"/>
        </pc:sldMkLst>
        <pc:picChg chg="add del mod">
          <ac:chgData name="Leonie Smith" userId="fed1330f33f5650e" providerId="LiveId" clId="{DA6142FB-F591-4469-9D48-6F1F30449383}" dt="2024-03-06T03:01:54.240" v="37"/>
          <ac:picMkLst>
            <pc:docMk/>
            <pc:sldMk cId="1922139011" sldId="281"/>
            <ac:picMk id="5" creationId="{11B26486-3AD8-61CF-E03D-C931126F3E1C}"/>
          </ac:picMkLst>
        </pc:picChg>
        <pc:picChg chg="add mod">
          <ac:chgData name="Leonie Smith" userId="fed1330f33f5650e" providerId="LiveId" clId="{DA6142FB-F591-4469-9D48-6F1F30449383}" dt="2024-03-06T03:01:54.240" v="37"/>
          <ac:picMkLst>
            <pc:docMk/>
            <pc:sldMk cId="1922139011" sldId="281"/>
            <ac:picMk id="6" creationId="{AC448950-9E87-6E25-D714-565D7E68CB62}"/>
          </ac:picMkLst>
        </pc:picChg>
        <pc:picChg chg="del">
          <ac:chgData name="Leonie Smith" userId="fed1330f33f5650e" providerId="LiveId" clId="{DA6142FB-F591-4469-9D48-6F1F30449383}" dt="2024-03-06T03:01:33.699" v="36"/>
          <ac:picMkLst>
            <pc:docMk/>
            <pc:sldMk cId="1922139011" sldId="281"/>
            <ac:picMk id="9" creationId="{06F8B6CE-93BD-DD9C-181F-AE6825859280}"/>
          </ac:picMkLst>
        </pc:picChg>
      </pc:sldChg>
      <pc:sldChg chg="addSp delSp modSp mod modTransition modAnim">
        <pc:chgData name="Leonie Smith" userId="fed1330f33f5650e" providerId="LiveId" clId="{DA6142FB-F591-4469-9D48-6F1F30449383}" dt="2024-03-06T03:02:19.554" v="40"/>
        <pc:sldMkLst>
          <pc:docMk/>
          <pc:sldMk cId="3166251957" sldId="283"/>
        </pc:sldMkLst>
        <pc:picChg chg="add del mod ord">
          <ac:chgData name="Leonie Smith" userId="fed1330f33f5650e" providerId="LiveId" clId="{DA6142FB-F591-4469-9D48-6F1F30449383}" dt="2024-03-06T03:02:19.554" v="40"/>
          <ac:picMkLst>
            <pc:docMk/>
            <pc:sldMk cId="3166251957" sldId="283"/>
            <ac:picMk id="5" creationId="{AE790205-3AF8-C795-3683-0A471D36D7BC}"/>
          </ac:picMkLst>
        </pc:picChg>
        <pc:picChg chg="add mod">
          <ac:chgData name="Leonie Smith" userId="fed1330f33f5650e" providerId="LiveId" clId="{DA6142FB-F591-4469-9D48-6F1F30449383}" dt="2024-03-06T03:02:19.554" v="40"/>
          <ac:picMkLst>
            <pc:docMk/>
            <pc:sldMk cId="3166251957" sldId="283"/>
            <ac:picMk id="6" creationId="{0FAC91F9-8A3F-CFDC-F9BC-8EB844F91621}"/>
          </ac:picMkLst>
        </pc:picChg>
        <pc:picChg chg="del">
          <ac:chgData name="Leonie Smith" userId="fed1330f33f5650e" providerId="LiveId" clId="{DA6142FB-F591-4469-9D48-6F1F30449383}" dt="2024-03-06T03:02:02" v="39"/>
          <ac:picMkLst>
            <pc:docMk/>
            <pc:sldMk cId="3166251957" sldId="283"/>
            <ac:picMk id="30" creationId="{20A6A9B5-C365-E3D1-45FF-3E6E96E14402}"/>
          </ac:picMkLst>
        </pc:picChg>
      </pc:sldChg>
      <pc:sldChg chg="addSp delSp modSp mod modTransition modAnim">
        <pc:chgData name="Leonie Smith" userId="fed1330f33f5650e" providerId="LiveId" clId="{DA6142FB-F591-4469-9D48-6F1F30449383}" dt="2024-03-06T03:02:45.064" v="43"/>
        <pc:sldMkLst>
          <pc:docMk/>
          <pc:sldMk cId="1522780631" sldId="285"/>
        </pc:sldMkLst>
        <pc:picChg chg="add del mod">
          <ac:chgData name="Leonie Smith" userId="fed1330f33f5650e" providerId="LiveId" clId="{DA6142FB-F591-4469-9D48-6F1F30449383}" dt="2024-03-06T03:02:45.064" v="43"/>
          <ac:picMkLst>
            <pc:docMk/>
            <pc:sldMk cId="1522780631" sldId="285"/>
            <ac:picMk id="5" creationId="{5C6CF4F9-797D-CCB0-10B5-899241AF546C}"/>
          </ac:picMkLst>
        </pc:picChg>
        <pc:picChg chg="add mod">
          <ac:chgData name="Leonie Smith" userId="fed1330f33f5650e" providerId="LiveId" clId="{DA6142FB-F591-4469-9D48-6F1F30449383}" dt="2024-03-06T03:02:45.064" v="43"/>
          <ac:picMkLst>
            <pc:docMk/>
            <pc:sldMk cId="1522780631" sldId="285"/>
            <ac:picMk id="6" creationId="{B296E0D5-21A8-D881-4F14-E88D529D2D54}"/>
          </ac:picMkLst>
        </pc:picChg>
        <pc:picChg chg="del">
          <ac:chgData name="Leonie Smith" userId="fed1330f33f5650e" providerId="LiveId" clId="{DA6142FB-F591-4469-9D48-6F1F30449383}" dt="2024-03-06T03:02:27.904" v="42"/>
          <ac:picMkLst>
            <pc:docMk/>
            <pc:sldMk cId="1522780631" sldId="285"/>
            <ac:picMk id="7" creationId="{67451E37-E81A-006F-C866-6985246F71C6}"/>
          </ac:picMkLst>
        </pc:picChg>
      </pc:sldChg>
      <pc:sldChg chg="addSp delSp modSp mod modTransition modAnim">
        <pc:chgData name="Leonie Smith" userId="fed1330f33f5650e" providerId="LiveId" clId="{DA6142FB-F591-4469-9D48-6F1F30449383}" dt="2024-03-06T03:03:50.742" v="49"/>
        <pc:sldMkLst>
          <pc:docMk/>
          <pc:sldMk cId="2332778949" sldId="287"/>
        </pc:sldMkLst>
        <pc:picChg chg="add del mod ord">
          <ac:chgData name="Leonie Smith" userId="fed1330f33f5650e" providerId="LiveId" clId="{DA6142FB-F591-4469-9D48-6F1F30449383}" dt="2024-03-06T03:03:50.742" v="49"/>
          <ac:picMkLst>
            <pc:docMk/>
            <pc:sldMk cId="2332778949" sldId="287"/>
            <ac:picMk id="5" creationId="{E18DB94C-3983-CB10-E27B-291F0AD3DAF1}"/>
          </ac:picMkLst>
        </pc:picChg>
        <pc:picChg chg="add mod">
          <ac:chgData name="Leonie Smith" userId="fed1330f33f5650e" providerId="LiveId" clId="{DA6142FB-F591-4469-9D48-6F1F30449383}" dt="2024-03-06T03:03:50.742" v="49"/>
          <ac:picMkLst>
            <pc:docMk/>
            <pc:sldMk cId="2332778949" sldId="287"/>
            <ac:picMk id="6" creationId="{72031D8E-7750-A883-2D49-5B553DC6CEE2}"/>
          </ac:picMkLst>
        </pc:picChg>
        <pc:picChg chg="del">
          <ac:chgData name="Leonie Smith" userId="fed1330f33f5650e" providerId="LiveId" clId="{DA6142FB-F591-4469-9D48-6F1F30449383}" dt="2024-03-06T03:03:34.630" v="48"/>
          <ac:picMkLst>
            <pc:docMk/>
            <pc:sldMk cId="2332778949" sldId="287"/>
            <ac:picMk id="21" creationId="{4D3EAEEF-7B71-C12E-4E46-6B8818A5714D}"/>
          </ac:picMkLst>
        </pc:picChg>
      </pc:sldChg>
      <pc:sldChg chg="addSp delSp modSp mod modTransition modAnim">
        <pc:chgData name="Leonie Smith" userId="fed1330f33f5650e" providerId="LiveId" clId="{DA6142FB-F591-4469-9D48-6F1F30449383}" dt="2024-03-06T03:04:16.408" v="52"/>
        <pc:sldMkLst>
          <pc:docMk/>
          <pc:sldMk cId="3153919605" sldId="289"/>
        </pc:sldMkLst>
        <pc:picChg chg="add del mod ord">
          <ac:chgData name="Leonie Smith" userId="fed1330f33f5650e" providerId="LiveId" clId="{DA6142FB-F591-4469-9D48-6F1F30449383}" dt="2024-03-06T03:04:16.408" v="52"/>
          <ac:picMkLst>
            <pc:docMk/>
            <pc:sldMk cId="3153919605" sldId="289"/>
            <ac:picMk id="5" creationId="{7CCDC780-7AB0-FB79-8175-9F332CA9EB25}"/>
          </ac:picMkLst>
        </pc:picChg>
        <pc:picChg chg="add mod">
          <ac:chgData name="Leonie Smith" userId="fed1330f33f5650e" providerId="LiveId" clId="{DA6142FB-F591-4469-9D48-6F1F30449383}" dt="2024-03-06T03:04:16.408" v="52"/>
          <ac:picMkLst>
            <pc:docMk/>
            <pc:sldMk cId="3153919605" sldId="289"/>
            <ac:picMk id="6" creationId="{B52CA872-7029-063E-1B65-E6FD06C0D65E}"/>
          </ac:picMkLst>
        </pc:picChg>
        <pc:picChg chg="del">
          <ac:chgData name="Leonie Smith" userId="fed1330f33f5650e" providerId="LiveId" clId="{DA6142FB-F591-4469-9D48-6F1F30449383}" dt="2024-03-06T03:04:00.689" v="51"/>
          <ac:picMkLst>
            <pc:docMk/>
            <pc:sldMk cId="3153919605" sldId="289"/>
            <ac:picMk id="25" creationId="{53314697-FDE7-5C91-4683-3499ED905CD8}"/>
          </ac:picMkLst>
        </pc:picChg>
      </pc:sldChg>
      <pc:sldChg chg="addSp delSp modSp mod modTransition modAnim">
        <pc:chgData name="Leonie Smith" userId="fed1330f33f5650e" providerId="LiveId" clId="{DA6142FB-F591-4469-9D48-6F1F30449383}" dt="2024-03-06T03:03:25.781" v="46"/>
        <pc:sldMkLst>
          <pc:docMk/>
          <pc:sldMk cId="30903740" sldId="298"/>
        </pc:sldMkLst>
        <pc:picChg chg="add del mod ord">
          <ac:chgData name="Leonie Smith" userId="fed1330f33f5650e" providerId="LiveId" clId="{DA6142FB-F591-4469-9D48-6F1F30449383}" dt="2024-03-06T03:03:25.781" v="46"/>
          <ac:picMkLst>
            <pc:docMk/>
            <pc:sldMk cId="30903740" sldId="298"/>
            <ac:picMk id="5" creationId="{DB89DF2D-DC87-C72A-A75F-CB283F87EB2D}"/>
          </ac:picMkLst>
        </pc:picChg>
        <pc:picChg chg="add mod">
          <ac:chgData name="Leonie Smith" userId="fed1330f33f5650e" providerId="LiveId" clId="{DA6142FB-F591-4469-9D48-6F1F30449383}" dt="2024-03-06T03:03:25.781" v="46"/>
          <ac:picMkLst>
            <pc:docMk/>
            <pc:sldMk cId="30903740" sldId="298"/>
            <ac:picMk id="6" creationId="{F605E565-3055-2186-3D42-E4900D328A5B}"/>
          </ac:picMkLst>
        </pc:picChg>
        <pc:picChg chg="del">
          <ac:chgData name="Leonie Smith" userId="fed1330f33f5650e" providerId="LiveId" clId="{DA6142FB-F591-4469-9D48-6F1F30449383}" dt="2024-03-06T03:03:13.742" v="45"/>
          <ac:picMkLst>
            <pc:docMk/>
            <pc:sldMk cId="30903740" sldId="298"/>
            <ac:picMk id="20" creationId="{C7C04ABD-556B-FFA9-95B0-21A8ECE105BE}"/>
          </ac:picMkLst>
        </pc:picChg>
      </pc:sldChg>
    </pc:docChg>
  </pc:docChgLst>
  <pc:docChgLst>
    <pc:chgData name="Alfred Smith" userId="3c60a3631c0db8ad" providerId="LiveId" clId="{0012A5DB-D55D-474C-8595-632A54AADF18}"/>
    <pc:docChg chg="undo custSel modSld">
      <pc:chgData name="Alfred Smith" userId="3c60a3631c0db8ad" providerId="LiveId" clId="{0012A5DB-D55D-474C-8595-632A54AADF18}" dt="2024-07-26T03:08:05.757" v="46"/>
      <pc:docMkLst>
        <pc:docMk/>
      </pc:docMkLst>
      <pc:sldChg chg="modSp mod">
        <pc:chgData name="Alfred Smith" userId="3c60a3631c0db8ad" providerId="LiveId" clId="{0012A5DB-D55D-474C-8595-632A54AADF18}" dt="2024-07-26T02:58:17.352" v="3" actId="27636"/>
        <pc:sldMkLst>
          <pc:docMk/>
          <pc:sldMk cId="1499918570" sldId="257"/>
        </pc:sldMkLst>
        <pc:spChg chg="mod">
          <ac:chgData name="Alfred Smith" userId="3c60a3631c0db8ad" providerId="LiveId" clId="{0012A5DB-D55D-474C-8595-632A54AADF18}" dt="2024-07-26T02:58:17.352" v="3" actId="27636"/>
          <ac:spMkLst>
            <pc:docMk/>
            <pc:sldMk cId="1499918570" sldId="257"/>
            <ac:spMk id="3" creationId="{0228937D-0D81-2DA1-1C55-FD99B23FE1AE}"/>
          </ac:spMkLst>
        </pc:spChg>
      </pc:sldChg>
      <pc:sldChg chg="modSp mod">
        <pc:chgData name="Alfred Smith" userId="3c60a3631c0db8ad" providerId="LiveId" clId="{0012A5DB-D55D-474C-8595-632A54AADF18}" dt="2024-07-26T03:03:45.687" v="5"/>
        <pc:sldMkLst>
          <pc:docMk/>
          <pc:sldMk cId="2346136586" sldId="260"/>
        </pc:sldMkLst>
        <pc:spChg chg="mod">
          <ac:chgData name="Alfred Smith" userId="3c60a3631c0db8ad" providerId="LiveId" clId="{0012A5DB-D55D-474C-8595-632A54AADF18}" dt="2024-07-26T03:03:45.687" v="5"/>
          <ac:spMkLst>
            <pc:docMk/>
            <pc:sldMk cId="2346136586" sldId="260"/>
            <ac:spMk id="4" creationId="{EE2AC625-9141-A801-F431-DD5F79396320}"/>
          </ac:spMkLst>
        </pc:spChg>
      </pc:sldChg>
      <pc:sldChg chg="modSp mod">
        <pc:chgData name="Alfred Smith" userId="3c60a3631c0db8ad" providerId="LiveId" clId="{0012A5DB-D55D-474C-8595-632A54AADF18}" dt="2024-07-26T03:04:07.635" v="6"/>
        <pc:sldMkLst>
          <pc:docMk/>
          <pc:sldMk cId="4037329247" sldId="261"/>
        </pc:sldMkLst>
        <pc:spChg chg="mod">
          <ac:chgData name="Alfred Smith" userId="3c60a3631c0db8ad" providerId="LiveId" clId="{0012A5DB-D55D-474C-8595-632A54AADF18}" dt="2024-07-26T03:04:07.635" v="6"/>
          <ac:spMkLst>
            <pc:docMk/>
            <pc:sldMk cId="4037329247" sldId="261"/>
            <ac:spMk id="4" creationId="{EE2AC625-9141-A801-F431-DD5F79396320}"/>
          </ac:spMkLst>
        </pc:spChg>
      </pc:sldChg>
      <pc:sldChg chg="modSp mod">
        <pc:chgData name="Alfred Smith" userId="3c60a3631c0db8ad" providerId="LiveId" clId="{0012A5DB-D55D-474C-8595-632A54AADF18}" dt="2024-07-26T03:04:35.581" v="9"/>
        <pc:sldMkLst>
          <pc:docMk/>
          <pc:sldMk cId="1909638311" sldId="262"/>
        </pc:sldMkLst>
        <pc:spChg chg="mod">
          <ac:chgData name="Alfred Smith" userId="3c60a3631c0db8ad" providerId="LiveId" clId="{0012A5DB-D55D-474C-8595-632A54AADF18}" dt="2024-07-26T03:04:35.581" v="9"/>
          <ac:spMkLst>
            <pc:docMk/>
            <pc:sldMk cId="1909638311" sldId="262"/>
            <ac:spMk id="4" creationId="{EE2AC625-9141-A801-F431-DD5F79396320}"/>
          </ac:spMkLst>
        </pc:spChg>
      </pc:sldChg>
      <pc:sldChg chg="modSp mod">
        <pc:chgData name="Alfred Smith" userId="3c60a3631c0db8ad" providerId="LiveId" clId="{0012A5DB-D55D-474C-8595-632A54AADF18}" dt="2024-07-26T03:05:01.821" v="12"/>
        <pc:sldMkLst>
          <pc:docMk/>
          <pc:sldMk cId="641208035" sldId="263"/>
        </pc:sldMkLst>
        <pc:spChg chg="mod">
          <ac:chgData name="Alfred Smith" userId="3c60a3631c0db8ad" providerId="LiveId" clId="{0012A5DB-D55D-474C-8595-632A54AADF18}" dt="2024-07-26T03:05:01.821" v="12"/>
          <ac:spMkLst>
            <pc:docMk/>
            <pc:sldMk cId="641208035" sldId="263"/>
            <ac:spMk id="4" creationId="{EE2AC625-9141-A801-F431-DD5F79396320}"/>
          </ac:spMkLst>
        </pc:spChg>
      </pc:sldChg>
      <pc:sldChg chg="modSp mod">
        <pc:chgData name="Alfred Smith" userId="3c60a3631c0db8ad" providerId="LiveId" clId="{0012A5DB-D55D-474C-8595-632A54AADF18}" dt="2024-07-26T03:05:35.071" v="22"/>
        <pc:sldMkLst>
          <pc:docMk/>
          <pc:sldMk cId="3575870363" sldId="266"/>
        </pc:sldMkLst>
        <pc:spChg chg="mod">
          <ac:chgData name="Alfred Smith" userId="3c60a3631c0db8ad" providerId="LiveId" clId="{0012A5DB-D55D-474C-8595-632A54AADF18}" dt="2024-07-26T03:05:35.071" v="22"/>
          <ac:spMkLst>
            <pc:docMk/>
            <pc:sldMk cId="3575870363" sldId="266"/>
            <ac:spMk id="4" creationId="{EE2AC625-9141-A801-F431-DD5F79396320}"/>
          </ac:spMkLst>
        </pc:spChg>
      </pc:sldChg>
      <pc:sldChg chg="modSp mod">
        <pc:chgData name="Alfred Smith" userId="3c60a3631c0db8ad" providerId="LiveId" clId="{0012A5DB-D55D-474C-8595-632A54AADF18}" dt="2024-07-26T03:06:00.027" v="27" actId="5793"/>
        <pc:sldMkLst>
          <pc:docMk/>
          <pc:sldMk cId="4017137865" sldId="267"/>
        </pc:sldMkLst>
        <pc:spChg chg="mod">
          <ac:chgData name="Alfred Smith" userId="3c60a3631c0db8ad" providerId="LiveId" clId="{0012A5DB-D55D-474C-8595-632A54AADF18}" dt="2024-07-26T03:06:00.027" v="27" actId="5793"/>
          <ac:spMkLst>
            <pc:docMk/>
            <pc:sldMk cId="4017137865" sldId="267"/>
            <ac:spMk id="4" creationId="{EE2AC625-9141-A801-F431-DD5F79396320}"/>
          </ac:spMkLst>
        </pc:spChg>
      </pc:sldChg>
      <pc:sldChg chg="modSp mod">
        <pc:chgData name="Alfred Smith" userId="3c60a3631c0db8ad" providerId="LiveId" clId="{0012A5DB-D55D-474C-8595-632A54AADF18}" dt="2024-07-26T03:06:18.035" v="30"/>
        <pc:sldMkLst>
          <pc:docMk/>
          <pc:sldMk cId="3137811553" sldId="268"/>
        </pc:sldMkLst>
        <pc:spChg chg="mod">
          <ac:chgData name="Alfred Smith" userId="3c60a3631c0db8ad" providerId="LiveId" clId="{0012A5DB-D55D-474C-8595-632A54AADF18}" dt="2024-07-26T03:06:18.035" v="30"/>
          <ac:spMkLst>
            <pc:docMk/>
            <pc:sldMk cId="3137811553" sldId="268"/>
            <ac:spMk id="4" creationId="{EE2AC625-9141-A801-F431-DD5F79396320}"/>
          </ac:spMkLst>
        </pc:spChg>
      </pc:sldChg>
      <pc:sldChg chg="addSp modSp">
        <pc:chgData name="Alfred Smith" userId="3c60a3631c0db8ad" providerId="LiveId" clId="{0012A5DB-D55D-474C-8595-632A54AADF18}" dt="2024-07-26T03:02:56.237" v="4"/>
        <pc:sldMkLst>
          <pc:docMk/>
          <pc:sldMk cId="4120481681" sldId="270"/>
        </pc:sldMkLst>
        <pc:spChg chg="add mod">
          <ac:chgData name="Alfred Smith" userId="3c60a3631c0db8ad" providerId="LiveId" clId="{0012A5DB-D55D-474C-8595-632A54AADF18}" dt="2024-07-26T03:02:56.237" v="4"/>
          <ac:spMkLst>
            <pc:docMk/>
            <pc:sldMk cId="4120481681" sldId="270"/>
            <ac:spMk id="4" creationId="{346083EB-B9A0-86F7-F14E-5A5FF75FB579}"/>
          </ac:spMkLst>
        </pc:spChg>
      </pc:sldChg>
      <pc:sldChg chg="modSp mod">
        <pc:chgData name="Alfred Smith" userId="3c60a3631c0db8ad" providerId="LiveId" clId="{0012A5DB-D55D-474C-8595-632A54AADF18}" dt="2024-07-26T03:06:40.273" v="32"/>
        <pc:sldMkLst>
          <pc:docMk/>
          <pc:sldMk cId="1922139011" sldId="281"/>
        </pc:sldMkLst>
        <pc:spChg chg="mod">
          <ac:chgData name="Alfred Smith" userId="3c60a3631c0db8ad" providerId="LiveId" clId="{0012A5DB-D55D-474C-8595-632A54AADF18}" dt="2024-07-26T03:06:40.273" v="32"/>
          <ac:spMkLst>
            <pc:docMk/>
            <pc:sldMk cId="1922139011" sldId="281"/>
            <ac:spMk id="4" creationId="{EE2AC625-9141-A801-F431-DD5F79396320}"/>
          </ac:spMkLst>
        </pc:spChg>
      </pc:sldChg>
      <pc:sldChg chg="modSp mod">
        <pc:chgData name="Alfred Smith" userId="3c60a3631c0db8ad" providerId="LiveId" clId="{0012A5DB-D55D-474C-8595-632A54AADF18}" dt="2024-07-26T03:07:01.654" v="34"/>
        <pc:sldMkLst>
          <pc:docMk/>
          <pc:sldMk cId="3166251957" sldId="283"/>
        </pc:sldMkLst>
        <pc:spChg chg="mod">
          <ac:chgData name="Alfred Smith" userId="3c60a3631c0db8ad" providerId="LiveId" clId="{0012A5DB-D55D-474C-8595-632A54AADF18}" dt="2024-07-26T03:07:01.654" v="34"/>
          <ac:spMkLst>
            <pc:docMk/>
            <pc:sldMk cId="3166251957" sldId="283"/>
            <ac:spMk id="4" creationId="{EE2AC625-9141-A801-F431-DD5F79396320}"/>
          </ac:spMkLst>
        </pc:spChg>
      </pc:sldChg>
      <pc:sldChg chg="modSp mod">
        <pc:chgData name="Alfred Smith" userId="3c60a3631c0db8ad" providerId="LiveId" clId="{0012A5DB-D55D-474C-8595-632A54AADF18}" dt="2024-07-26T03:07:29.012" v="41" actId="5793"/>
        <pc:sldMkLst>
          <pc:docMk/>
          <pc:sldMk cId="1522780631" sldId="285"/>
        </pc:sldMkLst>
        <pc:spChg chg="mod">
          <ac:chgData name="Alfred Smith" userId="3c60a3631c0db8ad" providerId="LiveId" clId="{0012A5DB-D55D-474C-8595-632A54AADF18}" dt="2024-07-26T03:07:29.012" v="41" actId="5793"/>
          <ac:spMkLst>
            <pc:docMk/>
            <pc:sldMk cId="1522780631" sldId="285"/>
            <ac:spMk id="4" creationId="{EE2AC625-9141-A801-F431-DD5F79396320}"/>
          </ac:spMkLst>
        </pc:spChg>
      </pc:sldChg>
      <pc:sldChg chg="modSp mod">
        <pc:chgData name="Alfred Smith" userId="3c60a3631c0db8ad" providerId="LiveId" clId="{0012A5DB-D55D-474C-8595-632A54AADF18}" dt="2024-07-26T03:07:50.243" v="44"/>
        <pc:sldMkLst>
          <pc:docMk/>
          <pc:sldMk cId="2332778949" sldId="287"/>
        </pc:sldMkLst>
        <pc:spChg chg="mod">
          <ac:chgData name="Alfred Smith" userId="3c60a3631c0db8ad" providerId="LiveId" clId="{0012A5DB-D55D-474C-8595-632A54AADF18}" dt="2024-07-26T03:07:50.243" v="44"/>
          <ac:spMkLst>
            <pc:docMk/>
            <pc:sldMk cId="2332778949" sldId="287"/>
            <ac:spMk id="4" creationId="{EE2AC625-9141-A801-F431-DD5F79396320}"/>
          </ac:spMkLst>
        </pc:spChg>
      </pc:sldChg>
      <pc:sldChg chg="modSp mod">
        <pc:chgData name="Alfred Smith" userId="3c60a3631c0db8ad" providerId="LiveId" clId="{0012A5DB-D55D-474C-8595-632A54AADF18}" dt="2024-07-26T03:08:05.757" v="46"/>
        <pc:sldMkLst>
          <pc:docMk/>
          <pc:sldMk cId="3153919605" sldId="289"/>
        </pc:sldMkLst>
        <pc:spChg chg="mod">
          <ac:chgData name="Alfred Smith" userId="3c60a3631c0db8ad" providerId="LiveId" clId="{0012A5DB-D55D-474C-8595-632A54AADF18}" dt="2024-07-26T03:08:05.757" v="46"/>
          <ac:spMkLst>
            <pc:docMk/>
            <pc:sldMk cId="3153919605" sldId="289"/>
            <ac:spMk id="4" creationId="{EE2AC625-9141-A801-F431-DD5F79396320}"/>
          </ac:spMkLst>
        </pc:spChg>
      </pc:sldChg>
      <pc:sldChg chg="modSp mod">
        <pc:chgData name="Alfred Smith" userId="3c60a3631c0db8ad" providerId="LiveId" clId="{0012A5DB-D55D-474C-8595-632A54AADF18}" dt="2024-07-26T03:07:34.756" v="42"/>
        <pc:sldMkLst>
          <pc:docMk/>
          <pc:sldMk cId="30903740" sldId="298"/>
        </pc:sldMkLst>
        <pc:spChg chg="mod">
          <ac:chgData name="Alfred Smith" userId="3c60a3631c0db8ad" providerId="LiveId" clId="{0012A5DB-D55D-474C-8595-632A54AADF18}" dt="2024-07-26T03:07:34.756" v="42"/>
          <ac:spMkLst>
            <pc:docMk/>
            <pc:sldMk cId="30903740" sldId="298"/>
            <ac:spMk id="4" creationId="{EE2AC625-9141-A801-F431-DD5F79396320}"/>
          </ac:spMkLst>
        </pc:spChg>
      </pc:sldChg>
    </pc:docChg>
  </pc:docChgLst>
  <pc:docChgLst>
    <pc:chgData name="Leonie Smith" userId="fed1330f33f5650e" providerId="LiveId" clId="{21E81468-C072-4582-9820-DD6207062CD7}"/>
    <pc:docChg chg="undo custSel delSld modSld">
      <pc:chgData name="Leonie Smith" userId="fed1330f33f5650e" providerId="LiveId" clId="{21E81468-C072-4582-9820-DD6207062CD7}" dt="2023-05-09T04:12:08.827" v="193" actId="20577"/>
      <pc:docMkLst>
        <pc:docMk/>
      </pc:docMkLst>
      <pc:sldChg chg="addSp delSp modSp mod modTransition modAnim modNotesTx">
        <pc:chgData name="Leonie Smith" userId="fed1330f33f5650e" providerId="LiveId" clId="{21E81468-C072-4582-9820-DD6207062CD7}" dt="2023-05-09T04:12:08.827" v="193" actId="20577"/>
        <pc:sldMkLst>
          <pc:docMk/>
          <pc:sldMk cId="1499918570" sldId="257"/>
        </pc:sldMkLst>
        <pc:picChg chg="add del mod">
          <ac:chgData name="Leonie Smith" userId="fed1330f33f5650e" providerId="LiveId" clId="{21E81468-C072-4582-9820-DD6207062CD7}" dt="2023-05-08T05:04:33.174" v="17"/>
          <ac:picMkLst>
            <pc:docMk/>
            <pc:sldMk cId="1499918570" sldId="257"/>
            <ac:picMk id="7" creationId="{2D2E943B-EA3E-A6B8-D150-EFB79805C969}"/>
          </ac:picMkLst>
        </pc:picChg>
        <pc:picChg chg="add del mod">
          <ac:chgData name="Leonie Smith" userId="fed1330f33f5650e" providerId="LiveId" clId="{21E81468-C072-4582-9820-DD6207062CD7}" dt="2023-05-08T05:04:39.544" v="18"/>
          <ac:picMkLst>
            <pc:docMk/>
            <pc:sldMk cId="1499918570" sldId="257"/>
            <ac:picMk id="19" creationId="{EB5D74C2-E9E8-6AEB-197A-E20548B749C5}"/>
          </ac:picMkLst>
        </pc:picChg>
        <pc:picChg chg="add mod">
          <ac:chgData name="Leonie Smith" userId="fed1330f33f5650e" providerId="LiveId" clId="{21E81468-C072-4582-9820-DD6207062CD7}" dt="2023-05-08T05:04:39.544" v="18"/>
          <ac:picMkLst>
            <pc:docMk/>
            <pc:sldMk cId="1499918570" sldId="257"/>
            <ac:picMk id="20" creationId="{1712207F-6D24-7CBA-A7AB-0CF320B15BB8}"/>
          </ac:picMkLst>
        </pc:picChg>
      </pc:sldChg>
      <pc:sldChg chg="addSp modSp mod">
        <pc:chgData name="Leonie Smith" userId="fed1330f33f5650e" providerId="LiveId" clId="{21E81468-C072-4582-9820-DD6207062CD7}" dt="2023-05-08T05:04:55.806" v="19"/>
        <pc:sldMkLst>
          <pc:docMk/>
          <pc:sldMk cId="454763615" sldId="259"/>
        </pc:sldMkLst>
        <pc:spChg chg="mod">
          <ac:chgData name="Leonie Smith" userId="fed1330f33f5650e" providerId="LiveId" clId="{21E81468-C072-4582-9820-DD6207062CD7}" dt="2023-05-08T05:03:49.264" v="15" actId="113"/>
          <ac:spMkLst>
            <pc:docMk/>
            <pc:sldMk cId="454763615" sldId="259"/>
            <ac:spMk id="3" creationId="{A58184BD-88F1-BA02-40C1-D8403D0EEC0D}"/>
          </ac:spMkLst>
        </pc:spChg>
        <pc:spChg chg="mod">
          <ac:chgData name="Leonie Smith" userId="fed1330f33f5650e" providerId="LiveId" clId="{21E81468-C072-4582-9820-DD6207062CD7}" dt="2023-05-08T05:03:37.991" v="13" actId="21"/>
          <ac:spMkLst>
            <pc:docMk/>
            <pc:sldMk cId="454763615" sldId="259"/>
            <ac:spMk id="4" creationId="{EE2AC625-9141-A801-F431-DD5F79396320}"/>
          </ac:spMkLst>
        </pc:spChg>
        <pc:picChg chg="add mod">
          <ac:chgData name="Leonie Smith" userId="fed1330f33f5650e" providerId="LiveId" clId="{21E81468-C072-4582-9820-DD6207062CD7}" dt="2023-05-08T05:04:55.806" v="19"/>
          <ac:picMkLst>
            <pc:docMk/>
            <pc:sldMk cId="454763615" sldId="259"/>
            <ac:picMk id="8" creationId="{8E5D9295-98E6-F996-F2FD-EBFBCF742B95}"/>
          </ac:picMkLst>
        </pc:picChg>
      </pc:sldChg>
      <pc:sldChg chg="addSp modSp">
        <pc:chgData name="Leonie Smith" userId="fed1330f33f5650e" providerId="LiveId" clId="{21E81468-C072-4582-9820-DD6207062CD7}" dt="2023-05-08T05:05:46.994" v="20"/>
        <pc:sldMkLst>
          <pc:docMk/>
          <pc:sldMk cId="2346136586" sldId="260"/>
        </pc:sldMkLst>
        <pc:picChg chg="add mod">
          <ac:chgData name="Leonie Smith" userId="fed1330f33f5650e" providerId="LiveId" clId="{21E81468-C072-4582-9820-DD6207062CD7}" dt="2023-05-08T05:05:46.994" v="20"/>
          <ac:picMkLst>
            <pc:docMk/>
            <pc:sldMk cId="2346136586" sldId="260"/>
            <ac:picMk id="9" creationId="{B101C612-768E-FDDE-6F89-07F1F2DA2F7D}"/>
          </ac:picMkLst>
        </pc:picChg>
      </pc:sldChg>
      <pc:sldChg chg="addSp delSp modSp mod modTransition modAnim">
        <pc:chgData name="Leonie Smith" userId="fed1330f33f5650e" providerId="LiveId" clId="{21E81468-C072-4582-9820-DD6207062CD7}" dt="2023-05-08T05:08:10.810" v="61"/>
        <pc:sldMkLst>
          <pc:docMk/>
          <pc:sldMk cId="4037329247" sldId="261"/>
        </pc:sldMkLst>
        <pc:spChg chg="mod">
          <ac:chgData name="Leonie Smith" userId="fed1330f33f5650e" providerId="LiveId" clId="{21E81468-C072-4582-9820-DD6207062CD7}" dt="2023-05-08T05:06:55.195" v="55" actId="20577"/>
          <ac:spMkLst>
            <pc:docMk/>
            <pc:sldMk cId="4037329247" sldId="261"/>
            <ac:spMk id="4" creationId="{EE2AC625-9141-A801-F431-DD5F79396320}"/>
          </ac:spMkLst>
        </pc:spChg>
        <pc:picChg chg="add del mod">
          <ac:chgData name="Leonie Smith" userId="fed1330f33f5650e" providerId="LiveId" clId="{21E81468-C072-4582-9820-DD6207062CD7}" dt="2023-05-08T05:07:52.899" v="60"/>
          <ac:picMkLst>
            <pc:docMk/>
            <pc:sldMk cId="4037329247" sldId="261"/>
            <ac:picMk id="13" creationId="{461B7A58-4F4B-2EDC-88DC-917288988149}"/>
          </ac:picMkLst>
        </pc:picChg>
        <pc:picChg chg="add del mod">
          <ac:chgData name="Leonie Smith" userId="fed1330f33f5650e" providerId="LiveId" clId="{21E81468-C072-4582-9820-DD6207062CD7}" dt="2023-05-08T05:08:10.810" v="61"/>
          <ac:picMkLst>
            <pc:docMk/>
            <pc:sldMk cId="4037329247" sldId="261"/>
            <ac:picMk id="16" creationId="{246A9552-0E74-6D06-0433-674F4E3D654E}"/>
          </ac:picMkLst>
        </pc:picChg>
        <pc:picChg chg="add mod">
          <ac:chgData name="Leonie Smith" userId="fed1330f33f5650e" providerId="LiveId" clId="{21E81468-C072-4582-9820-DD6207062CD7}" dt="2023-05-08T05:08:10.810" v="61"/>
          <ac:picMkLst>
            <pc:docMk/>
            <pc:sldMk cId="4037329247" sldId="261"/>
            <ac:picMk id="17" creationId="{016C2D13-DED8-C322-E9AB-1AC4039CD1F9}"/>
          </ac:picMkLst>
        </pc:picChg>
      </pc:sldChg>
      <pc:sldChg chg="addSp delSp modSp mod modTransition modAnim">
        <pc:chgData name="Leonie Smith" userId="fed1330f33f5650e" providerId="LiveId" clId="{21E81468-C072-4582-9820-DD6207062CD7}" dt="2023-05-08T05:10:48.941" v="68"/>
        <pc:sldMkLst>
          <pc:docMk/>
          <pc:sldMk cId="1909638311" sldId="262"/>
        </pc:sldMkLst>
        <pc:picChg chg="add del mod">
          <ac:chgData name="Leonie Smith" userId="fed1330f33f5650e" providerId="LiveId" clId="{21E81468-C072-4582-9820-DD6207062CD7}" dt="2023-05-08T05:09:54.924" v="64"/>
          <ac:picMkLst>
            <pc:docMk/>
            <pc:sldMk cId="1909638311" sldId="262"/>
            <ac:picMk id="9" creationId="{2DC0203B-5305-73A6-7600-D7DE93DC3E18}"/>
          </ac:picMkLst>
        </pc:picChg>
        <pc:picChg chg="add del mod">
          <ac:chgData name="Leonie Smith" userId="fed1330f33f5650e" providerId="LiveId" clId="{21E81468-C072-4582-9820-DD6207062CD7}" dt="2023-05-08T05:10:18.684" v="65"/>
          <ac:picMkLst>
            <pc:docMk/>
            <pc:sldMk cId="1909638311" sldId="262"/>
            <ac:picMk id="12" creationId="{00F43826-D936-BDFF-880A-EF9BC0F01E18}"/>
          </ac:picMkLst>
        </pc:picChg>
        <pc:picChg chg="add del mod">
          <ac:chgData name="Leonie Smith" userId="fed1330f33f5650e" providerId="LiveId" clId="{21E81468-C072-4582-9820-DD6207062CD7}" dt="2023-05-08T05:10:28.338" v="67"/>
          <ac:picMkLst>
            <pc:docMk/>
            <pc:sldMk cId="1909638311" sldId="262"/>
            <ac:picMk id="13" creationId="{2676FEB9-9473-FA07-076B-E3EAB6D55B0E}"/>
          </ac:picMkLst>
        </pc:picChg>
        <pc:picChg chg="add del mod ord">
          <ac:chgData name="Leonie Smith" userId="fed1330f33f5650e" providerId="LiveId" clId="{21E81468-C072-4582-9820-DD6207062CD7}" dt="2023-05-08T05:10:48.941" v="68"/>
          <ac:picMkLst>
            <pc:docMk/>
            <pc:sldMk cId="1909638311" sldId="262"/>
            <ac:picMk id="16" creationId="{34E14826-B3E3-0A6F-9CAF-A5A449005004}"/>
          </ac:picMkLst>
        </pc:picChg>
        <pc:picChg chg="add mod">
          <ac:chgData name="Leonie Smith" userId="fed1330f33f5650e" providerId="LiveId" clId="{21E81468-C072-4582-9820-DD6207062CD7}" dt="2023-05-08T05:10:48.941" v="68"/>
          <ac:picMkLst>
            <pc:docMk/>
            <pc:sldMk cId="1909638311" sldId="262"/>
            <ac:picMk id="17" creationId="{CF677800-C7C3-623C-CCFF-96EC80B6C2B2}"/>
          </ac:picMkLst>
        </pc:picChg>
      </pc:sldChg>
      <pc:sldChg chg="addSp delSp modSp mod modTransition modAnim">
        <pc:chgData name="Leonie Smith" userId="fed1330f33f5650e" providerId="LiveId" clId="{21E81468-C072-4582-9820-DD6207062CD7}" dt="2023-05-08T05:15:02.689" v="78"/>
        <pc:sldMkLst>
          <pc:docMk/>
          <pc:sldMk cId="641208035" sldId="263"/>
        </pc:sldMkLst>
        <pc:picChg chg="add del mod">
          <ac:chgData name="Leonie Smith" userId="fed1330f33f5650e" providerId="LiveId" clId="{21E81468-C072-4582-9820-DD6207062CD7}" dt="2023-05-08T05:13:44.020" v="71"/>
          <ac:picMkLst>
            <pc:docMk/>
            <pc:sldMk cId="641208035" sldId="263"/>
            <ac:picMk id="9" creationId="{FCC68B6E-4D84-0AAF-47BF-2005D87E629E}"/>
          </ac:picMkLst>
        </pc:picChg>
        <pc:picChg chg="add del mod">
          <ac:chgData name="Leonie Smith" userId="fed1330f33f5650e" providerId="LiveId" clId="{21E81468-C072-4582-9820-DD6207062CD7}" dt="2023-05-08T05:13:50.502" v="72"/>
          <ac:picMkLst>
            <pc:docMk/>
            <pc:sldMk cId="641208035" sldId="263"/>
            <ac:picMk id="15" creationId="{21532D97-A379-FB17-B27C-14C0EF17013B}"/>
          </ac:picMkLst>
        </pc:picChg>
        <pc:picChg chg="add del mod">
          <ac:chgData name="Leonie Smith" userId="fed1330f33f5650e" providerId="LiveId" clId="{21E81468-C072-4582-9820-DD6207062CD7}" dt="2023-05-08T05:14:30.941" v="74"/>
          <ac:picMkLst>
            <pc:docMk/>
            <pc:sldMk cId="641208035" sldId="263"/>
            <ac:picMk id="16" creationId="{834EDE83-51D3-3D6A-C189-4CC56E4244A2}"/>
          </ac:picMkLst>
        </pc:picChg>
        <pc:picChg chg="add del mod ord">
          <ac:chgData name="Leonie Smith" userId="fed1330f33f5650e" providerId="LiveId" clId="{21E81468-C072-4582-9820-DD6207062CD7}" dt="2023-05-08T05:14:39.241" v="75"/>
          <ac:picMkLst>
            <pc:docMk/>
            <pc:sldMk cId="641208035" sldId="263"/>
            <ac:picMk id="21" creationId="{1217895D-42F5-00FE-AE46-7A44094814DD}"/>
          </ac:picMkLst>
        </pc:picChg>
        <pc:picChg chg="add del mod">
          <ac:chgData name="Leonie Smith" userId="fed1330f33f5650e" providerId="LiveId" clId="{21E81468-C072-4582-9820-DD6207062CD7}" dt="2023-05-08T05:14:48.112" v="77"/>
          <ac:picMkLst>
            <pc:docMk/>
            <pc:sldMk cId="641208035" sldId="263"/>
            <ac:picMk id="22" creationId="{7BD6800E-086F-20B4-BCB7-4BD425FB90D9}"/>
          </ac:picMkLst>
        </pc:picChg>
        <pc:picChg chg="add del mod ord">
          <ac:chgData name="Leonie Smith" userId="fed1330f33f5650e" providerId="LiveId" clId="{21E81468-C072-4582-9820-DD6207062CD7}" dt="2023-05-08T05:15:02.689" v="78"/>
          <ac:picMkLst>
            <pc:docMk/>
            <pc:sldMk cId="641208035" sldId="263"/>
            <ac:picMk id="25" creationId="{984D68B0-6B58-DAEC-6E53-E6A001B6D382}"/>
          </ac:picMkLst>
        </pc:picChg>
        <pc:picChg chg="add mod">
          <ac:chgData name="Leonie Smith" userId="fed1330f33f5650e" providerId="LiveId" clId="{21E81468-C072-4582-9820-DD6207062CD7}" dt="2023-05-08T05:15:02.689" v="78"/>
          <ac:picMkLst>
            <pc:docMk/>
            <pc:sldMk cId="641208035" sldId="263"/>
            <ac:picMk id="26" creationId="{E02420A0-6D5E-D843-DD6E-9C0BEC0193BC}"/>
          </ac:picMkLst>
        </pc:picChg>
      </pc:sldChg>
      <pc:sldChg chg="addSp delSp modSp mod modTransition modAnim">
        <pc:chgData name="Leonie Smith" userId="fed1330f33f5650e" providerId="LiveId" clId="{21E81468-C072-4582-9820-DD6207062CD7}" dt="2023-05-08T05:18:20.312" v="88"/>
        <pc:sldMkLst>
          <pc:docMk/>
          <pc:sldMk cId="4044745628" sldId="264"/>
        </pc:sldMkLst>
        <pc:picChg chg="add del mod">
          <ac:chgData name="Leonie Smith" userId="fed1330f33f5650e" providerId="LiveId" clId="{21E81468-C072-4582-9820-DD6207062CD7}" dt="2023-05-08T05:16:11.200" v="81"/>
          <ac:picMkLst>
            <pc:docMk/>
            <pc:sldMk cId="4044745628" sldId="264"/>
            <ac:picMk id="9" creationId="{967EFAE5-B98B-A0B0-A251-A4312F40DC74}"/>
          </ac:picMkLst>
        </pc:picChg>
        <pc:picChg chg="add del mod">
          <ac:chgData name="Leonie Smith" userId="fed1330f33f5650e" providerId="LiveId" clId="{21E81468-C072-4582-9820-DD6207062CD7}" dt="2023-05-08T05:16:29.874" v="82"/>
          <ac:picMkLst>
            <pc:docMk/>
            <pc:sldMk cId="4044745628" sldId="264"/>
            <ac:picMk id="12" creationId="{0646CB0F-8033-FE7E-A713-7C54BCE3D6D6}"/>
          </ac:picMkLst>
        </pc:picChg>
        <pc:picChg chg="add del mod">
          <ac:chgData name="Leonie Smith" userId="fed1330f33f5650e" providerId="LiveId" clId="{21E81468-C072-4582-9820-DD6207062CD7}" dt="2023-05-08T05:17:11.056" v="84"/>
          <ac:picMkLst>
            <pc:docMk/>
            <pc:sldMk cId="4044745628" sldId="264"/>
            <ac:picMk id="13" creationId="{E9B76F4C-5591-245E-83D7-99D039060DA1}"/>
          </ac:picMkLst>
        </pc:picChg>
        <pc:picChg chg="add del mod ord">
          <ac:chgData name="Leonie Smith" userId="fed1330f33f5650e" providerId="LiveId" clId="{21E81468-C072-4582-9820-DD6207062CD7}" dt="2023-05-08T05:17:28.316" v="85"/>
          <ac:picMkLst>
            <pc:docMk/>
            <pc:sldMk cId="4044745628" sldId="264"/>
            <ac:picMk id="16" creationId="{BD3C2E6B-56B5-FF1F-4AEE-756BA7DE44E8}"/>
          </ac:picMkLst>
        </pc:picChg>
        <pc:picChg chg="add del mod">
          <ac:chgData name="Leonie Smith" userId="fed1330f33f5650e" providerId="LiveId" clId="{21E81468-C072-4582-9820-DD6207062CD7}" dt="2023-05-08T05:18:03.395" v="87"/>
          <ac:picMkLst>
            <pc:docMk/>
            <pc:sldMk cId="4044745628" sldId="264"/>
            <ac:picMk id="17" creationId="{4F4EE55A-400F-6D43-CF37-9C3CB5813609}"/>
          </ac:picMkLst>
        </pc:picChg>
        <pc:picChg chg="add del mod ord">
          <ac:chgData name="Leonie Smith" userId="fed1330f33f5650e" providerId="LiveId" clId="{21E81468-C072-4582-9820-DD6207062CD7}" dt="2023-05-08T05:18:20.312" v="88"/>
          <ac:picMkLst>
            <pc:docMk/>
            <pc:sldMk cId="4044745628" sldId="264"/>
            <ac:picMk id="22" creationId="{9E24E255-9521-60B5-B37A-BC3655C9764A}"/>
          </ac:picMkLst>
        </pc:picChg>
        <pc:picChg chg="add mod">
          <ac:chgData name="Leonie Smith" userId="fed1330f33f5650e" providerId="LiveId" clId="{21E81468-C072-4582-9820-DD6207062CD7}" dt="2023-05-08T05:18:20.312" v="88"/>
          <ac:picMkLst>
            <pc:docMk/>
            <pc:sldMk cId="4044745628" sldId="264"/>
            <ac:picMk id="23" creationId="{BBE35C01-ADA5-6557-5275-690452BF0F31}"/>
          </ac:picMkLst>
        </pc:picChg>
      </pc:sldChg>
      <pc:sldChg chg="addSp modSp">
        <pc:chgData name="Leonie Smith" userId="fed1330f33f5650e" providerId="LiveId" clId="{21E81468-C072-4582-9820-DD6207062CD7}" dt="2023-05-08T05:20:17.855" v="89"/>
        <pc:sldMkLst>
          <pc:docMk/>
          <pc:sldMk cId="3575870363" sldId="266"/>
        </pc:sldMkLst>
        <pc:picChg chg="add mod">
          <ac:chgData name="Leonie Smith" userId="fed1330f33f5650e" providerId="LiveId" clId="{21E81468-C072-4582-9820-DD6207062CD7}" dt="2023-05-08T05:20:17.855" v="89"/>
          <ac:picMkLst>
            <pc:docMk/>
            <pc:sldMk cId="3575870363" sldId="266"/>
            <ac:picMk id="10" creationId="{90E59BD9-21D8-6FA3-DD4F-AD287062731C}"/>
          </ac:picMkLst>
        </pc:picChg>
      </pc:sldChg>
      <pc:sldChg chg="addSp delSp modSp mod modTransition modAnim">
        <pc:chgData name="Leonie Smith" userId="fed1330f33f5650e" providerId="LiveId" clId="{21E81468-C072-4582-9820-DD6207062CD7}" dt="2023-05-08T05:22:18.751" v="93"/>
        <pc:sldMkLst>
          <pc:docMk/>
          <pc:sldMk cId="4017137865" sldId="267"/>
        </pc:sldMkLst>
        <pc:picChg chg="add del mod">
          <ac:chgData name="Leonie Smith" userId="fed1330f33f5650e" providerId="LiveId" clId="{21E81468-C072-4582-9820-DD6207062CD7}" dt="2023-05-08T05:22:07.206" v="92"/>
          <ac:picMkLst>
            <pc:docMk/>
            <pc:sldMk cId="4017137865" sldId="267"/>
            <ac:picMk id="10" creationId="{4B003EB7-1435-AB3F-5755-BFFD71F72B2F}"/>
          </ac:picMkLst>
        </pc:picChg>
        <pc:picChg chg="add del mod">
          <ac:chgData name="Leonie Smith" userId="fed1330f33f5650e" providerId="LiveId" clId="{21E81468-C072-4582-9820-DD6207062CD7}" dt="2023-05-08T05:22:18.751" v="93"/>
          <ac:picMkLst>
            <pc:docMk/>
            <pc:sldMk cId="4017137865" sldId="267"/>
            <ac:picMk id="13" creationId="{60E6A5A9-3BA3-5721-8ADB-148598122AB0}"/>
          </ac:picMkLst>
        </pc:picChg>
        <pc:picChg chg="add mod">
          <ac:chgData name="Leonie Smith" userId="fed1330f33f5650e" providerId="LiveId" clId="{21E81468-C072-4582-9820-DD6207062CD7}" dt="2023-05-08T05:22:18.751" v="93"/>
          <ac:picMkLst>
            <pc:docMk/>
            <pc:sldMk cId="4017137865" sldId="267"/>
            <ac:picMk id="14" creationId="{79C66A91-3E13-2F4F-BB38-18656581A589}"/>
          </ac:picMkLst>
        </pc:picChg>
      </pc:sldChg>
      <pc:sldChg chg="addSp modSp">
        <pc:chgData name="Leonie Smith" userId="fed1330f33f5650e" providerId="LiveId" clId="{21E81468-C072-4582-9820-DD6207062CD7}" dt="2023-05-08T05:23:27.758" v="94"/>
        <pc:sldMkLst>
          <pc:docMk/>
          <pc:sldMk cId="3137811553" sldId="268"/>
        </pc:sldMkLst>
        <pc:picChg chg="add mod">
          <ac:chgData name="Leonie Smith" userId="fed1330f33f5650e" providerId="LiveId" clId="{21E81468-C072-4582-9820-DD6207062CD7}" dt="2023-05-08T05:23:27.758" v="94"/>
          <ac:picMkLst>
            <pc:docMk/>
            <pc:sldMk cId="3137811553" sldId="268"/>
            <ac:picMk id="9" creationId="{32FAAA9E-566D-7C81-61C6-6B2AF71EFB35}"/>
          </ac:picMkLst>
        </pc:picChg>
      </pc:sldChg>
      <pc:sldChg chg="addSp modSp">
        <pc:chgData name="Leonie Smith" userId="fed1330f33f5650e" providerId="LiveId" clId="{21E81468-C072-4582-9820-DD6207062CD7}" dt="2023-05-08T05:24:41.237" v="95"/>
        <pc:sldMkLst>
          <pc:docMk/>
          <pc:sldMk cId="1922139011" sldId="281"/>
        </pc:sldMkLst>
        <pc:picChg chg="add mod">
          <ac:chgData name="Leonie Smith" userId="fed1330f33f5650e" providerId="LiveId" clId="{21E81468-C072-4582-9820-DD6207062CD7}" dt="2023-05-08T05:24:41.237" v="95"/>
          <ac:picMkLst>
            <pc:docMk/>
            <pc:sldMk cId="1922139011" sldId="281"/>
            <ac:picMk id="9" creationId="{06F8B6CE-93BD-DD9C-181F-AE6825859280}"/>
          </ac:picMkLst>
        </pc:picChg>
      </pc:sldChg>
      <pc:sldChg chg="addSp delSp modSp mod modTransition modAnim">
        <pc:chgData name="Leonie Smith" userId="fed1330f33f5650e" providerId="LiveId" clId="{21E81468-C072-4582-9820-DD6207062CD7}" dt="2023-05-08T05:27:37.840" v="114"/>
        <pc:sldMkLst>
          <pc:docMk/>
          <pc:sldMk cId="3166251957" sldId="283"/>
        </pc:sldMkLst>
        <pc:picChg chg="add del mod">
          <ac:chgData name="Leonie Smith" userId="fed1330f33f5650e" providerId="LiveId" clId="{21E81468-C072-4582-9820-DD6207062CD7}" dt="2023-05-08T05:26:06.023" v="98"/>
          <ac:picMkLst>
            <pc:docMk/>
            <pc:sldMk cId="3166251957" sldId="283"/>
            <ac:picMk id="6" creationId="{07972D4D-A46A-30FF-9B08-D867FFA9B3EB}"/>
          </ac:picMkLst>
        </pc:picChg>
        <pc:picChg chg="add del mod">
          <ac:chgData name="Leonie Smith" userId="fed1330f33f5650e" providerId="LiveId" clId="{21E81468-C072-4582-9820-DD6207062CD7}" dt="2023-05-08T05:26:14.676" v="99"/>
          <ac:picMkLst>
            <pc:docMk/>
            <pc:sldMk cId="3166251957" sldId="283"/>
            <ac:picMk id="9" creationId="{26C22075-2336-5C47-1982-6B9A41CD2765}"/>
          </ac:picMkLst>
        </pc:picChg>
        <pc:picChg chg="add del mod">
          <ac:chgData name="Leonie Smith" userId="fed1330f33f5650e" providerId="LiveId" clId="{21E81468-C072-4582-9820-DD6207062CD7}" dt="2023-05-08T05:26:24.679" v="101"/>
          <ac:picMkLst>
            <pc:docMk/>
            <pc:sldMk cId="3166251957" sldId="283"/>
            <ac:picMk id="10" creationId="{E6399670-83A0-9B2A-43C8-8902DD126452}"/>
          </ac:picMkLst>
        </pc:picChg>
        <pc:picChg chg="add del mod ord">
          <ac:chgData name="Leonie Smith" userId="fed1330f33f5650e" providerId="LiveId" clId="{21E81468-C072-4582-9820-DD6207062CD7}" dt="2023-05-08T05:26:30.565" v="102"/>
          <ac:picMkLst>
            <pc:docMk/>
            <pc:sldMk cId="3166251957" sldId="283"/>
            <ac:picMk id="13" creationId="{947A613F-2544-14EB-7D2F-885D7B430C3C}"/>
          </ac:picMkLst>
        </pc:picChg>
        <pc:picChg chg="add del mod">
          <ac:chgData name="Leonie Smith" userId="fed1330f33f5650e" providerId="LiveId" clId="{21E81468-C072-4582-9820-DD6207062CD7}" dt="2023-05-08T05:26:37.417" v="104"/>
          <ac:picMkLst>
            <pc:docMk/>
            <pc:sldMk cId="3166251957" sldId="283"/>
            <ac:picMk id="14" creationId="{80FBC9DD-0B3E-2451-CAA3-FCC021DB8BCB}"/>
          </ac:picMkLst>
        </pc:picChg>
        <pc:picChg chg="add del mod ord">
          <ac:chgData name="Leonie Smith" userId="fed1330f33f5650e" providerId="LiveId" clId="{21E81468-C072-4582-9820-DD6207062CD7}" dt="2023-05-08T05:26:55.604" v="105"/>
          <ac:picMkLst>
            <pc:docMk/>
            <pc:sldMk cId="3166251957" sldId="283"/>
            <ac:picMk id="17" creationId="{1509B506-0BB0-0DC3-B4E4-0D1943CAA515}"/>
          </ac:picMkLst>
        </pc:picChg>
        <pc:picChg chg="add del mod">
          <ac:chgData name="Leonie Smith" userId="fed1330f33f5650e" providerId="LiveId" clId="{21E81468-C072-4582-9820-DD6207062CD7}" dt="2023-05-08T05:26:58.348" v="107"/>
          <ac:picMkLst>
            <pc:docMk/>
            <pc:sldMk cId="3166251957" sldId="283"/>
            <ac:picMk id="18" creationId="{B74C5F92-3E32-4C9B-41FD-9C3A3FFC32BF}"/>
          </ac:picMkLst>
        </pc:picChg>
        <pc:picChg chg="add del mod ord">
          <ac:chgData name="Leonie Smith" userId="fed1330f33f5650e" providerId="LiveId" clId="{21E81468-C072-4582-9820-DD6207062CD7}" dt="2023-05-08T05:27:03.661" v="108"/>
          <ac:picMkLst>
            <pc:docMk/>
            <pc:sldMk cId="3166251957" sldId="283"/>
            <ac:picMk id="21" creationId="{773B3484-B1E3-10D4-5A66-3D1BE11F3CD6}"/>
          </ac:picMkLst>
        </pc:picChg>
        <pc:picChg chg="add del mod">
          <ac:chgData name="Leonie Smith" userId="fed1330f33f5650e" providerId="LiveId" clId="{21E81468-C072-4582-9820-DD6207062CD7}" dt="2023-05-08T05:27:07.423" v="110"/>
          <ac:picMkLst>
            <pc:docMk/>
            <pc:sldMk cId="3166251957" sldId="283"/>
            <ac:picMk id="22" creationId="{C64FD301-46D6-4443-06AB-444E8BCD92A7}"/>
          </ac:picMkLst>
        </pc:picChg>
        <pc:picChg chg="add del mod ord">
          <ac:chgData name="Leonie Smith" userId="fed1330f33f5650e" providerId="LiveId" clId="{21E81468-C072-4582-9820-DD6207062CD7}" dt="2023-05-08T05:27:14.915" v="111"/>
          <ac:picMkLst>
            <pc:docMk/>
            <pc:sldMk cId="3166251957" sldId="283"/>
            <ac:picMk id="25" creationId="{32500DEE-29EF-9780-6209-FB643201C144}"/>
          </ac:picMkLst>
        </pc:picChg>
        <pc:picChg chg="add del mod">
          <ac:chgData name="Leonie Smith" userId="fed1330f33f5650e" providerId="LiveId" clId="{21E81468-C072-4582-9820-DD6207062CD7}" dt="2023-05-08T05:27:17.662" v="113"/>
          <ac:picMkLst>
            <pc:docMk/>
            <pc:sldMk cId="3166251957" sldId="283"/>
            <ac:picMk id="26" creationId="{44F7937D-88AC-7D73-40EB-9BB88B5DF2CE}"/>
          </ac:picMkLst>
        </pc:picChg>
        <pc:picChg chg="add del mod ord">
          <ac:chgData name="Leonie Smith" userId="fed1330f33f5650e" providerId="LiveId" clId="{21E81468-C072-4582-9820-DD6207062CD7}" dt="2023-05-08T05:27:37.840" v="114"/>
          <ac:picMkLst>
            <pc:docMk/>
            <pc:sldMk cId="3166251957" sldId="283"/>
            <ac:picMk id="29" creationId="{2C24701F-5624-75C6-4EA3-378476479DA6}"/>
          </ac:picMkLst>
        </pc:picChg>
        <pc:picChg chg="add mod">
          <ac:chgData name="Leonie Smith" userId="fed1330f33f5650e" providerId="LiveId" clId="{21E81468-C072-4582-9820-DD6207062CD7}" dt="2023-05-08T05:27:37.840" v="114"/>
          <ac:picMkLst>
            <pc:docMk/>
            <pc:sldMk cId="3166251957" sldId="283"/>
            <ac:picMk id="30" creationId="{20A6A9B5-C365-E3D1-45FF-3E6E96E14402}"/>
          </ac:picMkLst>
        </pc:picChg>
      </pc:sldChg>
      <pc:sldChg chg="addSp modSp">
        <pc:chgData name="Leonie Smith" userId="fed1330f33f5650e" providerId="LiveId" clId="{21E81468-C072-4582-9820-DD6207062CD7}" dt="2023-05-08T05:29:10.438" v="115"/>
        <pc:sldMkLst>
          <pc:docMk/>
          <pc:sldMk cId="1522780631" sldId="285"/>
        </pc:sldMkLst>
        <pc:picChg chg="add mod">
          <ac:chgData name="Leonie Smith" userId="fed1330f33f5650e" providerId="LiveId" clId="{21E81468-C072-4582-9820-DD6207062CD7}" dt="2023-05-08T05:29:10.438" v="115"/>
          <ac:picMkLst>
            <pc:docMk/>
            <pc:sldMk cId="1522780631" sldId="285"/>
            <ac:picMk id="7" creationId="{67451E37-E81A-006F-C866-6985246F71C6}"/>
          </ac:picMkLst>
        </pc:picChg>
      </pc:sldChg>
      <pc:sldChg chg="addSp delSp modSp mod modTransition modAnim">
        <pc:chgData name="Leonie Smith" userId="fed1330f33f5650e" providerId="LiveId" clId="{21E81468-C072-4582-9820-DD6207062CD7}" dt="2023-05-08T05:35:16.586" v="135"/>
        <pc:sldMkLst>
          <pc:docMk/>
          <pc:sldMk cId="2332778949" sldId="287"/>
        </pc:sldMkLst>
        <pc:picChg chg="add del mod">
          <ac:chgData name="Leonie Smith" userId="fed1330f33f5650e" providerId="LiveId" clId="{21E81468-C072-4582-9820-DD6207062CD7}" dt="2023-05-08T05:33:32.106" v="128"/>
          <ac:picMkLst>
            <pc:docMk/>
            <pc:sldMk cId="2332778949" sldId="287"/>
            <ac:picMk id="6" creationId="{6653D376-5CDD-5159-BD2B-D41E9E7FE453}"/>
          </ac:picMkLst>
        </pc:picChg>
        <pc:picChg chg="add del mod">
          <ac:chgData name="Leonie Smith" userId="fed1330f33f5650e" providerId="LiveId" clId="{21E81468-C072-4582-9820-DD6207062CD7}" dt="2023-05-08T05:33:38.045" v="129"/>
          <ac:picMkLst>
            <pc:docMk/>
            <pc:sldMk cId="2332778949" sldId="287"/>
            <ac:picMk id="10" creationId="{35A62181-4BFA-5199-A8C9-8969B0E9FE17}"/>
          </ac:picMkLst>
        </pc:picChg>
        <pc:picChg chg="add del mod">
          <ac:chgData name="Leonie Smith" userId="fed1330f33f5650e" providerId="LiveId" clId="{21E81468-C072-4582-9820-DD6207062CD7}" dt="2023-05-08T05:33:44.052" v="131"/>
          <ac:picMkLst>
            <pc:docMk/>
            <pc:sldMk cId="2332778949" sldId="287"/>
            <ac:picMk id="11" creationId="{AD00F8C7-FBFD-289E-5C77-39441C1BD910}"/>
          </ac:picMkLst>
        </pc:picChg>
        <pc:picChg chg="add del mod ord">
          <ac:chgData name="Leonie Smith" userId="fed1330f33f5650e" providerId="LiveId" clId="{21E81468-C072-4582-9820-DD6207062CD7}" dt="2023-05-08T05:34:00.594" v="132"/>
          <ac:picMkLst>
            <pc:docMk/>
            <pc:sldMk cId="2332778949" sldId="287"/>
            <ac:picMk id="14" creationId="{A8FEEA0D-FCD8-58CD-4C5E-88E4D82924DD}"/>
          </ac:picMkLst>
        </pc:picChg>
        <pc:picChg chg="add del mod">
          <ac:chgData name="Leonie Smith" userId="fed1330f33f5650e" providerId="LiveId" clId="{21E81468-C072-4582-9820-DD6207062CD7}" dt="2023-05-08T05:34:59.593" v="134"/>
          <ac:picMkLst>
            <pc:docMk/>
            <pc:sldMk cId="2332778949" sldId="287"/>
            <ac:picMk id="15" creationId="{C96DDA03-80AE-13D4-1920-94D58938CD22}"/>
          </ac:picMkLst>
        </pc:picChg>
        <pc:picChg chg="add del mod ord">
          <ac:chgData name="Leonie Smith" userId="fed1330f33f5650e" providerId="LiveId" clId="{21E81468-C072-4582-9820-DD6207062CD7}" dt="2023-05-08T05:35:16.586" v="135"/>
          <ac:picMkLst>
            <pc:docMk/>
            <pc:sldMk cId="2332778949" sldId="287"/>
            <ac:picMk id="20" creationId="{098A57D7-29E6-A2B1-9CD4-16C0203F977E}"/>
          </ac:picMkLst>
        </pc:picChg>
        <pc:picChg chg="add mod">
          <ac:chgData name="Leonie Smith" userId="fed1330f33f5650e" providerId="LiveId" clId="{21E81468-C072-4582-9820-DD6207062CD7}" dt="2023-05-08T05:35:16.586" v="135"/>
          <ac:picMkLst>
            <pc:docMk/>
            <pc:sldMk cId="2332778949" sldId="287"/>
            <ac:picMk id="21" creationId="{4D3EAEEF-7B71-C12E-4E46-6B8818A5714D}"/>
          </ac:picMkLst>
        </pc:picChg>
      </pc:sldChg>
      <pc:sldChg chg="addSp delSp modSp mod modTransition modAnim">
        <pc:chgData name="Leonie Smith" userId="fed1330f33f5650e" providerId="LiveId" clId="{21E81468-C072-4582-9820-DD6207062CD7}" dt="2023-05-08T05:38:18.681" v="148"/>
        <pc:sldMkLst>
          <pc:docMk/>
          <pc:sldMk cId="3153919605" sldId="289"/>
        </pc:sldMkLst>
        <pc:picChg chg="add del mod">
          <ac:chgData name="Leonie Smith" userId="fed1330f33f5650e" providerId="LiveId" clId="{21E81468-C072-4582-9820-DD6207062CD7}" dt="2023-05-08T05:36:37.367" v="138"/>
          <ac:picMkLst>
            <pc:docMk/>
            <pc:sldMk cId="3153919605" sldId="289"/>
            <ac:picMk id="6" creationId="{BB474FB6-7632-7CA9-7AC5-445285B64F1B}"/>
          </ac:picMkLst>
        </pc:picChg>
        <pc:picChg chg="add del mod">
          <ac:chgData name="Leonie Smith" userId="fed1330f33f5650e" providerId="LiveId" clId="{21E81468-C072-4582-9820-DD6207062CD7}" dt="2023-05-08T05:36:40.895" v="139"/>
          <ac:picMkLst>
            <pc:docMk/>
            <pc:sldMk cId="3153919605" sldId="289"/>
            <ac:picMk id="9" creationId="{D48B5F7B-7E69-3313-C7A1-D7F320A16B01}"/>
          </ac:picMkLst>
        </pc:picChg>
        <pc:picChg chg="add del mod">
          <ac:chgData name="Leonie Smith" userId="fed1330f33f5650e" providerId="LiveId" clId="{21E81468-C072-4582-9820-DD6207062CD7}" dt="2023-05-08T05:36:54.646" v="141"/>
          <ac:picMkLst>
            <pc:docMk/>
            <pc:sldMk cId="3153919605" sldId="289"/>
            <ac:picMk id="10" creationId="{8598A74B-49F3-2CD6-FCA2-F41E9D104407}"/>
          </ac:picMkLst>
        </pc:picChg>
        <pc:picChg chg="add del mod ord">
          <ac:chgData name="Leonie Smith" userId="fed1330f33f5650e" providerId="LiveId" clId="{21E81468-C072-4582-9820-DD6207062CD7}" dt="2023-05-08T05:37:09.895" v="142"/>
          <ac:picMkLst>
            <pc:docMk/>
            <pc:sldMk cId="3153919605" sldId="289"/>
            <ac:picMk id="13" creationId="{4436F0F9-EBF8-6A6D-E918-296A6F62832C}"/>
          </ac:picMkLst>
        </pc:picChg>
        <pc:picChg chg="add del mod">
          <ac:chgData name="Leonie Smith" userId="fed1330f33f5650e" providerId="LiveId" clId="{21E81468-C072-4582-9820-DD6207062CD7}" dt="2023-05-08T05:37:39.665" v="144"/>
          <ac:picMkLst>
            <pc:docMk/>
            <pc:sldMk cId="3153919605" sldId="289"/>
            <ac:picMk id="14" creationId="{80273694-11D7-61AA-2AA8-336F72A6A92B}"/>
          </ac:picMkLst>
        </pc:picChg>
        <pc:picChg chg="add del mod ord">
          <ac:chgData name="Leonie Smith" userId="fed1330f33f5650e" providerId="LiveId" clId="{21E81468-C072-4582-9820-DD6207062CD7}" dt="2023-05-08T05:37:54.783" v="145"/>
          <ac:picMkLst>
            <pc:docMk/>
            <pc:sldMk cId="3153919605" sldId="289"/>
            <ac:picMk id="19" creationId="{720568C5-9391-4CDC-353E-764BB35B20BD}"/>
          </ac:picMkLst>
        </pc:picChg>
        <pc:picChg chg="add del mod">
          <ac:chgData name="Leonie Smith" userId="fed1330f33f5650e" providerId="LiveId" clId="{21E81468-C072-4582-9820-DD6207062CD7}" dt="2023-05-08T05:38:05.507" v="147"/>
          <ac:picMkLst>
            <pc:docMk/>
            <pc:sldMk cId="3153919605" sldId="289"/>
            <ac:picMk id="20" creationId="{A2F5B230-6036-733E-E1D9-786A163633F5}"/>
          </ac:picMkLst>
        </pc:picChg>
        <pc:picChg chg="add del mod ord">
          <ac:chgData name="Leonie Smith" userId="fed1330f33f5650e" providerId="LiveId" clId="{21E81468-C072-4582-9820-DD6207062CD7}" dt="2023-05-08T05:38:18.681" v="148"/>
          <ac:picMkLst>
            <pc:docMk/>
            <pc:sldMk cId="3153919605" sldId="289"/>
            <ac:picMk id="24" creationId="{9181039B-78F7-6976-B3BF-10501B9DAE16}"/>
          </ac:picMkLst>
        </pc:picChg>
        <pc:picChg chg="add mod">
          <ac:chgData name="Leonie Smith" userId="fed1330f33f5650e" providerId="LiveId" clId="{21E81468-C072-4582-9820-DD6207062CD7}" dt="2023-05-08T05:38:18.681" v="148"/>
          <ac:picMkLst>
            <pc:docMk/>
            <pc:sldMk cId="3153919605" sldId="289"/>
            <ac:picMk id="25" creationId="{53314697-FDE7-5C91-4683-3499ED905CD8}"/>
          </ac:picMkLst>
        </pc:picChg>
      </pc:sldChg>
      <pc:sldChg chg="del">
        <pc:chgData name="Leonie Smith" userId="fed1330f33f5650e" providerId="LiveId" clId="{21E81468-C072-4582-9820-DD6207062CD7}" dt="2023-05-08T05:07:03.369" v="56" actId="2696"/>
        <pc:sldMkLst>
          <pc:docMk/>
          <pc:sldMk cId="3693141455" sldId="296"/>
        </pc:sldMkLst>
      </pc:sldChg>
      <pc:sldChg chg="del">
        <pc:chgData name="Leonie Smith" userId="fed1330f33f5650e" providerId="LiveId" clId="{21E81468-C072-4582-9820-DD6207062CD7}" dt="2023-05-08T05:07:04.503" v="57" actId="2696"/>
        <pc:sldMkLst>
          <pc:docMk/>
          <pc:sldMk cId="680630757" sldId="297"/>
        </pc:sldMkLst>
      </pc:sldChg>
      <pc:sldChg chg="addSp delSp modSp mod modTransition modAnim">
        <pc:chgData name="Leonie Smith" userId="fed1330f33f5650e" providerId="LiveId" clId="{21E81468-C072-4582-9820-DD6207062CD7}" dt="2023-05-08T05:30:57.828" v="125"/>
        <pc:sldMkLst>
          <pc:docMk/>
          <pc:sldMk cId="30903740" sldId="298"/>
        </pc:sldMkLst>
        <pc:picChg chg="add del mod">
          <ac:chgData name="Leonie Smith" userId="fed1330f33f5650e" providerId="LiveId" clId="{21E81468-C072-4582-9820-DD6207062CD7}" dt="2023-05-08T05:30:07.909" v="118"/>
          <ac:picMkLst>
            <pc:docMk/>
            <pc:sldMk cId="30903740" sldId="298"/>
            <ac:picMk id="7" creationId="{E7C5F59A-0908-60BF-6BAC-1D18113357CF}"/>
          </ac:picMkLst>
        </pc:picChg>
        <pc:picChg chg="add del mod">
          <ac:chgData name="Leonie Smith" userId="fed1330f33f5650e" providerId="LiveId" clId="{21E81468-C072-4582-9820-DD6207062CD7}" dt="2023-05-08T05:30:15.964" v="119"/>
          <ac:picMkLst>
            <pc:docMk/>
            <pc:sldMk cId="30903740" sldId="298"/>
            <ac:picMk id="10" creationId="{926627D1-996D-37BE-0F6D-6782D0B24FF5}"/>
          </ac:picMkLst>
        </pc:picChg>
        <pc:picChg chg="add del mod">
          <ac:chgData name="Leonie Smith" userId="fed1330f33f5650e" providerId="LiveId" clId="{21E81468-C072-4582-9820-DD6207062CD7}" dt="2023-05-08T05:30:17.519" v="121"/>
          <ac:picMkLst>
            <pc:docMk/>
            <pc:sldMk cId="30903740" sldId="298"/>
            <ac:picMk id="11" creationId="{0297D6AB-6ADB-2B4B-60C8-6F98B19684D8}"/>
          </ac:picMkLst>
        </pc:picChg>
        <pc:picChg chg="add del mod ord">
          <ac:chgData name="Leonie Smith" userId="fed1330f33f5650e" providerId="LiveId" clId="{21E81468-C072-4582-9820-DD6207062CD7}" dt="2023-05-08T05:30:30.072" v="122"/>
          <ac:picMkLst>
            <pc:docMk/>
            <pc:sldMk cId="30903740" sldId="298"/>
            <ac:picMk id="13" creationId="{33B77F5F-D63E-6CA0-E502-080A8E217820}"/>
          </ac:picMkLst>
        </pc:picChg>
        <pc:picChg chg="add del mod">
          <ac:chgData name="Leonie Smith" userId="fed1330f33f5650e" providerId="LiveId" clId="{21E81468-C072-4582-9820-DD6207062CD7}" dt="2023-05-08T05:30:45.848" v="124"/>
          <ac:picMkLst>
            <pc:docMk/>
            <pc:sldMk cId="30903740" sldId="298"/>
            <ac:picMk id="14" creationId="{982A0CF8-48E4-1E75-1039-6D6C51810AFB}"/>
          </ac:picMkLst>
        </pc:picChg>
        <pc:picChg chg="add del mod ord">
          <ac:chgData name="Leonie Smith" userId="fed1330f33f5650e" providerId="LiveId" clId="{21E81468-C072-4582-9820-DD6207062CD7}" dt="2023-05-08T05:30:57.828" v="125"/>
          <ac:picMkLst>
            <pc:docMk/>
            <pc:sldMk cId="30903740" sldId="298"/>
            <ac:picMk id="19" creationId="{839AC74C-C738-CA25-7727-B7064654C06F}"/>
          </ac:picMkLst>
        </pc:picChg>
        <pc:picChg chg="add mod">
          <ac:chgData name="Leonie Smith" userId="fed1330f33f5650e" providerId="LiveId" clId="{21E81468-C072-4582-9820-DD6207062CD7}" dt="2023-05-08T05:30:57.828" v="125"/>
          <ac:picMkLst>
            <pc:docMk/>
            <pc:sldMk cId="30903740" sldId="298"/>
            <ac:picMk id="20" creationId="{C7C04ABD-556B-FFA9-95B0-21A8ECE105BE}"/>
          </ac:picMkLst>
        </pc:picChg>
      </pc:sldChg>
    </pc:docChg>
  </pc:docChgLst>
  <pc:docChgLst>
    <pc:chgData name="Leonie Smith" userId="fed1330f33f5650e" providerId="LiveId" clId="{D5522BB1-6C67-41F0-BFD5-FB28FF880F9E}"/>
    <pc:docChg chg="custSel modSld">
      <pc:chgData name="Leonie Smith" userId="fed1330f33f5650e" providerId="LiveId" clId="{D5522BB1-6C67-41F0-BFD5-FB28FF880F9E}" dt="2023-02-24T06:36:39.787" v="72" actId="20577"/>
      <pc:docMkLst>
        <pc:docMk/>
      </pc:docMkLst>
      <pc:sldChg chg="addSp modSp mod">
        <pc:chgData name="Leonie Smith" userId="fed1330f33f5650e" providerId="LiveId" clId="{D5522BB1-6C67-41F0-BFD5-FB28FF880F9E}" dt="2023-02-24T06:31:40.811" v="5" actId="1076"/>
        <pc:sldMkLst>
          <pc:docMk/>
          <pc:sldMk cId="3788111665" sldId="258"/>
        </pc:sldMkLst>
        <pc:spChg chg="add mod">
          <ac:chgData name="Leonie Smith" userId="fed1330f33f5650e" providerId="LiveId" clId="{D5522BB1-6C67-41F0-BFD5-FB28FF880F9E}" dt="2023-02-24T06:31:40.811" v="5" actId="1076"/>
          <ac:spMkLst>
            <pc:docMk/>
            <pc:sldMk cId="3788111665" sldId="258"/>
            <ac:spMk id="6" creationId="{E3C46AB7-DC3D-F133-59F1-94970DF8D3BA}"/>
          </ac:spMkLst>
        </pc:spChg>
      </pc:sldChg>
      <pc:sldChg chg="addSp modSp">
        <pc:chgData name="Leonie Smith" userId="fed1330f33f5650e" providerId="LiveId" clId="{D5522BB1-6C67-41F0-BFD5-FB28FF880F9E}" dt="2023-02-24T06:31:45.544" v="6"/>
        <pc:sldMkLst>
          <pc:docMk/>
          <pc:sldMk cId="4120481681" sldId="270"/>
        </pc:sldMkLst>
        <pc:spChg chg="add mod">
          <ac:chgData name="Leonie Smith" userId="fed1330f33f5650e" providerId="LiveId" clId="{D5522BB1-6C67-41F0-BFD5-FB28FF880F9E}" dt="2023-02-24T06:31:45.544" v="6"/>
          <ac:spMkLst>
            <pc:docMk/>
            <pc:sldMk cId="4120481681" sldId="270"/>
            <ac:spMk id="3" creationId="{1F7C2DD1-2A29-7B88-E326-8CC56074C534}"/>
          </ac:spMkLst>
        </pc:spChg>
      </pc:sldChg>
      <pc:sldChg chg="addSp modSp mod">
        <pc:chgData name="Leonie Smith" userId="fed1330f33f5650e" providerId="LiveId" clId="{D5522BB1-6C67-41F0-BFD5-FB28FF880F9E}" dt="2023-02-24T06:32:50.178" v="24" actId="20577"/>
        <pc:sldMkLst>
          <pc:docMk/>
          <pc:sldMk cId="939110669" sldId="271"/>
        </pc:sldMkLst>
        <pc:spChg chg="add mod">
          <ac:chgData name="Leonie Smith" userId="fed1330f33f5650e" providerId="LiveId" clId="{D5522BB1-6C67-41F0-BFD5-FB28FF880F9E}" dt="2023-02-24T06:32:50.178" v="24" actId="20577"/>
          <ac:spMkLst>
            <pc:docMk/>
            <pc:sldMk cId="939110669" sldId="271"/>
            <ac:spMk id="4" creationId="{9E8C6D2B-C50B-528D-7ED7-78728024F89D}"/>
          </ac:spMkLst>
        </pc:spChg>
      </pc:sldChg>
      <pc:sldChg chg="addSp modSp mod">
        <pc:chgData name="Leonie Smith" userId="fed1330f33f5650e" providerId="LiveId" clId="{D5522BB1-6C67-41F0-BFD5-FB28FF880F9E}" dt="2023-02-24T06:34:28.611" v="41" actId="20577"/>
        <pc:sldMkLst>
          <pc:docMk/>
          <pc:sldMk cId="4024569785" sldId="272"/>
        </pc:sldMkLst>
        <pc:spChg chg="add mod">
          <ac:chgData name="Leonie Smith" userId="fed1330f33f5650e" providerId="LiveId" clId="{D5522BB1-6C67-41F0-BFD5-FB28FF880F9E}" dt="2023-02-24T06:34:28.611" v="41" actId="20577"/>
          <ac:spMkLst>
            <pc:docMk/>
            <pc:sldMk cId="4024569785" sldId="272"/>
            <ac:spMk id="4" creationId="{72FF0DE8-B00D-4544-5ABD-75F7FCA3E217}"/>
          </ac:spMkLst>
        </pc:spChg>
      </pc:sldChg>
      <pc:sldChg chg="addSp delSp modSp mod">
        <pc:chgData name="Leonie Smith" userId="fed1330f33f5650e" providerId="LiveId" clId="{D5522BB1-6C67-41F0-BFD5-FB28FF880F9E}" dt="2023-02-24T06:34:36.591" v="43" actId="20577"/>
        <pc:sldMkLst>
          <pc:docMk/>
          <pc:sldMk cId="487179600" sldId="273"/>
        </pc:sldMkLst>
        <pc:spChg chg="add del mod">
          <ac:chgData name="Leonie Smith" userId="fed1330f33f5650e" providerId="LiveId" clId="{D5522BB1-6C67-41F0-BFD5-FB28FF880F9E}" dt="2023-02-24T06:33:57.433" v="37" actId="21"/>
          <ac:spMkLst>
            <pc:docMk/>
            <pc:sldMk cId="487179600" sldId="273"/>
            <ac:spMk id="6" creationId="{BA6704B3-0191-9126-EDE2-FD5314A50CD0}"/>
          </ac:spMkLst>
        </pc:spChg>
        <pc:spChg chg="add mod">
          <ac:chgData name="Leonie Smith" userId="fed1330f33f5650e" providerId="LiveId" clId="{D5522BB1-6C67-41F0-BFD5-FB28FF880F9E}" dt="2023-02-24T06:34:36.591" v="43" actId="20577"/>
          <ac:spMkLst>
            <pc:docMk/>
            <pc:sldMk cId="487179600" sldId="273"/>
            <ac:spMk id="7" creationId="{EF9554BE-F376-F5B3-5AF1-3A316696B75C}"/>
          </ac:spMkLst>
        </pc:spChg>
      </pc:sldChg>
      <pc:sldChg chg="addSp modSp mod">
        <pc:chgData name="Leonie Smith" userId="fed1330f33f5650e" providerId="LiveId" clId="{D5522BB1-6C67-41F0-BFD5-FB28FF880F9E}" dt="2023-02-24T06:34:44.072" v="45" actId="20577"/>
        <pc:sldMkLst>
          <pc:docMk/>
          <pc:sldMk cId="2168401200" sldId="274"/>
        </pc:sldMkLst>
        <pc:spChg chg="add mod">
          <ac:chgData name="Leonie Smith" userId="fed1330f33f5650e" providerId="LiveId" clId="{D5522BB1-6C67-41F0-BFD5-FB28FF880F9E}" dt="2023-02-24T06:34:44.072" v="45" actId="20577"/>
          <ac:spMkLst>
            <pc:docMk/>
            <pc:sldMk cId="2168401200" sldId="274"/>
            <ac:spMk id="4" creationId="{02229F6C-9B29-2DE4-102C-83C22281A723}"/>
          </ac:spMkLst>
        </pc:spChg>
      </pc:sldChg>
      <pc:sldChg chg="addSp delSp modSp mod">
        <pc:chgData name="Leonie Smith" userId="fed1330f33f5650e" providerId="LiveId" clId="{D5522BB1-6C67-41F0-BFD5-FB28FF880F9E}" dt="2023-02-24T06:34:51.330" v="47" actId="20577"/>
        <pc:sldMkLst>
          <pc:docMk/>
          <pc:sldMk cId="2996969115" sldId="275"/>
        </pc:sldMkLst>
        <pc:spChg chg="add del mod">
          <ac:chgData name="Leonie Smith" userId="fed1330f33f5650e" providerId="LiveId" clId="{D5522BB1-6C67-41F0-BFD5-FB28FF880F9E}" dt="2023-02-24T06:33:51.640" v="36" actId="21"/>
          <ac:spMkLst>
            <pc:docMk/>
            <pc:sldMk cId="2996969115" sldId="275"/>
            <ac:spMk id="4" creationId="{B8401C55-3C29-5E51-B73A-633D7958E0F0}"/>
          </ac:spMkLst>
        </pc:spChg>
        <pc:spChg chg="add mod">
          <ac:chgData name="Leonie Smith" userId="fed1330f33f5650e" providerId="LiveId" clId="{D5522BB1-6C67-41F0-BFD5-FB28FF880F9E}" dt="2023-02-24T06:34:51.330" v="47" actId="20577"/>
          <ac:spMkLst>
            <pc:docMk/>
            <pc:sldMk cId="2996969115" sldId="275"/>
            <ac:spMk id="5" creationId="{5307C45D-34AF-D54E-1CD5-FEC3133941FB}"/>
          </ac:spMkLst>
        </pc:spChg>
      </pc:sldChg>
      <pc:sldChg chg="addSp delSp modSp mod">
        <pc:chgData name="Leonie Smith" userId="fed1330f33f5650e" providerId="LiveId" clId="{D5522BB1-6C67-41F0-BFD5-FB28FF880F9E}" dt="2023-02-24T06:35:07.135" v="54" actId="1076"/>
        <pc:sldMkLst>
          <pc:docMk/>
          <pc:sldMk cId="4265919077" sldId="277"/>
        </pc:sldMkLst>
        <pc:spChg chg="add del mod">
          <ac:chgData name="Leonie Smith" userId="fed1330f33f5650e" providerId="LiveId" clId="{D5522BB1-6C67-41F0-BFD5-FB28FF880F9E}" dt="2023-02-24T06:33:47.140" v="35" actId="21"/>
          <ac:spMkLst>
            <pc:docMk/>
            <pc:sldMk cId="4265919077" sldId="277"/>
            <ac:spMk id="4" creationId="{C29542AC-5420-2B49-C109-E6B2981BE859}"/>
          </ac:spMkLst>
        </pc:spChg>
        <pc:spChg chg="add mod">
          <ac:chgData name="Leonie Smith" userId="fed1330f33f5650e" providerId="LiveId" clId="{D5522BB1-6C67-41F0-BFD5-FB28FF880F9E}" dt="2023-02-24T06:35:07.135" v="54" actId="1076"/>
          <ac:spMkLst>
            <pc:docMk/>
            <pc:sldMk cId="4265919077" sldId="277"/>
            <ac:spMk id="5" creationId="{DC4BA99F-5986-5B14-4F23-1A558AF71DF3}"/>
          </ac:spMkLst>
        </pc:spChg>
      </pc:sldChg>
      <pc:sldChg chg="addSp delSp modSp mod">
        <pc:chgData name="Leonie Smith" userId="fed1330f33f5650e" providerId="LiveId" clId="{D5522BB1-6C67-41F0-BFD5-FB28FF880F9E}" dt="2023-02-24T06:35:36.387" v="56" actId="20577"/>
        <pc:sldMkLst>
          <pc:docMk/>
          <pc:sldMk cId="210266664" sldId="278"/>
        </pc:sldMkLst>
        <pc:spChg chg="add del mod">
          <ac:chgData name="Leonie Smith" userId="fed1330f33f5650e" providerId="LiveId" clId="{D5522BB1-6C67-41F0-BFD5-FB28FF880F9E}" dt="2023-02-24T06:33:44.756" v="34" actId="21"/>
          <ac:spMkLst>
            <pc:docMk/>
            <pc:sldMk cId="210266664" sldId="278"/>
            <ac:spMk id="4" creationId="{72309793-865F-2EB8-2931-47413F115535}"/>
          </ac:spMkLst>
        </pc:spChg>
        <pc:spChg chg="add mod">
          <ac:chgData name="Leonie Smith" userId="fed1330f33f5650e" providerId="LiveId" clId="{D5522BB1-6C67-41F0-BFD5-FB28FF880F9E}" dt="2023-02-24T06:35:36.387" v="56" actId="20577"/>
          <ac:spMkLst>
            <pc:docMk/>
            <pc:sldMk cId="210266664" sldId="278"/>
            <ac:spMk id="5" creationId="{4D04310C-9566-A608-B0CF-777657986E0D}"/>
          </ac:spMkLst>
        </pc:spChg>
      </pc:sldChg>
      <pc:sldChg chg="addSp delSp modSp mod">
        <pc:chgData name="Leonie Smith" userId="fed1330f33f5650e" providerId="LiveId" clId="{D5522BB1-6C67-41F0-BFD5-FB28FF880F9E}" dt="2023-02-24T06:35:45.972" v="58" actId="20577"/>
        <pc:sldMkLst>
          <pc:docMk/>
          <pc:sldMk cId="888433145" sldId="279"/>
        </pc:sldMkLst>
        <pc:spChg chg="add del mod">
          <ac:chgData name="Leonie Smith" userId="fed1330f33f5650e" providerId="LiveId" clId="{D5522BB1-6C67-41F0-BFD5-FB28FF880F9E}" dt="2023-02-24T06:33:42.441" v="33" actId="21"/>
          <ac:spMkLst>
            <pc:docMk/>
            <pc:sldMk cId="888433145" sldId="279"/>
            <ac:spMk id="4" creationId="{C9FE631C-C015-1FA9-B31B-CBF5E6163497}"/>
          </ac:spMkLst>
        </pc:spChg>
        <pc:spChg chg="add mod">
          <ac:chgData name="Leonie Smith" userId="fed1330f33f5650e" providerId="LiveId" clId="{D5522BB1-6C67-41F0-BFD5-FB28FF880F9E}" dt="2023-02-24T06:35:45.972" v="58" actId="20577"/>
          <ac:spMkLst>
            <pc:docMk/>
            <pc:sldMk cId="888433145" sldId="279"/>
            <ac:spMk id="5" creationId="{2B5C0687-D2BB-7F41-ED51-8EE1489D8FE2}"/>
          </ac:spMkLst>
        </pc:spChg>
      </pc:sldChg>
      <pc:sldChg chg="addSp modSp mod">
        <pc:chgData name="Leonie Smith" userId="fed1330f33f5650e" providerId="LiveId" clId="{D5522BB1-6C67-41F0-BFD5-FB28FF880F9E}" dt="2023-02-24T06:35:57.241" v="60" actId="20577"/>
        <pc:sldMkLst>
          <pc:docMk/>
          <pc:sldMk cId="1126511635" sldId="282"/>
        </pc:sldMkLst>
        <pc:spChg chg="add mod">
          <ac:chgData name="Leonie Smith" userId="fed1330f33f5650e" providerId="LiveId" clId="{D5522BB1-6C67-41F0-BFD5-FB28FF880F9E}" dt="2023-02-24T06:35:57.241" v="60" actId="20577"/>
          <ac:spMkLst>
            <pc:docMk/>
            <pc:sldMk cId="1126511635" sldId="282"/>
            <ac:spMk id="6" creationId="{CD8EDB36-8BD3-675A-58AF-C0059426A997}"/>
          </ac:spMkLst>
        </pc:spChg>
      </pc:sldChg>
      <pc:sldChg chg="addSp modSp mod">
        <pc:chgData name="Leonie Smith" userId="fed1330f33f5650e" providerId="LiveId" clId="{D5522BB1-6C67-41F0-BFD5-FB28FF880F9E}" dt="2023-02-24T06:36:03.307" v="62" actId="20577"/>
        <pc:sldMkLst>
          <pc:docMk/>
          <pc:sldMk cId="3922583308" sldId="284"/>
        </pc:sldMkLst>
        <pc:spChg chg="add mod">
          <ac:chgData name="Leonie Smith" userId="fed1330f33f5650e" providerId="LiveId" clId="{D5522BB1-6C67-41F0-BFD5-FB28FF880F9E}" dt="2023-02-24T06:36:03.307" v="62" actId="20577"/>
          <ac:spMkLst>
            <pc:docMk/>
            <pc:sldMk cId="3922583308" sldId="284"/>
            <ac:spMk id="4" creationId="{233FB4FE-BD14-283A-60DD-219C9414914F}"/>
          </ac:spMkLst>
        </pc:spChg>
      </pc:sldChg>
      <pc:sldChg chg="addSp modSp mod">
        <pc:chgData name="Leonie Smith" userId="fed1330f33f5650e" providerId="LiveId" clId="{D5522BB1-6C67-41F0-BFD5-FB28FF880F9E}" dt="2023-02-24T06:36:18.132" v="66" actId="1076"/>
        <pc:sldMkLst>
          <pc:docMk/>
          <pc:sldMk cId="1850742486" sldId="286"/>
        </pc:sldMkLst>
        <pc:spChg chg="add mod">
          <ac:chgData name="Leonie Smith" userId="fed1330f33f5650e" providerId="LiveId" clId="{D5522BB1-6C67-41F0-BFD5-FB28FF880F9E}" dt="2023-02-24T06:36:18.132" v="66" actId="1076"/>
          <ac:spMkLst>
            <pc:docMk/>
            <pc:sldMk cId="1850742486" sldId="286"/>
            <ac:spMk id="4" creationId="{EF974963-D38E-948C-2A83-7F2E1A468E1E}"/>
          </ac:spMkLst>
        </pc:spChg>
      </pc:sldChg>
      <pc:sldChg chg="addSp modSp mod">
        <pc:chgData name="Leonie Smith" userId="fed1330f33f5650e" providerId="LiveId" clId="{D5522BB1-6C67-41F0-BFD5-FB28FF880F9E}" dt="2023-02-24T06:36:33.817" v="70" actId="20577"/>
        <pc:sldMkLst>
          <pc:docMk/>
          <pc:sldMk cId="1828872212" sldId="288"/>
        </pc:sldMkLst>
        <pc:spChg chg="add mod">
          <ac:chgData name="Leonie Smith" userId="fed1330f33f5650e" providerId="LiveId" clId="{D5522BB1-6C67-41F0-BFD5-FB28FF880F9E}" dt="2023-02-24T06:36:33.817" v="70" actId="20577"/>
          <ac:spMkLst>
            <pc:docMk/>
            <pc:sldMk cId="1828872212" sldId="288"/>
            <ac:spMk id="6" creationId="{F4CAD1D5-34B2-99A1-BDEB-F012584596EC}"/>
          </ac:spMkLst>
        </pc:spChg>
      </pc:sldChg>
      <pc:sldChg chg="addSp modSp mod">
        <pc:chgData name="Leonie Smith" userId="fed1330f33f5650e" providerId="LiveId" clId="{D5522BB1-6C67-41F0-BFD5-FB28FF880F9E}" dt="2023-02-24T06:34:16.582" v="39" actId="20577"/>
        <pc:sldMkLst>
          <pc:docMk/>
          <pc:sldMk cId="680630757" sldId="297"/>
        </pc:sldMkLst>
        <pc:spChg chg="add mod">
          <ac:chgData name="Leonie Smith" userId="fed1330f33f5650e" providerId="LiveId" clId="{D5522BB1-6C67-41F0-BFD5-FB28FF880F9E}" dt="2023-02-24T06:34:16.582" v="39" actId="20577"/>
          <ac:spMkLst>
            <pc:docMk/>
            <pc:sldMk cId="680630757" sldId="297"/>
            <ac:spMk id="4" creationId="{849DAF84-1EDF-AEDF-A460-AC4EC1C1FE85}"/>
          </ac:spMkLst>
        </pc:spChg>
      </pc:sldChg>
      <pc:sldChg chg="addSp modSp mod">
        <pc:chgData name="Leonie Smith" userId="fed1330f33f5650e" providerId="LiveId" clId="{D5522BB1-6C67-41F0-BFD5-FB28FF880F9E}" dt="2023-02-24T06:36:26.961" v="68" actId="20577"/>
        <pc:sldMkLst>
          <pc:docMk/>
          <pc:sldMk cId="3113600465" sldId="299"/>
        </pc:sldMkLst>
        <pc:spChg chg="add mod">
          <ac:chgData name="Leonie Smith" userId="fed1330f33f5650e" providerId="LiveId" clId="{D5522BB1-6C67-41F0-BFD5-FB28FF880F9E}" dt="2023-02-24T06:36:26.961" v="68" actId="20577"/>
          <ac:spMkLst>
            <pc:docMk/>
            <pc:sldMk cId="3113600465" sldId="299"/>
            <ac:spMk id="4" creationId="{939922E5-F580-F12A-7FD8-5FA094AB5356}"/>
          </ac:spMkLst>
        </pc:spChg>
      </pc:sldChg>
      <pc:sldChg chg="addSp modSp mod">
        <pc:chgData name="Leonie Smith" userId="fed1330f33f5650e" providerId="LiveId" clId="{D5522BB1-6C67-41F0-BFD5-FB28FF880F9E}" dt="2023-02-24T06:36:39.787" v="72" actId="20577"/>
        <pc:sldMkLst>
          <pc:docMk/>
          <pc:sldMk cId="2265185750" sldId="300"/>
        </pc:sldMkLst>
        <pc:spChg chg="add mod">
          <ac:chgData name="Leonie Smith" userId="fed1330f33f5650e" providerId="LiveId" clId="{D5522BB1-6C67-41F0-BFD5-FB28FF880F9E}" dt="2023-02-24T06:36:39.787" v="72" actId="20577"/>
          <ac:spMkLst>
            <pc:docMk/>
            <pc:sldMk cId="2265185750" sldId="300"/>
            <ac:spMk id="2" creationId="{37F1B9C3-5F52-0EF9-5A5E-ED92578F176C}"/>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26-07-2024</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1" i="0" u="none" strike="noStrike" baseline="0">
                <a:latin typeface="TimesNewRomanPS-BoldMT"/>
              </a:rPr>
              <a:t>Checked – Kham</a:t>
            </a:r>
          </a:p>
          <a:p>
            <a:pPr algn="l"/>
            <a:r>
              <a:rPr lang="en-US" sz="1800" b="1" i="0" u="none" strike="noStrike" baseline="0" dirty="0">
                <a:latin typeface="TimesNewRomanPS-BoldMT"/>
              </a:rPr>
              <a:t>make sure about background noise</a:t>
            </a:r>
          </a:p>
          <a:p>
            <a:pPr algn="l"/>
            <a:r>
              <a:rPr lang="en-US" sz="1800" b="1" i="0" u="none" strike="noStrike" baseline="0" dirty="0">
                <a:latin typeface="TimesNewRomanPS-BoldMT"/>
              </a:rPr>
              <a:t>55 Paul’s Arrest and Trials</a:t>
            </a:r>
          </a:p>
          <a:p>
            <a:pPr algn="l"/>
            <a:r>
              <a:rPr lang="en-US" sz="1800" b="0" i="0" u="none" strike="noStrike" baseline="0" dirty="0">
                <a:latin typeface="TimesNewRomanPSMT"/>
              </a:rPr>
              <a:t>1. Paul purifies himself – Acts 21:17-30 (Left Top)</a:t>
            </a:r>
          </a:p>
          <a:p>
            <a:pPr algn="l"/>
            <a:r>
              <a:rPr lang="en-US" sz="1800" b="0" i="0" u="none" strike="noStrike" baseline="0" dirty="0">
                <a:latin typeface="TimesNewRomanPSMT"/>
              </a:rPr>
              <a:t>2. Paul captured – Acts 21:31 – 22:29 (Center Top)</a:t>
            </a:r>
          </a:p>
          <a:p>
            <a:pPr algn="l"/>
            <a:r>
              <a:rPr lang="en-US" sz="1800" b="0" i="0" u="none" strike="noStrike" baseline="0" dirty="0">
                <a:latin typeface="TimesNewRomanPSMT"/>
              </a:rPr>
              <a:t>3. Paul before the Jewish Council – Acts 22:30 – 23:10 (Right Top)</a:t>
            </a:r>
          </a:p>
          <a:p>
            <a:pPr algn="l"/>
            <a:r>
              <a:rPr lang="en-US" sz="1800" b="0" i="0" u="none" strike="noStrike" baseline="0" dirty="0">
                <a:latin typeface="TimesNewRomanPSMT"/>
              </a:rPr>
              <a:t>4. God encourages Paul – Acts 23:11 (Right 2nd)</a:t>
            </a:r>
          </a:p>
          <a:p>
            <a:pPr algn="l"/>
            <a:r>
              <a:rPr lang="en-US" sz="1800" b="0" i="0" u="none" strike="noStrike" baseline="0" dirty="0">
                <a:latin typeface="TimesNewRomanPSMT"/>
              </a:rPr>
              <a:t>5. Conspiracy to kill Paul – Acts 23:12-22 (Right 3rd)</a:t>
            </a:r>
          </a:p>
          <a:p>
            <a:pPr algn="l"/>
            <a:r>
              <a:rPr lang="en-US" sz="1800" b="0" i="0" u="none" strike="noStrike" baseline="0" dirty="0">
                <a:latin typeface="TimesNewRomanPSMT"/>
              </a:rPr>
              <a:t>6. Paul escorted out of Jerusalem – Acts 23:23-35 (Bottom)</a:t>
            </a:r>
          </a:p>
          <a:p>
            <a:pPr algn="l"/>
            <a:r>
              <a:rPr lang="en-US" sz="1800" b="0" i="0" u="none" strike="noStrike" baseline="0" dirty="0">
                <a:latin typeface="TimesNewRomanPSMT"/>
              </a:rPr>
              <a:t>7. Paul before Felix – Acts 24:1-27 (Left near Bottom)</a:t>
            </a:r>
          </a:p>
          <a:p>
            <a:pPr algn="l"/>
            <a:r>
              <a:rPr lang="en-US" sz="1800" b="0" i="0" u="none" strike="noStrike" baseline="0" dirty="0">
                <a:latin typeface="TimesNewRomanPSMT"/>
              </a:rPr>
              <a:t>8. Paul before Festus – Acts 25:1-12 (Left Center)</a:t>
            </a:r>
          </a:p>
          <a:p>
            <a:pPr algn="l"/>
            <a:r>
              <a:rPr lang="en-US" sz="1800" b="0" i="0" u="none" strike="noStrike" baseline="0" dirty="0">
                <a:latin typeface="TimesNewRomanPSMT"/>
              </a:rPr>
              <a:t>9. Paul before Agrippa and Bernice – Acts 25:13 – 26:32 (Center)</a:t>
            </a:r>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26-07-2024</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26-07-2024</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26-07-2024</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26-07-2024</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26-07-2024</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26-07-2024</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26-07-2024</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26-07-2024</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26-07-2024</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26-07-2024</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26-07-2024</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26-07-2024</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dirty="0"/>
              <a:t>55-1</a:t>
            </a:r>
          </a:p>
        </p:txBody>
      </p:sp>
      <p:sp>
        <p:nvSpPr>
          <p:cNvPr id="3" name="Content Placeholder 2">
            <a:extLst>
              <a:ext uri="{FF2B5EF4-FFF2-40B4-BE49-F238E27FC236}">
                <a16:creationId xmlns:a16="http://schemas.microsoft.com/office/drawing/2014/main" id="{0228937D-0D81-2DA1-1C55-FD99B23FE1AE}"/>
              </a:ext>
            </a:extLst>
          </p:cNvPr>
          <p:cNvSpPr>
            <a:spLocks noGrp="1"/>
          </p:cNvSpPr>
          <p:nvPr>
            <p:ph idx="1"/>
          </p:nvPr>
        </p:nvSpPr>
        <p:spPr/>
        <p:txBody>
          <a:bodyPr>
            <a:normAutofit fontScale="77500" lnSpcReduction="20000"/>
          </a:bodyPr>
          <a:lstStyle/>
          <a:p>
            <a:pPr marL="0" indent="0">
              <a:buNone/>
            </a:pPr>
            <a:r>
              <a:rPr lang="en-US" dirty="0"/>
              <a:t>These materials are by the Kongki Ka Project and are made available to you under the terms of the Creative Commons Attribution </a:t>
            </a:r>
            <a:r>
              <a:rPr lang="en-US" dirty="0" err="1"/>
              <a:t>ShareAlike</a:t>
            </a:r>
            <a:r>
              <a:rPr lang="en-US" dirty="0"/>
              <a:t> license 4.0.</a:t>
            </a:r>
          </a:p>
          <a:p>
            <a:pPr marL="0" indent="0">
              <a:buNone/>
            </a:pPr>
            <a:r>
              <a:rPr lang="en-US" dirty="0"/>
              <a:t>You have permission to share and redistribute these materials in any format and to make reasonable revisions and adaptations of this translation, provided that:</a:t>
            </a:r>
          </a:p>
          <a:p>
            <a:pPr marL="0" indent="0">
              <a:buNone/>
            </a:pPr>
            <a:r>
              <a:rPr lang="en-US" dirty="0"/>
              <a:t>•	You include the above </a:t>
            </a:r>
            <a:r>
              <a:rPr lang="en-US" dirty="0" err="1"/>
              <a:t>licence</a:t>
            </a:r>
            <a:r>
              <a:rPr lang="en-US" dirty="0"/>
              <a:t> and source information.</a:t>
            </a:r>
          </a:p>
          <a:p>
            <a:pPr marL="0" indent="0">
              <a:buNone/>
            </a:pPr>
            <a:r>
              <a:rPr lang="en-US" dirty="0"/>
              <a:t>•	If you redistribute these materials or create derivatives, you must distribute your contributions under the same license as the original.</a:t>
            </a:r>
          </a:p>
          <a:p>
            <a:pPr marL="0" indent="0">
              <a:buNone/>
            </a:pPr>
            <a:endParaRPr lang="en-US" dirty="0"/>
          </a:p>
          <a:p>
            <a:pPr marL="0" indent="0">
              <a:buNone/>
            </a:pPr>
            <a:r>
              <a:rPr lang="en-US" dirty="0"/>
              <a:t>The Holy Bible, Berean Standard Bible, BSB is produced in cooperation with Bible Hub, Discovery Bible, OpenBible.com, and the Berean Bible Translation Committee. This text of God's Word has been dedicated to the public domain.</a:t>
            </a:r>
          </a:p>
          <a:p>
            <a:pPr marL="0" indent="0">
              <a:buNone/>
            </a:pPr>
            <a:endParaRPr lang="en-US" dirty="0"/>
          </a:p>
          <a:p>
            <a:pPr marL="0" indent="0">
              <a:buNone/>
            </a:pPr>
            <a:r>
              <a:rPr lang="en-US" dirty="0"/>
              <a:t>Tibetan text is from the Central Tibetan Bible translation by Central Asia Publishing. Used by permission.</a:t>
            </a:r>
          </a:p>
          <a:p>
            <a:pPr marL="0" indent="0">
              <a:buNone/>
            </a:pPr>
            <a:endParaRPr lang="en-IN" dirty="0"/>
          </a:p>
        </p:txBody>
      </p:sp>
      <p:pic>
        <p:nvPicPr>
          <p:cNvPr id="6" name="Audio 5">
            <a:hlinkClick r:id="" action="ppaction://media"/>
            <a:extLst>
              <a:ext uri="{FF2B5EF4-FFF2-40B4-BE49-F238E27FC236}">
                <a16:creationId xmlns:a16="http://schemas.microsoft.com/office/drawing/2014/main" id="{51E363E3-4D1D-8F4D-8F7D-6A09C60C46D6}"/>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3829"/>
    </mc:Choice>
    <mc:Fallback xmlns="">
      <p:transition spd="slow" advTm="38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1282F88-E5FC-C6B9-A4F4-2D73226FC68F}"/>
              </a:ext>
            </a:extLst>
          </p:cNvPr>
          <p:cNvPicPr>
            <a:picLocks noChangeAspect="1"/>
          </p:cNvPicPr>
          <p:nvPr/>
        </p:nvPicPr>
        <p:blipFill>
          <a:blip r:embed="rId2"/>
          <a:stretch>
            <a:fillRect/>
          </a:stretch>
        </p:blipFill>
        <p:spPr>
          <a:xfrm>
            <a:off x="0" y="1"/>
            <a:ext cx="12890639" cy="6858000"/>
          </a:xfrm>
          <a:prstGeom prst="rect">
            <a:avLst/>
          </a:prstGeom>
        </p:spPr>
      </p:pic>
      <p:sp>
        <p:nvSpPr>
          <p:cNvPr id="7" name="TextBox 6">
            <a:extLst>
              <a:ext uri="{FF2B5EF4-FFF2-40B4-BE49-F238E27FC236}">
                <a16:creationId xmlns:a16="http://schemas.microsoft.com/office/drawing/2014/main" id="{EF9554BE-F376-F5B3-5AF1-3A316696B75C}"/>
              </a:ext>
            </a:extLst>
          </p:cNvPr>
          <p:cNvSpPr txBox="1"/>
          <p:nvPr/>
        </p:nvSpPr>
        <p:spPr>
          <a:xfrm>
            <a:off x="9816865" y="128652"/>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21</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:20</a:t>
            </a:r>
          </a:p>
        </p:txBody>
      </p:sp>
    </p:spTree>
    <p:extLst>
      <p:ext uri="{BB962C8B-B14F-4D97-AF65-F5344CB8AC3E}">
        <p14:creationId xmlns:p14="http://schemas.microsoft.com/office/powerpoint/2010/main" val="4871796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777A7B"/>
                </a:solidFill>
                <a:latin typeface="Arial" panose="020B0604020202020204" pitchFamily="34" charset="0"/>
              </a:rPr>
              <a:t>21</a:t>
            </a:r>
            <a:r>
              <a:rPr lang="bo-CN" sz="5400" dirty="0">
                <a:solidFill>
                  <a:srgbClr val="121212"/>
                </a:solidFill>
                <a:latin typeface="Arial" panose="020B0604020202020204" pitchFamily="34" charset="0"/>
              </a:rPr>
              <a:t>ཡང་ཡ་ཧུ་དཱ་པ་མིན་པའི་ཁྲོད་དུ་སྡོད་པའི་ཡ་ཧུ་དཱ་པ་ཐམས་ཅད་ལ་ཁྱེད་ཀྱིས་མོ་ཤེའི་ཆོས་ཁྲིམས་སྤོང་བར་བསྐུལ་ཏེ་ཁོ་ཚོའི་བུ་རྣམས་ལ་ཡ་ཧུ་དཱ་པའི་ཆོས་ཀྱི་རྟགས་མི་རྒྱག་ཅིང༌། ཆོས་ཀྱི་ལུགས་སྲོལ་མི་སྲུང་བར་སྟོན་ཞེས་པའི་གཏམ་འཆལ་ཁོ་ཚོས་ཐོས།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21But they are under the impression that you teach all the Jews who live among the Gentiles to forsake Moses, telling them not to circumcise their children or observe our customs.</a:t>
            </a:r>
            <a:endParaRPr lang="en-IN" dirty="0"/>
          </a:p>
        </p:txBody>
      </p:sp>
      <p:pic>
        <p:nvPicPr>
          <p:cNvPr id="14" name="Audio 13">
            <a:hlinkClick r:id="" action="ppaction://media"/>
            <a:extLst>
              <a:ext uri="{FF2B5EF4-FFF2-40B4-BE49-F238E27FC236}">
                <a16:creationId xmlns:a16="http://schemas.microsoft.com/office/drawing/2014/main" id="{1F423139-DFFB-767C-1298-6E714608BC8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641208035"/>
      </p:ext>
    </p:extLst>
  </p:cSld>
  <p:clrMapOvr>
    <a:masterClrMapping/>
  </p:clrMapOvr>
  <mc:AlternateContent xmlns:mc="http://schemas.openxmlformats.org/markup-compatibility/2006" xmlns:p14="http://schemas.microsoft.com/office/powerpoint/2010/main">
    <mc:Choice Requires="p14">
      <p:transition spd="slow" p14:dur="2000" advTm="17903"/>
    </mc:Choice>
    <mc:Fallback xmlns="">
      <p:transition spd="slow" advTm="179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BC26D58-C78B-DD47-9F62-6777B2D471AD}"/>
              </a:ext>
            </a:extLst>
          </p:cNvPr>
          <p:cNvPicPr>
            <a:picLocks noChangeAspect="1"/>
          </p:cNvPicPr>
          <p:nvPr/>
        </p:nvPicPr>
        <p:blipFill>
          <a:blip r:embed="rId2"/>
          <a:stretch>
            <a:fillRect/>
          </a:stretch>
        </p:blipFill>
        <p:spPr>
          <a:xfrm>
            <a:off x="0" y="1"/>
            <a:ext cx="14248660" cy="6858000"/>
          </a:xfrm>
          <a:prstGeom prst="rect">
            <a:avLst/>
          </a:prstGeom>
        </p:spPr>
      </p:pic>
      <p:sp>
        <p:nvSpPr>
          <p:cNvPr id="5" name="TextBox 4">
            <a:extLst>
              <a:ext uri="{FF2B5EF4-FFF2-40B4-BE49-F238E27FC236}">
                <a16:creationId xmlns:a16="http://schemas.microsoft.com/office/drawing/2014/main" id="{5307C45D-34AF-D54E-1CD5-FEC3133941FB}"/>
              </a:ext>
            </a:extLst>
          </p:cNvPr>
          <p:cNvSpPr txBox="1"/>
          <p:nvPr/>
        </p:nvSpPr>
        <p:spPr>
          <a:xfrm>
            <a:off x="9816865" y="128652"/>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21</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:21</a:t>
            </a:r>
          </a:p>
        </p:txBody>
      </p:sp>
    </p:spTree>
    <p:extLst>
      <p:ext uri="{BB962C8B-B14F-4D97-AF65-F5344CB8AC3E}">
        <p14:creationId xmlns:p14="http://schemas.microsoft.com/office/powerpoint/2010/main" val="29969691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121212"/>
                </a:solidFill>
                <a:latin typeface="Arial" panose="020B0604020202020204" pitchFamily="34" charset="0"/>
              </a:rPr>
              <a:t> </a:t>
            </a:r>
            <a:r>
              <a:rPr lang="bo-CN" sz="7200" dirty="0">
                <a:solidFill>
                  <a:srgbClr val="777A7B"/>
                </a:solidFill>
                <a:latin typeface="Arial" panose="020B0604020202020204" pitchFamily="34" charset="0"/>
              </a:rPr>
              <a:t>22</a:t>
            </a:r>
            <a:r>
              <a:rPr lang="bo-CN" sz="7200" dirty="0">
                <a:solidFill>
                  <a:srgbClr val="121212"/>
                </a:solidFill>
                <a:latin typeface="Arial" panose="020B0604020202020204" pitchFamily="34" charset="0"/>
              </a:rPr>
              <a:t>བྱས་ན། ཁྱེད་འདིར་ཕེབས་པ་ཁོ་ཚོས་ཐོས་པར་འགྱུར་ངེས་ཡིན། ང་ཚོས་ཅི་བྱ། </a:t>
            </a:r>
            <a:r>
              <a:rPr lang="bo-CN" sz="7200" dirty="0">
                <a:solidFill>
                  <a:srgbClr val="777A7B"/>
                </a:solidFill>
                <a:latin typeface="Arial" panose="020B0604020202020204" pitchFamily="34" charset="0"/>
              </a:rPr>
              <a:t>23</a:t>
            </a:r>
            <a:r>
              <a:rPr lang="bo-CN" sz="7200" dirty="0">
                <a:solidFill>
                  <a:srgbClr val="121212"/>
                </a:solidFill>
                <a:latin typeface="Arial" panose="020B0604020202020204" pitchFamily="34" charset="0"/>
              </a:rPr>
              <a:t>ང་ཚོས་སྨྲ་བ་ལྟར་མཛོད་ཅིག ང་ཚོའི་ནང་ན་དམ་བཅའ་པ་བཞི་ཡོད།</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22What then should we do? They will certainly hear that you have come.</a:t>
            </a:r>
          </a:p>
          <a:p>
            <a:r>
              <a:rPr lang="en-US" sz="4400" dirty="0">
                <a:solidFill>
                  <a:srgbClr val="777A7B"/>
                </a:solidFill>
                <a:latin typeface="Arial" panose="020B0604020202020204" pitchFamily="34" charset="0"/>
              </a:rPr>
              <a:t>23Therefore do what we advise you. There are four men with us who have taken a vow. </a:t>
            </a:r>
            <a:endParaRPr lang="en-IN" dirty="0"/>
          </a:p>
        </p:txBody>
      </p:sp>
      <p:pic>
        <p:nvPicPr>
          <p:cNvPr id="6" name="Audio 5">
            <a:hlinkClick r:id="" action="ppaction://media"/>
            <a:extLst>
              <a:ext uri="{FF2B5EF4-FFF2-40B4-BE49-F238E27FC236}">
                <a16:creationId xmlns:a16="http://schemas.microsoft.com/office/drawing/2014/main" id="{87C9293F-FC80-8123-C266-0B5F3EBB8F7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575870363"/>
      </p:ext>
    </p:extLst>
  </p:cSld>
  <p:clrMapOvr>
    <a:masterClrMapping/>
  </p:clrMapOvr>
  <mc:AlternateContent xmlns:mc="http://schemas.openxmlformats.org/markup-compatibility/2006" xmlns:p14="http://schemas.microsoft.com/office/powerpoint/2010/main">
    <mc:Choice Requires="p14">
      <p:transition spd="slow" p14:dur="2000" advTm="11244"/>
    </mc:Choice>
    <mc:Fallback xmlns="">
      <p:transition spd="slow" advTm="112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E7F17A9-09B9-87DD-B0C3-9AB8A8780423}"/>
              </a:ext>
            </a:extLst>
          </p:cNvPr>
          <p:cNvPicPr>
            <a:picLocks noChangeAspect="1"/>
          </p:cNvPicPr>
          <p:nvPr/>
        </p:nvPicPr>
        <p:blipFill>
          <a:blip r:embed="rId2"/>
          <a:stretch>
            <a:fillRect/>
          </a:stretch>
        </p:blipFill>
        <p:spPr>
          <a:xfrm>
            <a:off x="0" y="1"/>
            <a:ext cx="13738485" cy="6858000"/>
          </a:xfrm>
          <a:prstGeom prst="rect">
            <a:avLst/>
          </a:prstGeom>
        </p:spPr>
      </p:pic>
      <p:sp>
        <p:nvSpPr>
          <p:cNvPr id="5" name="TextBox 4">
            <a:extLst>
              <a:ext uri="{FF2B5EF4-FFF2-40B4-BE49-F238E27FC236}">
                <a16:creationId xmlns:a16="http://schemas.microsoft.com/office/drawing/2014/main" id="{DC4BA99F-5986-5B14-4F23-1A558AF71DF3}"/>
              </a:ext>
            </a:extLst>
          </p:cNvPr>
          <p:cNvSpPr txBox="1"/>
          <p:nvPr/>
        </p:nvSpPr>
        <p:spPr>
          <a:xfrm>
            <a:off x="9131065" y="200090"/>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21</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:22,23</a:t>
            </a:r>
          </a:p>
        </p:txBody>
      </p:sp>
    </p:spTree>
    <p:extLst>
      <p:ext uri="{BB962C8B-B14F-4D97-AF65-F5344CB8AC3E}">
        <p14:creationId xmlns:p14="http://schemas.microsoft.com/office/powerpoint/2010/main" val="42659190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24</a:t>
            </a:r>
            <a:r>
              <a:rPr lang="bo-CN" sz="7200" dirty="0">
                <a:solidFill>
                  <a:srgbClr val="121212"/>
                </a:solidFill>
                <a:latin typeface="Arial" panose="020B0604020202020204" pitchFamily="34" charset="0"/>
              </a:rPr>
              <a:t>ཁོ་ཚོ་དང་མཉམ་དུ་ཆོས་ཀྱི་གཙང་སྦྲ་བྱེད་པའི་ཆོ་ག་བྱོས་དང༌། ཁོ་ཚོའི་སྐྲ་འབྲེག་པའི་ཕྱིར་ཁོ་ཚོར་འགྲོ་སོང་ཕུལ་ཅིག</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24Take these men, purify yourself along with them, and pay their expenses so they can have their heads shaved…</a:t>
            </a:r>
            <a:endParaRPr lang="en-IN" dirty="0"/>
          </a:p>
        </p:txBody>
      </p:sp>
      <p:pic>
        <p:nvPicPr>
          <p:cNvPr id="6" name="Audio 5">
            <a:hlinkClick r:id="" action="ppaction://media"/>
            <a:extLst>
              <a:ext uri="{FF2B5EF4-FFF2-40B4-BE49-F238E27FC236}">
                <a16:creationId xmlns:a16="http://schemas.microsoft.com/office/drawing/2014/main" id="{42A59A91-DA1F-820C-31A1-90F40A4AB30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17137865"/>
      </p:ext>
    </p:extLst>
  </p:cSld>
  <p:clrMapOvr>
    <a:masterClrMapping/>
  </p:clrMapOvr>
  <mc:AlternateContent xmlns:mc="http://schemas.openxmlformats.org/markup-compatibility/2006" xmlns:p14="http://schemas.microsoft.com/office/powerpoint/2010/main">
    <mc:Choice Requires="p14">
      <p:transition spd="slow" p14:dur="2000" advTm="8750"/>
    </mc:Choice>
    <mc:Fallback xmlns="">
      <p:transition spd="slow" advTm="87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694411B-A7EC-EC02-BBA0-CFED88A3E94B}"/>
              </a:ext>
            </a:extLst>
          </p:cNvPr>
          <p:cNvPicPr>
            <a:picLocks noChangeAspect="1"/>
          </p:cNvPicPr>
          <p:nvPr/>
        </p:nvPicPr>
        <p:blipFill>
          <a:blip r:embed="rId2"/>
          <a:stretch>
            <a:fillRect/>
          </a:stretch>
        </p:blipFill>
        <p:spPr>
          <a:xfrm>
            <a:off x="0" y="0"/>
            <a:ext cx="12557234" cy="6858000"/>
          </a:xfrm>
          <a:prstGeom prst="rect">
            <a:avLst/>
          </a:prstGeom>
        </p:spPr>
      </p:pic>
      <p:sp>
        <p:nvSpPr>
          <p:cNvPr id="5" name="TextBox 4">
            <a:extLst>
              <a:ext uri="{FF2B5EF4-FFF2-40B4-BE49-F238E27FC236}">
                <a16:creationId xmlns:a16="http://schemas.microsoft.com/office/drawing/2014/main" id="{4D04310C-9566-A608-B0CF-777657986E0D}"/>
              </a:ext>
            </a:extLst>
          </p:cNvPr>
          <p:cNvSpPr txBox="1"/>
          <p:nvPr/>
        </p:nvSpPr>
        <p:spPr>
          <a:xfrm>
            <a:off x="9816865" y="128652"/>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21</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:24</a:t>
            </a:r>
          </a:p>
        </p:txBody>
      </p:sp>
    </p:spTree>
    <p:extLst>
      <p:ext uri="{BB962C8B-B14F-4D97-AF65-F5344CB8AC3E}">
        <p14:creationId xmlns:p14="http://schemas.microsoft.com/office/powerpoint/2010/main" val="2102666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7200" dirty="0">
                <a:solidFill>
                  <a:srgbClr val="121212"/>
                </a:solidFill>
                <a:latin typeface="Arial" panose="020B0604020202020204" pitchFamily="34" charset="0"/>
              </a:rPr>
              <a:t>དེ་ནས་མི་རྣམས་ཀྱིས་ཁྱེད་ཀྱི་སྐོར་ལ་ཐོས་པའི་གཏམ་མི་བདེན་པ་ཡིན་ཞིང༌། ཁྱེད་ཉིད་ཀྱིས་ཆོས་ཁྲིམས་སྲུང་བ་མི་ཐམས་ཅད་ཀྱིས་ཤེས་པར་འགྱུར། </a:t>
            </a:r>
            <a:endParaRPr lang="en-IN" sz="72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121212"/>
                </a:solidFill>
                <a:latin typeface="Arial" panose="020B0604020202020204" pitchFamily="34" charset="0"/>
              </a:rPr>
              <a:t>Then everyone will know that there is no truth to these rumors about you, but that you also live in obedience to the law.</a:t>
            </a:r>
            <a:endParaRPr lang="en-IN" dirty="0"/>
          </a:p>
        </p:txBody>
      </p:sp>
      <p:pic>
        <p:nvPicPr>
          <p:cNvPr id="6" name="Audio 5">
            <a:hlinkClick r:id="" action="ppaction://media"/>
            <a:extLst>
              <a:ext uri="{FF2B5EF4-FFF2-40B4-BE49-F238E27FC236}">
                <a16:creationId xmlns:a16="http://schemas.microsoft.com/office/drawing/2014/main" id="{EAF75077-5226-2F82-86AE-B82F606E887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137811553"/>
      </p:ext>
    </p:extLst>
  </p:cSld>
  <p:clrMapOvr>
    <a:masterClrMapping/>
  </p:clrMapOvr>
  <mc:AlternateContent xmlns:mc="http://schemas.openxmlformats.org/markup-compatibility/2006" xmlns:p14="http://schemas.microsoft.com/office/powerpoint/2010/main">
    <mc:Choice Requires="p14">
      <p:transition spd="slow" p14:dur="2000" advTm="9254"/>
    </mc:Choice>
    <mc:Fallback xmlns="">
      <p:transition spd="slow" advTm="92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45CFDFA-AA19-DBD2-B174-AE4C5EF60D94}"/>
              </a:ext>
            </a:extLst>
          </p:cNvPr>
          <p:cNvPicPr>
            <a:picLocks noChangeAspect="1"/>
          </p:cNvPicPr>
          <p:nvPr/>
        </p:nvPicPr>
        <p:blipFill>
          <a:blip r:embed="rId2"/>
          <a:stretch>
            <a:fillRect/>
          </a:stretch>
        </p:blipFill>
        <p:spPr>
          <a:xfrm>
            <a:off x="0" y="-636813"/>
            <a:ext cx="13733272" cy="7494814"/>
          </a:xfrm>
          <a:prstGeom prst="rect">
            <a:avLst/>
          </a:prstGeom>
        </p:spPr>
      </p:pic>
      <p:sp>
        <p:nvSpPr>
          <p:cNvPr id="5" name="TextBox 4">
            <a:extLst>
              <a:ext uri="{FF2B5EF4-FFF2-40B4-BE49-F238E27FC236}">
                <a16:creationId xmlns:a16="http://schemas.microsoft.com/office/drawing/2014/main" id="{2B5C0687-D2BB-7F41-ED51-8EE1489D8FE2}"/>
              </a:ext>
            </a:extLst>
          </p:cNvPr>
          <p:cNvSpPr txBox="1"/>
          <p:nvPr/>
        </p:nvSpPr>
        <p:spPr>
          <a:xfrm>
            <a:off x="9816865" y="128652"/>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21</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:24</a:t>
            </a:r>
          </a:p>
        </p:txBody>
      </p:sp>
    </p:spTree>
    <p:extLst>
      <p:ext uri="{BB962C8B-B14F-4D97-AF65-F5344CB8AC3E}">
        <p14:creationId xmlns:p14="http://schemas.microsoft.com/office/powerpoint/2010/main" val="8884331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777A7B"/>
                </a:solidFill>
                <a:latin typeface="Arial" panose="020B0604020202020204" pitchFamily="34" charset="0"/>
              </a:rPr>
              <a:t>26</a:t>
            </a:r>
            <a:r>
              <a:rPr lang="bo-CN" sz="5400" dirty="0">
                <a:solidFill>
                  <a:srgbClr val="121212"/>
                </a:solidFill>
                <a:latin typeface="Arial" panose="020B0604020202020204" pitchFamily="34" charset="0"/>
              </a:rPr>
              <a:t>དེའི་སང་ཉིན་མི་དེ་ཚོ་བཞི་འཁྲིད་དེ་པའུ་ལུས་ཁོ་ཚོ་དང་བཅས་པར་གཙང་སྦྲ་བྱེད་པའི་ཆོ་ག་མཛད། དེ་ནས་ཁོང་ཚོ་རེ་རེའི་ཆེད་དུ་མཆོད་པ་ཕུལ་བའི་ཉི་མ་དང༌། གཙང་སྦྲ་འགྲུབ་པའི་དུས་ཡ་ཧུ་དཱ་པའི་བླ་མར་སྨྲ་བའི་ཕྱིར་མཆོད་ཁང་ཆེན་མོར་ཕེབས།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dirty="0">
                <a:solidFill>
                  <a:srgbClr val="777A7B"/>
                </a:solidFill>
                <a:latin typeface="Arial" panose="020B0604020202020204" pitchFamily="34" charset="0"/>
              </a:rPr>
              <a:t>26So the next day Paul took the men and purified himself along with them. Then he entered the temple to give notice of the date when their purification would be complete and the offering would be made for each of them.</a:t>
            </a:r>
            <a:endParaRPr lang="en-IN" dirty="0"/>
          </a:p>
        </p:txBody>
      </p:sp>
      <p:pic>
        <p:nvPicPr>
          <p:cNvPr id="6" name="Audio 5">
            <a:hlinkClick r:id="" action="ppaction://media"/>
            <a:extLst>
              <a:ext uri="{FF2B5EF4-FFF2-40B4-BE49-F238E27FC236}">
                <a16:creationId xmlns:a16="http://schemas.microsoft.com/office/drawing/2014/main" id="{AC448950-9E87-6E25-D714-565D7E68CB6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922139011"/>
      </p:ext>
    </p:extLst>
  </p:cSld>
  <p:clrMapOvr>
    <a:masterClrMapping/>
  </p:clrMapOvr>
  <mc:AlternateContent xmlns:mc="http://schemas.openxmlformats.org/markup-compatibility/2006" xmlns:p14="http://schemas.microsoft.com/office/powerpoint/2010/main">
    <mc:Choice Requires="p14">
      <p:transition spd="slow" p14:dur="2000" advTm="17222"/>
    </mc:Choice>
    <mc:Fallback xmlns="">
      <p:transition spd="slow" advTm="172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a:extLst>
              <a:ext uri="{FF2B5EF4-FFF2-40B4-BE49-F238E27FC236}">
                <a16:creationId xmlns:a16="http://schemas.microsoft.com/office/drawing/2014/main" id="{6C29860A-AFD0-3089-C247-AAFE8B7FB548}"/>
              </a:ext>
            </a:extLst>
          </p:cNvPr>
          <p:cNvPicPr>
            <a:picLocks noChangeAspect="1"/>
          </p:cNvPicPr>
          <p:nvPr/>
        </p:nvPicPr>
        <p:blipFill rotWithShape="1">
          <a:blip r:embed="rId2"/>
          <a:srcRect r="872" b="1"/>
          <a:stretch/>
        </p:blipFill>
        <p:spPr>
          <a:xfrm>
            <a:off x="20" y="1282"/>
            <a:ext cx="12191980" cy="6856718"/>
          </a:xfrm>
          <a:prstGeom prst="rect">
            <a:avLst/>
          </a:prstGeom>
        </p:spPr>
      </p:pic>
      <p:sp>
        <p:nvSpPr>
          <p:cNvPr id="6" name="TextBox 5">
            <a:extLst>
              <a:ext uri="{FF2B5EF4-FFF2-40B4-BE49-F238E27FC236}">
                <a16:creationId xmlns:a16="http://schemas.microsoft.com/office/drawing/2014/main" id="{E3C46AB7-DC3D-F133-59F1-94970DF8D3BA}"/>
              </a:ext>
            </a:extLst>
          </p:cNvPr>
          <p:cNvSpPr txBox="1"/>
          <p:nvPr/>
        </p:nvSpPr>
        <p:spPr>
          <a:xfrm>
            <a:off x="238125" y="314326"/>
            <a:ext cx="5462588" cy="4371975"/>
          </a:xfrm>
          <a:prstGeom prst="rect">
            <a:avLst/>
          </a:prstGeom>
          <a:noFill/>
        </p:spPr>
        <p:txBody>
          <a:bodyPr wrap="square" rtlCol="0">
            <a:noAutofit/>
          </a:bodyPr>
          <a:lstStyle/>
          <a:p>
            <a:pPr algn="ctr"/>
            <a:r>
              <a:rPr lang="en-IN" sz="8000" dirty="0">
                <a:solidFill>
                  <a:schemeClr val="bg1"/>
                </a:solidFill>
              </a:rPr>
              <a:t> </a:t>
            </a:r>
            <a:r>
              <a:rPr lang="bo-CN" sz="8000" b="1" cap="all" dirty="0">
                <a:solidFill>
                  <a:schemeClr val="bg1"/>
                </a:solidFill>
                <a:latin typeface="ArialMT"/>
              </a:rPr>
              <a:t>མཛད་པ། 21</a:t>
            </a:r>
          </a:p>
          <a:p>
            <a:r>
              <a:rPr lang="bo-CN" sz="8000" b="1" i="0" dirty="0">
                <a:solidFill>
                  <a:schemeClr val="bg1"/>
                </a:solidFill>
                <a:effectLst/>
                <a:latin typeface="Arial" panose="020B0604020202020204" pitchFamily="34" charset="0"/>
              </a:rPr>
              <a:t>གཙོ་བོ་ཡེ་ཤུའི་གཅུང་པོ་ཡ་ཀོབ་དང་མཇལ་བ།</a:t>
            </a:r>
            <a:endParaRPr lang="en-IN" sz="8000" dirty="0">
              <a:solidFill>
                <a:schemeClr val="bg1"/>
              </a:solidFill>
            </a:endParaRPr>
          </a:p>
        </p:txBody>
      </p:sp>
    </p:spTree>
    <p:extLst>
      <p:ext uri="{BB962C8B-B14F-4D97-AF65-F5344CB8AC3E}">
        <p14:creationId xmlns:p14="http://schemas.microsoft.com/office/powerpoint/2010/main" val="3788111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a:extLst>
              <a:ext uri="{FF2B5EF4-FFF2-40B4-BE49-F238E27FC236}">
                <a16:creationId xmlns:a16="http://schemas.microsoft.com/office/drawing/2014/main" id="{5146EF24-ABA0-436B-6777-81776A9B3271}"/>
              </a:ext>
            </a:extLst>
          </p:cNvPr>
          <p:cNvPicPr>
            <a:picLocks noChangeAspect="1"/>
          </p:cNvPicPr>
          <p:nvPr/>
        </p:nvPicPr>
        <p:blipFill rotWithShape="1">
          <a:blip r:embed="rId2"/>
          <a:srcRect b="461"/>
          <a:stretch/>
        </p:blipFill>
        <p:spPr>
          <a:xfrm>
            <a:off x="20" y="1282"/>
            <a:ext cx="12191980" cy="6856718"/>
          </a:xfrm>
          <a:prstGeom prst="rect">
            <a:avLst/>
          </a:prstGeom>
        </p:spPr>
      </p:pic>
      <p:sp>
        <p:nvSpPr>
          <p:cNvPr id="6" name="TextBox 5">
            <a:extLst>
              <a:ext uri="{FF2B5EF4-FFF2-40B4-BE49-F238E27FC236}">
                <a16:creationId xmlns:a16="http://schemas.microsoft.com/office/drawing/2014/main" id="{CD8EDB36-8BD3-675A-58AF-C0059426A997}"/>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21</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:26</a:t>
            </a:r>
          </a:p>
        </p:txBody>
      </p:sp>
    </p:spTree>
    <p:extLst>
      <p:ext uri="{BB962C8B-B14F-4D97-AF65-F5344CB8AC3E}">
        <p14:creationId xmlns:p14="http://schemas.microsoft.com/office/powerpoint/2010/main" val="11265116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27</a:t>
            </a:r>
            <a:r>
              <a:rPr lang="bo-CN" sz="6000" dirty="0">
                <a:solidFill>
                  <a:srgbClr val="121212"/>
                </a:solidFill>
                <a:latin typeface="Arial" panose="020B0604020202020204" pitchFamily="34" charset="0"/>
              </a:rPr>
              <a:t>གཙང་སྦྲ་བྱེད་པའི་ཉིན་བདུན་པོ་རྫོགས་ལ་ཉེ་བའི་སྐབས་ཨེ་ཞེ་ཡཱ་ཞིང་ཆེན་ནས་ཡིན་པའི་ཡ་ཧུ་དཱ་པ་ཁ་ཅིག་གིས་མཆོད་ཁང་ལ་པའུ་ལུ་མཐོང་ནས། མི་ཚོགས་ཀུན་ལ་ངན་བསྐུལ་བྱས་ཏེ་ཁོང་འཛིན་བཟུང་བྱས།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27When the seven days were almost over, some Jews from the province of Asia  saw Paul at the temple. They stirred up the whole crowd and seized him,</a:t>
            </a:r>
            <a:endParaRPr lang="en-IN" dirty="0"/>
          </a:p>
        </p:txBody>
      </p:sp>
      <p:pic>
        <p:nvPicPr>
          <p:cNvPr id="6" name="Audio 5">
            <a:hlinkClick r:id="" action="ppaction://media"/>
            <a:extLst>
              <a:ext uri="{FF2B5EF4-FFF2-40B4-BE49-F238E27FC236}">
                <a16:creationId xmlns:a16="http://schemas.microsoft.com/office/drawing/2014/main" id="{0FAC91F9-8A3F-CFDC-F9BC-8EB844F9162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166251957"/>
      </p:ext>
    </p:extLst>
  </p:cSld>
  <p:clrMapOvr>
    <a:masterClrMapping/>
  </p:clrMapOvr>
  <mc:AlternateContent xmlns:mc="http://schemas.openxmlformats.org/markup-compatibility/2006" xmlns:p14="http://schemas.microsoft.com/office/powerpoint/2010/main">
    <mc:Choice Requires="p14">
      <p:transition spd="slow" p14:dur="2000" advTm="14216"/>
    </mc:Choice>
    <mc:Fallback xmlns="">
      <p:transition spd="slow" advTm="142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0549314-A20B-BA8F-0E47-90F94CC96C9C}"/>
              </a:ext>
            </a:extLst>
          </p:cNvPr>
          <p:cNvPicPr>
            <a:picLocks noChangeAspect="1"/>
          </p:cNvPicPr>
          <p:nvPr/>
        </p:nvPicPr>
        <p:blipFill>
          <a:blip r:embed="rId2"/>
          <a:stretch>
            <a:fillRect/>
          </a:stretch>
        </p:blipFill>
        <p:spPr>
          <a:xfrm>
            <a:off x="0" y="1"/>
            <a:ext cx="13700360" cy="6858000"/>
          </a:xfrm>
          <a:prstGeom prst="rect">
            <a:avLst/>
          </a:prstGeom>
        </p:spPr>
      </p:pic>
      <p:sp>
        <p:nvSpPr>
          <p:cNvPr id="4" name="TextBox 3">
            <a:extLst>
              <a:ext uri="{FF2B5EF4-FFF2-40B4-BE49-F238E27FC236}">
                <a16:creationId xmlns:a16="http://schemas.microsoft.com/office/drawing/2014/main" id="{233FB4FE-BD14-283A-60DD-219C9414914F}"/>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21</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:27</a:t>
            </a:r>
          </a:p>
        </p:txBody>
      </p:sp>
    </p:spTree>
    <p:extLst>
      <p:ext uri="{BB962C8B-B14F-4D97-AF65-F5344CB8AC3E}">
        <p14:creationId xmlns:p14="http://schemas.microsoft.com/office/powerpoint/2010/main" val="39225833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28</a:t>
            </a:r>
            <a:r>
              <a:rPr lang="bo-CN" sz="6000" dirty="0">
                <a:solidFill>
                  <a:srgbClr val="121212"/>
                </a:solidFill>
                <a:latin typeface="Arial" panose="020B0604020202020204" pitchFamily="34" charset="0"/>
              </a:rPr>
              <a:t>ཁོ་ཚོས་སྐད་ཆེན་པོས་“ཡི་སི་ར་ཨེལ་པ་རྣམས་ང་ཚོར་རོགས་རམ་བྱོས་ཤིག མི་འདི་ནི་ཡུལ་ཀུན་ཏུ་མི་ཐམས་ཅད་ལ་ངེད་རྣམས་ཀྱི་མི་རིགས་དང༌། ཆོས་ཁྲིམས། གནས་འདི་བཅས་ལ་ངོ་རྒོལ་བྱེད་མཁན་ཡིན།</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dirty="0">
                <a:solidFill>
                  <a:srgbClr val="777A7B"/>
                </a:solidFill>
                <a:latin typeface="Arial" panose="020B0604020202020204" pitchFamily="34" charset="0"/>
              </a:rPr>
              <a:t>28crying out, “Men of Israel, help us! This is the man who teaches everywhere against our people and against our law and against this place…</a:t>
            </a:r>
            <a:endParaRPr lang="en-IN" dirty="0"/>
          </a:p>
        </p:txBody>
      </p:sp>
      <p:pic>
        <p:nvPicPr>
          <p:cNvPr id="6" name="Audio 5">
            <a:hlinkClick r:id="" action="ppaction://media"/>
            <a:extLst>
              <a:ext uri="{FF2B5EF4-FFF2-40B4-BE49-F238E27FC236}">
                <a16:creationId xmlns:a16="http://schemas.microsoft.com/office/drawing/2014/main" id="{B296E0D5-21A8-D881-4F14-E88D529D2D5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522780631"/>
      </p:ext>
    </p:extLst>
  </p:cSld>
  <p:clrMapOvr>
    <a:masterClrMapping/>
  </p:clrMapOvr>
  <mc:AlternateContent xmlns:mc="http://schemas.openxmlformats.org/markup-compatibility/2006" xmlns:p14="http://schemas.microsoft.com/office/powerpoint/2010/main">
    <mc:Choice Requires="p14">
      <p:transition spd="slow" p14:dur="2000" advTm="13845"/>
    </mc:Choice>
    <mc:Fallback xmlns="">
      <p:transition spd="slow" advTm="138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4FD73F6-6C2C-905A-85F3-AAD9CCE01DBC}"/>
              </a:ext>
            </a:extLst>
          </p:cNvPr>
          <p:cNvPicPr>
            <a:picLocks noChangeAspect="1"/>
          </p:cNvPicPr>
          <p:nvPr/>
        </p:nvPicPr>
        <p:blipFill>
          <a:blip r:embed="rId2"/>
          <a:stretch>
            <a:fillRect/>
          </a:stretch>
        </p:blipFill>
        <p:spPr>
          <a:xfrm>
            <a:off x="0" y="-135381"/>
            <a:ext cx="12192000" cy="6993381"/>
          </a:xfrm>
          <a:prstGeom prst="rect">
            <a:avLst/>
          </a:prstGeom>
        </p:spPr>
      </p:pic>
      <p:sp>
        <p:nvSpPr>
          <p:cNvPr id="4" name="TextBox 3">
            <a:extLst>
              <a:ext uri="{FF2B5EF4-FFF2-40B4-BE49-F238E27FC236}">
                <a16:creationId xmlns:a16="http://schemas.microsoft.com/office/drawing/2014/main" id="{EF974963-D38E-948C-2A83-7F2E1A468E1E}"/>
              </a:ext>
            </a:extLst>
          </p:cNvPr>
          <p:cNvSpPr txBox="1"/>
          <p:nvPr/>
        </p:nvSpPr>
        <p:spPr>
          <a:xfrm>
            <a:off x="9645416" y="18580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21</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:28</a:t>
            </a:r>
          </a:p>
        </p:txBody>
      </p:sp>
    </p:spTree>
    <p:extLst>
      <p:ext uri="{BB962C8B-B14F-4D97-AF65-F5344CB8AC3E}">
        <p14:creationId xmlns:p14="http://schemas.microsoft.com/office/powerpoint/2010/main" val="18507424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6600" dirty="0">
                <a:solidFill>
                  <a:srgbClr val="121212"/>
                </a:solidFill>
                <a:latin typeface="Arial" panose="020B0604020202020204" pitchFamily="34" charset="0"/>
              </a:rPr>
              <a:t>དེས་མ་ཚད་གྷི་རིག་པ་རྣམས་ཀྱང་མཆོད་ཁང་གི་ནང་དུ་འཁྲིད་པས་ཁོས་གནས་མཆོག་འདི་མི་གཙང་བར་བྱས་”ཞེས་བཤད།</a:t>
            </a:r>
            <a:endParaRPr lang="en-IN" sz="20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dirty="0">
                <a:solidFill>
                  <a:srgbClr val="121212"/>
                </a:solidFill>
                <a:latin typeface="Arial" panose="020B0604020202020204" pitchFamily="34" charset="0"/>
              </a:rPr>
              <a:t>Furthermore, he has brought Greeks into the temple and defiled this holy place.”</a:t>
            </a:r>
            <a:endParaRPr lang="en-IN" dirty="0"/>
          </a:p>
        </p:txBody>
      </p:sp>
      <p:pic>
        <p:nvPicPr>
          <p:cNvPr id="6" name="Audio 5">
            <a:hlinkClick r:id="" action="ppaction://media"/>
            <a:extLst>
              <a:ext uri="{FF2B5EF4-FFF2-40B4-BE49-F238E27FC236}">
                <a16:creationId xmlns:a16="http://schemas.microsoft.com/office/drawing/2014/main" id="{F605E565-3055-2186-3D42-E4900D328A5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0903740"/>
      </p:ext>
    </p:extLst>
  </p:cSld>
  <p:clrMapOvr>
    <a:masterClrMapping/>
  </p:clrMapOvr>
  <mc:AlternateContent xmlns:mc="http://schemas.openxmlformats.org/markup-compatibility/2006" xmlns:p14="http://schemas.microsoft.com/office/powerpoint/2010/main">
    <mc:Choice Requires="p14">
      <p:transition spd="slow" p14:dur="2000" advTm="8692"/>
    </mc:Choice>
    <mc:Fallback xmlns="">
      <p:transition spd="slow" advTm="86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317D9F1-664F-11CF-F5CC-33F783544CCF}"/>
              </a:ext>
            </a:extLst>
          </p:cNvPr>
          <p:cNvPicPr>
            <a:picLocks noChangeAspect="1"/>
          </p:cNvPicPr>
          <p:nvPr/>
        </p:nvPicPr>
        <p:blipFill>
          <a:blip r:embed="rId2"/>
          <a:stretch>
            <a:fillRect/>
          </a:stretch>
        </p:blipFill>
        <p:spPr>
          <a:xfrm>
            <a:off x="-114300" y="-635253"/>
            <a:ext cx="12306300" cy="7493253"/>
          </a:xfrm>
          <a:prstGeom prst="rect">
            <a:avLst/>
          </a:prstGeom>
        </p:spPr>
      </p:pic>
      <p:sp>
        <p:nvSpPr>
          <p:cNvPr id="4" name="TextBox 3">
            <a:extLst>
              <a:ext uri="{FF2B5EF4-FFF2-40B4-BE49-F238E27FC236}">
                <a16:creationId xmlns:a16="http://schemas.microsoft.com/office/drawing/2014/main" id="{939922E5-F580-F12A-7FD8-5FA094AB5356}"/>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21</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:28</a:t>
            </a:r>
          </a:p>
        </p:txBody>
      </p:sp>
    </p:spTree>
    <p:extLst>
      <p:ext uri="{BB962C8B-B14F-4D97-AF65-F5344CB8AC3E}">
        <p14:creationId xmlns:p14="http://schemas.microsoft.com/office/powerpoint/2010/main" val="311360046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29</a:t>
            </a:r>
            <a:r>
              <a:rPr lang="bo-CN" sz="6000" dirty="0">
                <a:solidFill>
                  <a:srgbClr val="121212"/>
                </a:solidFill>
                <a:latin typeface="Arial" panose="020B0604020202020204" pitchFamily="34" charset="0"/>
              </a:rPr>
              <a:t>(གང་ཡིན་ཞེ་ན། སྔར་ཁོ་ཚོས་གྲོང་ཁྱེར་ལ་ཡུལ་ཨེ་ཕེ་སུ་ནས་ཡིན་པའི་ཏྲོ་ཕེ་མུ་ཁོང་དང་འགྲོགས་པར་མཐོང་ཡོད་པས། པའུ་ལུས་ཁོ་མཆོད་ཁང་ཆེན་མོའི་ནང་དུ་འཁྲིད་པ་ཡིན་པར་སྙམ་)</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29For they had previously seen </a:t>
            </a:r>
            <a:r>
              <a:rPr lang="en-US" sz="4400" dirty="0" err="1">
                <a:solidFill>
                  <a:srgbClr val="777A7B"/>
                </a:solidFill>
                <a:latin typeface="Arial" panose="020B0604020202020204" pitchFamily="34" charset="0"/>
              </a:rPr>
              <a:t>Trophimus</a:t>
            </a:r>
            <a:r>
              <a:rPr lang="en-US" sz="4400" dirty="0">
                <a:solidFill>
                  <a:srgbClr val="777A7B"/>
                </a:solidFill>
                <a:latin typeface="Arial" panose="020B0604020202020204" pitchFamily="34" charset="0"/>
              </a:rPr>
              <a:t> the Ephesian with him in the city, and they assumed that Paul had brought him into the temple.</a:t>
            </a:r>
            <a:endParaRPr lang="en-IN" dirty="0"/>
          </a:p>
        </p:txBody>
      </p:sp>
      <p:pic>
        <p:nvPicPr>
          <p:cNvPr id="6" name="Audio 5">
            <a:hlinkClick r:id="" action="ppaction://media"/>
            <a:extLst>
              <a:ext uri="{FF2B5EF4-FFF2-40B4-BE49-F238E27FC236}">
                <a16:creationId xmlns:a16="http://schemas.microsoft.com/office/drawing/2014/main" id="{72031D8E-7750-A883-2D49-5B553DC6CEE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332778949"/>
      </p:ext>
    </p:extLst>
  </p:cSld>
  <p:clrMapOvr>
    <a:masterClrMapping/>
  </p:clrMapOvr>
  <mc:AlternateContent xmlns:mc="http://schemas.openxmlformats.org/markup-compatibility/2006" xmlns:p14="http://schemas.microsoft.com/office/powerpoint/2010/main">
    <mc:Choice Requires="p14">
      <p:transition spd="slow" p14:dur="2000" advTm="12763"/>
    </mc:Choice>
    <mc:Fallback xmlns="">
      <p:transition spd="slow" advTm="127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EBBB3A7-7B9A-38B6-D796-FC736033D246}"/>
              </a:ext>
            </a:extLst>
          </p:cNvPr>
          <p:cNvPicPr>
            <a:picLocks noChangeAspect="1"/>
          </p:cNvPicPr>
          <p:nvPr/>
        </p:nvPicPr>
        <p:blipFill>
          <a:blip r:embed="rId2"/>
          <a:stretch>
            <a:fillRect/>
          </a:stretch>
        </p:blipFill>
        <p:spPr>
          <a:xfrm>
            <a:off x="-1" y="0"/>
            <a:ext cx="12886403" cy="6858000"/>
          </a:xfrm>
          <a:prstGeom prst="rect">
            <a:avLst/>
          </a:prstGeom>
        </p:spPr>
      </p:pic>
      <p:sp>
        <p:nvSpPr>
          <p:cNvPr id="6" name="TextBox 5">
            <a:extLst>
              <a:ext uri="{FF2B5EF4-FFF2-40B4-BE49-F238E27FC236}">
                <a16:creationId xmlns:a16="http://schemas.microsoft.com/office/drawing/2014/main" id="{F4CAD1D5-34B2-99A1-BDEB-F012584596EC}"/>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21</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:29</a:t>
            </a:r>
          </a:p>
        </p:txBody>
      </p:sp>
    </p:spTree>
    <p:extLst>
      <p:ext uri="{BB962C8B-B14F-4D97-AF65-F5344CB8AC3E}">
        <p14:creationId xmlns:p14="http://schemas.microsoft.com/office/powerpoint/2010/main" val="18288722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30</a:t>
            </a:r>
            <a:r>
              <a:rPr lang="bo-CN" sz="6000" dirty="0">
                <a:solidFill>
                  <a:srgbClr val="121212"/>
                </a:solidFill>
                <a:latin typeface="Arial" panose="020B0604020202020204" pitchFamily="34" charset="0"/>
              </a:rPr>
              <a:t>གྲོང་ཁྱེར་གྱི་མི་ཚང་མ་འཁྲུགས་པར་གྱུར་ནས། ཁོ་རྣམས་དེར་ལྷན་ཅིག་ཏུ་བརྒྱུགས་ཏེ་པའུ་ལུ་བཟུང༌། ཁོང་མཆོད་ཁང་གི་ར་བ་ནས་ཕྱི་རོལ་ཏུ་བཙན་ཁྲིད་བྱས་མ་ཐག་ལམ་སེང་རྒྱལ་སྒོ་བརྒྱབ།</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30The whole city was stirred up, and the people rushed together. They seized Paul and dragged him out of the temple, and at once the gates were shut.</a:t>
            </a:r>
            <a:endParaRPr lang="en-IN" dirty="0"/>
          </a:p>
        </p:txBody>
      </p:sp>
      <p:pic>
        <p:nvPicPr>
          <p:cNvPr id="6" name="Audio 5">
            <a:hlinkClick r:id="" action="ppaction://media"/>
            <a:extLst>
              <a:ext uri="{FF2B5EF4-FFF2-40B4-BE49-F238E27FC236}">
                <a16:creationId xmlns:a16="http://schemas.microsoft.com/office/drawing/2014/main" id="{B52CA872-7029-063E-1B65-E6FD06C0D65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153919605"/>
      </p:ext>
    </p:extLst>
  </p:cSld>
  <p:clrMapOvr>
    <a:masterClrMapping/>
  </p:clrMapOvr>
  <mc:AlternateContent xmlns:mc="http://schemas.openxmlformats.org/markup-compatibility/2006" xmlns:p14="http://schemas.microsoft.com/office/powerpoint/2010/main">
    <mc:Choice Requires="p14">
      <p:transition spd="slow" p14:dur="2000" advTm="12394"/>
    </mc:Choice>
    <mc:Fallback xmlns="">
      <p:transition spd="slow" advTm="123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0"/>
            <a:ext cx="6096000" cy="6858000"/>
          </a:xfrm>
          <a:prstGeom prst="rect">
            <a:avLst/>
          </a:prstGeom>
          <a:noFill/>
        </p:spPr>
        <p:txBody>
          <a:bodyPr wrap="square" rtlCol="0">
            <a:noAutofit/>
          </a:bodyPr>
          <a:lstStyle/>
          <a:p>
            <a:pPr algn="ctr"/>
            <a:r>
              <a:rPr lang="en-IN" sz="8000" dirty="0"/>
              <a:t> </a:t>
            </a:r>
            <a:r>
              <a:rPr lang="bo-CN" sz="8000" b="1" cap="all" dirty="0">
                <a:solidFill>
                  <a:srgbClr val="121212"/>
                </a:solidFill>
                <a:latin typeface="ArialMT"/>
              </a:rPr>
              <a:t>མཛད་པ། 21</a:t>
            </a:r>
          </a:p>
          <a:p>
            <a:r>
              <a:rPr lang="bo-CN" sz="8000" b="1" dirty="0">
                <a:solidFill>
                  <a:srgbClr val="121212"/>
                </a:solidFill>
                <a:latin typeface="Arial" panose="020B0604020202020204" pitchFamily="34" charset="0"/>
              </a:rPr>
              <a:t>པའུ་ལུས་གཙང་སྦྲ་བྱེད་པ།</a:t>
            </a:r>
            <a:endParaRPr lang="en-IN" sz="8000" b="1"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pPr algn="l"/>
            <a:r>
              <a:rPr lang="en-US" sz="6000" b="1" i="0" u="none" strike="noStrike" baseline="0" dirty="0">
                <a:latin typeface="TimesNewRomanPS-BoldMT"/>
              </a:rPr>
              <a:t>55 Paul’s Arrest and Trials</a:t>
            </a:r>
          </a:p>
          <a:p>
            <a:pPr algn="l"/>
            <a:r>
              <a:rPr lang="en-US" sz="6000" b="0" i="0" u="none" strike="noStrike" baseline="0" dirty="0">
                <a:latin typeface="TimesNewRomanPSMT"/>
              </a:rPr>
              <a:t>Paul purifies himself – Acts 21:17-30 </a:t>
            </a:r>
          </a:p>
        </p:txBody>
      </p:sp>
      <p:pic>
        <p:nvPicPr>
          <p:cNvPr id="6" name="Audio 5">
            <a:hlinkClick r:id="" action="ppaction://media"/>
            <a:extLst>
              <a:ext uri="{FF2B5EF4-FFF2-40B4-BE49-F238E27FC236}">
                <a16:creationId xmlns:a16="http://schemas.microsoft.com/office/drawing/2014/main" id="{0DEC3BC1-A165-4E7E-0EDA-536C7D81A7B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54763615"/>
      </p:ext>
    </p:extLst>
  </p:cSld>
  <p:clrMapOvr>
    <a:masterClrMapping/>
  </p:clrMapOvr>
  <mc:AlternateContent xmlns:mc="http://schemas.openxmlformats.org/markup-compatibility/2006" xmlns:p14="http://schemas.microsoft.com/office/powerpoint/2010/main">
    <mc:Choice Requires="p14">
      <p:transition spd="slow" p14:dur="2000" advTm="3261"/>
    </mc:Choice>
    <mc:Fallback xmlns="">
      <p:transition spd="slow" advTm="32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C29860A-AFD0-3089-C247-AAFE8B7FB548}"/>
              </a:ext>
            </a:extLst>
          </p:cNvPr>
          <p:cNvPicPr>
            <a:picLocks noChangeAspect="1"/>
          </p:cNvPicPr>
          <p:nvPr/>
        </p:nvPicPr>
        <p:blipFill rotWithShape="1">
          <a:blip r:embed="rId2"/>
          <a:srcRect r="872" b="1"/>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37F1B9C3-5F52-0EF9-5A5E-ED92578F176C}"/>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21</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:30</a:t>
            </a:r>
          </a:p>
        </p:txBody>
      </p:sp>
    </p:spTree>
    <p:extLst>
      <p:ext uri="{BB962C8B-B14F-4D97-AF65-F5344CB8AC3E}">
        <p14:creationId xmlns:p14="http://schemas.microsoft.com/office/powerpoint/2010/main" val="22651857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BDB5093-CC63-2784-7B63-FE1B164E37CC}"/>
              </a:ext>
            </a:extLst>
          </p:cNvPr>
          <p:cNvPicPr>
            <a:picLocks noChangeAspect="1"/>
          </p:cNvPicPr>
          <p:nvPr/>
        </p:nvPicPr>
        <p:blipFill rotWithShape="1">
          <a:blip r:embed="rId2"/>
          <a:srcRect r="872" b="1"/>
          <a:stretch/>
        </p:blipFill>
        <p:spPr>
          <a:xfrm>
            <a:off x="20" y="1282"/>
            <a:ext cx="12191980" cy="6856718"/>
          </a:xfrm>
          <a:prstGeom prst="rect">
            <a:avLst/>
          </a:prstGeom>
        </p:spPr>
      </p:pic>
      <p:sp>
        <p:nvSpPr>
          <p:cNvPr id="3" name="TextBox 2">
            <a:extLst>
              <a:ext uri="{FF2B5EF4-FFF2-40B4-BE49-F238E27FC236}">
                <a16:creationId xmlns:a16="http://schemas.microsoft.com/office/drawing/2014/main" id="{1F7C2DD1-2A29-7B88-E326-8CC56074C534}"/>
              </a:ext>
            </a:extLst>
          </p:cNvPr>
          <p:cNvSpPr txBox="1"/>
          <p:nvPr/>
        </p:nvSpPr>
        <p:spPr>
          <a:xfrm>
            <a:off x="238125" y="314326"/>
            <a:ext cx="5462588" cy="4371975"/>
          </a:xfrm>
          <a:prstGeom prst="rect">
            <a:avLst/>
          </a:prstGeom>
          <a:noFill/>
        </p:spPr>
        <p:txBody>
          <a:bodyPr wrap="square" rtlCol="0">
            <a:noAutofit/>
          </a:bodyPr>
          <a:lstStyle/>
          <a:p>
            <a:pPr algn="ctr"/>
            <a:r>
              <a:rPr lang="en-IN" sz="8000" dirty="0">
                <a:solidFill>
                  <a:schemeClr val="bg1"/>
                </a:solidFill>
              </a:rPr>
              <a:t> </a:t>
            </a:r>
            <a:r>
              <a:rPr lang="bo-CN" sz="8000" b="1" cap="all" dirty="0">
                <a:solidFill>
                  <a:schemeClr val="bg1"/>
                </a:solidFill>
                <a:latin typeface="ArialMT"/>
              </a:rPr>
              <a:t>མཛད་པ། 21</a:t>
            </a:r>
          </a:p>
          <a:p>
            <a:r>
              <a:rPr lang="bo-CN" sz="8000" b="1" i="0" dirty="0">
                <a:solidFill>
                  <a:schemeClr val="bg1"/>
                </a:solidFill>
                <a:effectLst/>
                <a:latin typeface="Arial" panose="020B0604020202020204" pitchFamily="34" charset="0"/>
              </a:rPr>
              <a:t>གཙོ་བོ་ཡེ་ཤུའི་གཅུང་པོ་ཡ་ཀོབ་དང་མཇལ་བ།</a:t>
            </a:r>
            <a:endParaRPr lang="en-IN" sz="8000" dirty="0">
              <a:solidFill>
                <a:schemeClr val="bg1"/>
              </a:solidFill>
            </a:endParaRPr>
          </a:p>
        </p:txBody>
      </p:sp>
      <p:sp>
        <p:nvSpPr>
          <p:cNvPr id="4" name="TextBox 2">
            <a:extLst>
              <a:ext uri="{FF2B5EF4-FFF2-40B4-BE49-F238E27FC236}">
                <a16:creationId xmlns:a16="http://schemas.microsoft.com/office/drawing/2014/main" id="{346083EB-B9A0-86F7-F14E-5A5FF75FB579}"/>
              </a:ext>
            </a:extLst>
          </p:cNvPr>
          <p:cNvSpPr txBox="1"/>
          <p:nvPr/>
        </p:nvSpPr>
        <p:spPr>
          <a:xfrm>
            <a:off x="351155" y="6066229"/>
            <a:ext cx="5946140" cy="360045"/>
          </a:xfrm>
          <a:prstGeom prst="rect">
            <a:avLst/>
          </a:prstGeom>
          <a:noFill/>
        </p:spPr>
        <p:txBody>
          <a:bodyPr wrap="square" rtlCol="0">
            <a:spAutoFit/>
          </a:bodyPr>
          <a:lstStyle/>
          <a:p>
            <a:pPr>
              <a:lnSpc>
                <a:spcPct val="107000"/>
              </a:lnSpc>
              <a:spcAft>
                <a:spcPts val="800"/>
              </a:spcAft>
            </a:pP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a:t>
            </a:r>
            <a:r>
              <a:rPr lang="en-US" sz="1000" kern="1200" dirty="0" err="1">
                <a:solidFill>
                  <a:srgbClr val="FFFFFF"/>
                </a:solidFill>
                <a:effectLst/>
                <a:latin typeface="Aptos" panose="020B0004020202020204" pitchFamily="34" charset="0"/>
                <a:ea typeface="Aptos" panose="020B0004020202020204" pitchFamily="34" charset="0"/>
                <a:cs typeface="Times New Roman" panose="02020603050405020304" pitchFamily="18" charset="0"/>
              </a:rPr>
              <a:t>ShareAlike</a:t>
            </a: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 4.0 International License</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41204816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17</a:t>
            </a:r>
            <a:r>
              <a:rPr lang="bo-CN" sz="7200" dirty="0">
                <a:solidFill>
                  <a:srgbClr val="121212"/>
                </a:solidFill>
                <a:latin typeface="Arial" panose="020B0604020202020204" pitchFamily="34" charset="0"/>
              </a:rPr>
              <a:t>ཡེ་རུ་ཤ་ལེམ་ལ་སླེབས་ནས་དེར་ཡོད་པའི་སྤུན་ཟླ་རྣམས་ཀྱིས་ང་ཚོ་དགའ་བའི་ངང་ནས་བསུས།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b="0" i="0" dirty="0">
                <a:solidFill>
                  <a:srgbClr val="777A7B"/>
                </a:solidFill>
                <a:effectLst/>
                <a:latin typeface="Arial" panose="020B0604020202020204" pitchFamily="34" charset="0"/>
              </a:rPr>
              <a:t>17When we arrived in Jerusalem, the brothers welcomed us joyfully.</a:t>
            </a:r>
            <a:endParaRPr lang="en-IN" sz="4400" dirty="0"/>
          </a:p>
        </p:txBody>
      </p:sp>
      <p:pic>
        <p:nvPicPr>
          <p:cNvPr id="6" name="Audio 5">
            <a:hlinkClick r:id="" action="ppaction://media"/>
            <a:extLst>
              <a:ext uri="{FF2B5EF4-FFF2-40B4-BE49-F238E27FC236}">
                <a16:creationId xmlns:a16="http://schemas.microsoft.com/office/drawing/2014/main" id="{AFA6B65C-8FCF-591C-F284-93D5940735E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346136586"/>
      </p:ext>
    </p:extLst>
  </p:cSld>
  <p:clrMapOvr>
    <a:masterClrMapping/>
  </p:clrMapOvr>
  <mc:AlternateContent xmlns:mc="http://schemas.openxmlformats.org/markup-compatibility/2006" xmlns:p14="http://schemas.microsoft.com/office/powerpoint/2010/main">
    <mc:Choice Requires="p14">
      <p:transition spd="slow" p14:dur="2000" advTm="6933"/>
    </mc:Choice>
    <mc:Fallback xmlns="">
      <p:transition spd="slow" advTm="69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759B833-0B9C-B117-68D9-0E282CEA3558}"/>
              </a:ext>
            </a:extLst>
          </p:cNvPr>
          <p:cNvPicPr>
            <a:picLocks noChangeAspect="1"/>
          </p:cNvPicPr>
          <p:nvPr/>
        </p:nvPicPr>
        <p:blipFill>
          <a:blip r:embed="rId2"/>
          <a:stretch>
            <a:fillRect/>
          </a:stretch>
        </p:blipFill>
        <p:spPr>
          <a:xfrm>
            <a:off x="-620751" y="1"/>
            <a:ext cx="12812751" cy="6858000"/>
          </a:xfrm>
          <a:prstGeom prst="rect">
            <a:avLst/>
          </a:prstGeom>
        </p:spPr>
      </p:pic>
      <p:sp>
        <p:nvSpPr>
          <p:cNvPr id="4" name="TextBox 3">
            <a:extLst>
              <a:ext uri="{FF2B5EF4-FFF2-40B4-BE49-F238E27FC236}">
                <a16:creationId xmlns:a16="http://schemas.microsoft.com/office/drawing/2014/main" id="{9E8C6D2B-C50B-528D-7ED7-78728024F89D}"/>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21</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:17</a:t>
            </a:r>
          </a:p>
        </p:txBody>
      </p:sp>
    </p:spTree>
    <p:extLst>
      <p:ext uri="{BB962C8B-B14F-4D97-AF65-F5344CB8AC3E}">
        <p14:creationId xmlns:p14="http://schemas.microsoft.com/office/powerpoint/2010/main" val="9391106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19</a:t>
            </a:r>
            <a:r>
              <a:rPr lang="bo-CN" sz="6600" dirty="0">
                <a:solidFill>
                  <a:srgbClr val="121212"/>
                </a:solidFill>
                <a:latin typeface="Arial" panose="020B0604020202020204" pitchFamily="34" charset="0"/>
              </a:rPr>
              <a:t>པའུ་ལུས་ཁོ་ཚོར་འཚམས་འདྲི་ཞུས་ནས། དཀོན་མཆོག་གིས་ཁོང་གི་ལས་ཀ་བརྒྱུད་དེ་ཡ་ཧུ་དཱ་པ་མིན་པ་རྣམས་ཀྱི་ནང་ལ་གང་མཛད་པ་རེ་རེ་བཞིན་གསུངས།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The next day we met with the elders</a:t>
            </a:r>
            <a:r>
              <a:rPr lang="en-US" sz="5400" dirty="0">
                <a:solidFill>
                  <a:srgbClr val="777A7B"/>
                </a:solidFill>
                <a:latin typeface="Arial" panose="020B0604020202020204" pitchFamily="34" charset="0"/>
              </a:rPr>
              <a:t>19Paul greeted them and recounted one by one the things that God had done among the Gentiles through his ministry.</a:t>
            </a:r>
            <a:endParaRPr lang="en-IN" dirty="0"/>
          </a:p>
        </p:txBody>
      </p:sp>
      <p:pic>
        <p:nvPicPr>
          <p:cNvPr id="6" name="Audio 5">
            <a:hlinkClick r:id="" action="ppaction://media"/>
            <a:extLst>
              <a:ext uri="{FF2B5EF4-FFF2-40B4-BE49-F238E27FC236}">
                <a16:creationId xmlns:a16="http://schemas.microsoft.com/office/drawing/2014/main" id="{FADE3327-F152-E0FF-ADD9-E0B77E00252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37329247"/>
      </p:ext>
    </p:extLst>
  </p:cSld>
  <p:clrMapOvr>
    <a:masterClrMapping/>
  </p:clrMapOvr>
  <mc:AlternateContent xmlns:mc="http://schemas.openxmlformats.org/markup-compatibility/2006" xmlns:p14="http://schemas.microsoft.com/office/powerpoint/2010/main">
    <mc:Choice Requires="p14">
      <p:transition spd="slow" p14:dur="2000" advTm="11543"/>
    </mc:Choice>
    <mc:Fallback xmlns="">
      <p:transition spd="slow" advTm="115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2D239AA-2098-94D4-7054-3067D65C4101}"/>
              </a:ext>
            </a:extLst>
          </p:cNvPr>
          <p:cNvPicPr>
            <a:picLocks noChangeAspect="1"/>
          </p:cNvPicPr>
          <p:nvPr/>
        </p:nvPicPr>
        <p:blipFill>
          <a:blip r:embed="rId2"/>
          <a:stretch>
            <a:fillRect/>
          </a:stretch>
        </p:blipFill>
        <p:spPr>
          <a:xfrm>
            <a:off x="-1" y="1"/>
            <a:ext cx="12645081" cy="6858000"/>
          </a:xfrm>
          <a:prstGeom prst="rect">
            <a:avLst/>
          </a:prstGeom>
        </p:spPr>
      </p:pic>
      <p:sp>
        <p:nvSpPr>
          <p:cNvPr id="4" name="TextBox 3">
            <a:extLst>
              <a:ext uri="{FF2B5EF4-FFF2-40B4-BE49-F238E27FC236}">
                <a16:creationId xmlns:a16="http://schemas.microsoft.com/office/drawing/2014/main" id="{72FF0DE8-B00D-4544-5ABD-75F7FCA3E217}"/>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21</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a:t>
            </a:r>
          </a:p>
        </p:txBody>
      </p:sp>
    </p:spTree>
    <p:extLst>
      <p:ext uri="{BB962C8B-B14F-4D97-AF65-F5344CB8AC3E}">
        <p14:creationId xmlns:p14="http://schemas.microsoft.com/office/powerpoint/2010/main" val="40245697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777A7B"/>
                </a:solidFill>
                <a:latin typeface="Arial" panose="020B0604020202020204" pitchFamily="34" charset="0"/>
              </a:rPr>
              <a:t>20</a:t>
            </a:r>
            <a:r>
              <a:rPr lang="bo-CN" sz="5400" dirty="0">
                <a:solidFill>
                  <a:srgbClr val="121212"/>
                </a:solidFill>
                <a:latin typeface="Arial" panose="020B0604020202020204" pitchFamily="34" charset="0"/>
              </a:rPr>
              <a:t>དེ་ཐོས་ནས་ཁོ་ཚོས་དཀོན་མཆོག་ལ་བསྟོད་པ་ཕུལ་བ་དང༌། པའུ་ལུ་ལ་“སྤུན་ཟླ་ལགས། ཡ་ཧུ་དཱ་པ་རྣམས་ཀྱི་ཁྲོད་དུ་མི་སྟོང་ཕྲག་མང་པོ་དད་ལྡན་པར་གྱུར་བ་ཁྱེད་ཀྱིས་གཟིགས། ཁོ་ཚོ་ཐམས་ཅད་ཀྱིས་བརྩོན་སེམས་ཆེན་པོས་ཆོས་ཁྲིམས་སྲུང་གི་ཡོད།</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20When they heard this, they glorified God. Then they said to Paul, “You see, brother, how many thousands of Jews have believed, and all of them are zealous for the law.</a:t>
            </a:r>
            <a:endParaRPr lang="en-IN" dirty="0"/>
          </a:p>
        </p:txBody>
      </p:sp>
      <p:pic>
        <p:nvPicPr>
          <p:cNvPr id="6" name="Audio 5">
            <a:hlinkClick r:id="" action="ppaction://media"/>
            <a:extLst>
              <a:ext uri="{FF2B5EF4-FFF2-40B4-BE49-F238E27FC236}">
                <a16:creationId xmlns:a16="http://schemas.microsoft.com/office/drawing/2014/main" id="{2AF3634F-2448-F6E1-02F0-FB8FBB654CF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909638311"/>
      </p:ext>
    </p:extLst>
  </p:cSld>
  <p:clrMapOvr>
    <a:masterClrMapping/>
  </p:clrMapOvr>
  <mc:AlternateContent xmlns:mc="http://schemas.openxmlformats.org/markup-compatibility/2006" xmlns:p14="http://schemas.microsoft.com/office/powerpoint/2010/main">
    <mc:Choice Requires="p14">
      <p:transition spd="slow" p14:dur="2000" advTm="16815"/>
    </mc:Choice>
    <mc:Fallback xmlns="">
      <p:transition spd="slow" advTm="168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4041</TotalTime>
  <Words>1336</Words>
  <Application>Microsoft Office PowerPoint</Application>
  <PresentationFormat>Widescreen</PresentationFormat>
  <Paragraphs>71</Paragraphs>
  <Slides>30</Slides>
  <Notes>1</Notes>
  <HiddenSlides>0</HiddenSlides>
  <MMClips>15</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30</vt:i4>
      </vt:variant>
    </vt:vector>
  </HeadingPairs>
  <TitlesOfParts>
    <vt:vector size="39" baseType="lpstr">
      <vt:lpstr>Aptos</vt:lpstr>
      <vt:lpstr>Arial</vt:lpstr>
      <vt:lpstr>ArialMT</vt:lpstr>
      <vt:lpstr>Calibri</vt:lpstr>
      <vt:lpstr>Calibri Light</vt:lpstr>
      <vt:lpstr>Microsoft Himalaya</vt:lpstr>
      <vt:lpstr>TimesNewRomanPS-BoldMT</vt:lpstr>
      <vt:lpstr>TimesNewRomanPSMT</vt:lpstr>
      <vt:lpstr>Office Theme</vt:lpstr>
      <vt:lpstr>55-1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3</cp:revision>
  <dcterms:created xsi:type="dcterms:W3CDTF">2022-09-30T06:26:14Z</dcterms:created>
  <dcterms:modified xsi:type="dcterms:W3CDTF">2024-07-26T03:08:11Z</dcterms:modified>
</cp:coreProperties>
</file>