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64" r:id="rId14"/>
    <p:sldId id="275" r:id="rId15"/>
    <p:sldId id="280" r:id="rId16"/>
    <p:sldId id="281" r:id="rId17"/>
    <p:sldId id="265" r:id="rId18"/>
    <p:sldId id="276" r:id="rId19"/>
    <p:sldId id="266" r:id="rId20"/>
    <p:sldId id="277" r:id="rId21"/>
    <p:sldId id="267" r:id="rId22"/>
    <p:sldId id="278" r:id="rId23"/>
    <p:sldId id="26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5014E-A80F-41C8-949A-E2D81D19916F}" v="2" dt="2025-05-06T12:55:54.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922" autoAdjust="0"/>
  </p:normalViewPr>
  <p:slideViewPr>
    <p:cSldViewPr snapToGrid="0">
      <p:cViewPr varScale="1">
        <p:scale>
          <a:sx n="60" d="100"/>
          <a:sy n="60" d="100"/>
        </p:scale>
        <p:origin x="96"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444FC4F2-C215-4FAC-922F-28F88E0692FD}"/>
    <pc:docChg chg="custSel modSld">
      <pc:chgData name="Leonie Smith" userId="fed1330f33f5650e" providerId="LiveId" clId="{444FC4F2-C215-4FAC-922F-28F88E0692FD}" dt="2023-05-10T04:29:16.006" v="60" actId="5793"/>
      <pc:docMkLst>
        <pc:docMk/>
      </pc:docMkLst>
      <pc:sldChg chg="addSp modSp modNotesTx">
        <pc:chgData name="Leonie Smith" userId="fed1330f33f5650e" providerId="LiveId" clId="{444FC4F2-C215-4FAC-922F-28F88E0692FD}" dt="2023-05-10T04:29:16.006" v="60" actId="5793"/>
        <pc:sldMkLst>
          <pc:docMk/>
          <pc:sldMk cId="1499918570" sldId="257"/>
        </pc:sldMkLst>
      </pc:sldChg>
      <pc:sldChg chg="addSp modSp">
        <pc:chgData name="Leonie Smith" userId="fed1330f33f5650e" providerId="LiveId" clId="{444FC4F2-C215-4FAC-922F-28F88E0692FD}" dt="2023-05-09T04:14:27.387" v="1"/>
        <pc:sldMkLst>
          <pc:docMk/>
          <pc:sldMk cId="454763615" sldId="259"/>
        </pc:sldMkLst>
      </pc:sldChg>
      <pc:sldChg chg="addSp modSp">
        <pc:chgData name="Leonie Smith" userId="fed1330f33f5650e" providerId="LiveId" clId="{444FC4F2-C215-4FAC-922F-28F88E0692FD}" dt="2023-05-09T04:15:49.990" v="2"/>
        <pc:sldMkLst>
          <pc:docMk/>
          <pc:sldMk cId="2346136586" sldId="260"/>
        </pc:sldMkLst>
      </pc:sldChg>
      <pc:sldChg chg="addSp delSp modSp mod modTransition modAnim">
        <pc:chgData name="Leonie Smith" userId="fed1330f33f5650e" providerId="LiveId" clId="{444FC4F2-C215-4FAC-922F-28F88E0692FD}" dt="2023-05-09T04:17:45.255" v="6"/>
        <pc:sldMkLst>
          <pc:docMk/>
          <pc:sldMk cId="4037329247" sldId="261"/>
        </pc:sldMkLst>
      </pc:sldChg>
      <pc:sldChg chg="addSp delSp modSp mod modTransition modAnim">
        <pc:chgData name="Leonie Smith" userId="fed1330f33f5650e" providerId="LiveId" clId="{444FC4F2-C215-4FAC-922F-28F88E0692FD}" dt="2023-05-09T04:20:17.692" v="19"/>
        <pc:sldMkLst>
          <pc:docMk/>
          <pc:sldMk cId="1909638311" sldId="262"/>
        </pc:sldMkLst>
      </pc:sldChg>
      <pc:sldChg chg="addSp modSp">
        <pc:chgData name="Leonie Smith" userId="fed1330f33f5650e" providerId="LiveId" clId="{444FC4F2-C215-4FAC-922F-28F88E0692FD}" dt="2023-05-09T04:21:28.323" v="20"/>
        <pc:sldMkLst>
          <pc:docMk/>
          <pc:sldMk cId="641208035" sldId="263"/>
        </pc:sldMkLst>
      </pc:sldChg>
      <pc:sldChg chg="addSp modSp">
        <pc:chgData name="Leonie Smith" userId="fed1330f33f5650e" providerId="LiveId" clId="{444FC4F2-C215-4FAC-922F-28F88E0692FD}" dt="2023-05-09T04:22:47.240" v="21"/>
        <pc:sldMkLst>
          <pc:docMk/>
          <pc:sldMk cId="4044745628" sldId="264"/>
        </pc:sldMkLst>
      </pc:sldChg>
      <pc:sldChg chg="addSp delSp modSp mod modTransition modAnim">
        <pc:chgData name="Leonie Smith" userId="fed1330f33f5650e" providerId="LiveId" clId="{444FC4F2-C215-4FAC-922F-28F88E0692FD}" dt="2023-05-09T04:26:06.665" v="32"/>
        <pc:sldMkLst>
          <pc:docMk/>
          <pc:sldMk cId="978260341" sldId="265"/>
        </pc:sldMkLst>
      </pc:sldChg>
      <pc:sldChg chg="addSp delSp modSp mod modTransition modAnim">
        <pc:chgData name="Leonie Smith" userId="fed1330f33f5650e" providerId="LiveId" clId="{444FC4F2-C215-4FAC-922F-28F88E0692FD}" dt="2023-05-09T04:29:32.573" v="42"/>
        <pc:sldMkLst>
          <pc:docMk/>
          <pc:sldMk cId="3575870363" sldId="266"/>
        </pc:sldMkLst>
      </pc:sldChg>
      <pc:sldChg chg="addSp delSp modSp mod modTransition modAnim">
        <pc:chgData name="Leonie Smith" userId="fed1330f33f5650e" providerId="LiveId" clId="{444FC4F2-C215-4FAC-922F-28F88E0692FD}" dt="2023-05-09T04:49:14.772" v="56"/>
        <pc:sldMkLst>
          <pc:docMk/>
          <pc:sldMk cId="4017137865" sldId="267"/>
        </pc:sldMkLst>
      </pc:sldChg>
      <pc:sldChg chg="addSp delSp modSp mod modTransition modAnim">
        <pc:chgData name="Leonie Smith" userId="fed1330f33f5650e" providerId="LiveId" clId="{444FC4F2-C215-4FAC-922F-28F88E0692FD}" dt="2023-05-09T04:33:12.560" v="53"/>
        <pc:sldMkLst>
          <pc:docMk/>
          <pc:sldMk cId="3137811553" sldId="268"/>
        </pc:sldMkLst>
      </pc:sldChg>
      <pc:sldChg chg="addSp modSp">
        <pc:chgData name="Leonie Smith" userId="fed1330f33f5650e" providerId="LiveId" clId="{444FC4F2-C215-4FAC-922F-28F88E0692FD}" dt="2023-05-09T04:23:39.408" v="22"/>
        <pc:sldMkLst>
          <pc:docMk/>
          <pc:sldMk cId="1612496636" sldId="280"/>
        </pc:sldMkLst>
      </pc:sldChg>
    </pc:docChg>
  </pc:docChgLst>
  <pc:docChgLst>
    <pc:chgData name="Leonie Smith" userId="fed1330f33f5650e" providerId="LiveId" clId="{DEAA34D5-9966-4723-890D-74E380B2F404}"/>
    <pc:docChg chg="modSld">
      <pc:chgData name="Leonie Smith" userId="fed1330f33f5650e" providerId="LiveId" clId="{DEAA34D5-9966-4723-890D-74E380B2F404}" dt="2024-03-14T06:18:05.711" v="55" actId="20577"/>
      <pc:docMkLst>
        <pc:docMk/>
      </pc:docMkLst>
      <pc:sldChg chg="addSp delSp modSp mod modTransition modAnim modNotesTx">
        <pc:chgData name="Leonie Smith" userId="fed1330f33f5650e" providerId="LiveId" clId="{DEAA34D5-9966-4723-890D-74E380B2F404}" dt="2024-03-14T06:18:05.711" v="55" actId="20577"/>
        <pc:sldMkLst>
          <pc:docMk/>
          <pc:sldMk cId="1499918570" sldId="257"/>
        </pc:sldMkLst>
      </pc:sldChg>
      <pc:sldChg chg="addSp delSp modSp mod modTransition modAnim">
        <pc:chgData name="Leonie Smith" userId="fed1330f33f5650e" providerId="LiveId" clId="{DEAA34D5-9966-4723-890D-74E380B2F404}" dt="2024-03-06T03:05:20.939" v="5"/>
        <pc:sldMkLst>
          <pc:docMk/>
          <pc:sldMk cId="454763615" sldId="259"/>
        </pc:sldMkLst>
      </pc:sldChg>
      <pc:sldChg chg="addSp delSp modSp mod modTransition modAnim">
        <pc:chgData name="Leonie Smith" userId="fed1330f33f5650e" providerId="LiveId" clId="{DEAA34D5-9966-4723-890D-74E380B2F404}" dt="2024-03-06T03:05:56.433" v="11"/>
        <pc:sldMkLst>
          <pc:docMk/>
          <pc:sldMk cId="2346136586" sldId="260"/>
        </pc:sldMkLst>
      </pc:sldChg>
      <pc:sldChg chg="addSp delSp modSp mod modTransition modAnim">
        <pc:chgData name="Leonie Smith" userId="fed1330f33f5650e" providerId="LiveId" clId="{DEAA34D5-9966-4723-890D-74E380B2F404}" dt="2024-03-06T03:06:18.014" v="14"/>
        <pc:sldMkLst>
          <pc:docMk/>
          <pc:sldMk cId="4037329247" sldId="261"/>
        </pc:sldMkLst>
      </pc:sldChg>
      <pc:sldChg chg="addSp delSp modSp mod modTransition modAnim">
        <pc:chgData name="Leonie Smith" userId="fed1330f33f5650e" providerId="LiveId" clId="{DEAA34D5-9966-4723-890D-74E380B2F404}" dt="2024-03-06T03:06:37.804" v="17"/>
        <pc:sldMkLst>
          <pc:docMk/>
          <pc:sldMk cId="1909638311" sldId="262"/>
        </pc:sldMkLst>
      </pc:sldChg>
      <pc:sldChg chg="addSp delSp modSp mod modTransition modAnim">
        <pc:chgData name="Leonie Smith" userId="fed1330f33f5650e" providerId="LiveId" clId="{DEAA34D5-9966-4723-890D-74E380B2F404}" dt="2024-03-06T03:07:01.096" v="20"/>
        <pc:sldMkLst>
          <pc:docMk/>
          <pc:sldMk cId="641208035" sldId="263"/>
        </pc:sldMkLst>
      </pc:sldChg>
      <pc:sldChg chg="addSp delSp modSp mod modTransition modAnim">
        <pc:chgData name="Leonie Smith" userId="fed1330f33f5650e" providerId="LiveId" clId="{DEAA34D5-9966-4723-890D-74E380B2F404}" dt="2024-03-06T03:07:21.039" v="23"/>
        <pc:sldMkLst>
          <pc:docMk/>
          <pc:sldMk cId="4044745628" sldId="264"/>
        </pc:sldMkLst>
      </pc:sldChg>
      <pc:sldChg chg="addSp delSp modSp mod modTransition modAnim">
        <pc:chgData name="Leonie Smith" userId="fed1330f33f5650e" providerId="LiveId" clId="{DEAA34D5-9966-4723-890D-74E380B2F404}" dt="2024-03-06T03:08:46.503" v="35"/>
        <pc:sldMkLst>
          <pc:docMk/>
          <pc:sldMk cId="978260341" sldId="265"/>
        </pc:sldMkLst>
      </pc:sldChg>
      <pc:sldChg chg="addSp delSp modSp mod modTransition modAnim">
        <pc:chgData name="Leonie Smith" userId="fed1330f33f5650e" providerId="LiveId" clId="{DEAA34D5-9966-4723-890D-74E380B2F404}" dt="2024-03-06T03:09:28.267" v="41"/>
        <pc:sldMkLst>
          <pc:docMk/>
          <pc:sldMk cId="3575870363" sldId="266"/>
        </pc:sldMkLst>
      </pc:sldChg>
      <pc:sldChg chg="addSp delSp modSp mod modTransition modAnim">
        <pc:chgData name="Leonie Smith" userId="fed1330f33f5650e" providerId="LiveId" clId="{DEAA34D5-9966-4723-890D-74E380B2F404}" dt="2024-03-06T03:10:08.766" v="47"/>
        <pc:sldMkLst>
          <pc:docMk/>
          <pc:sldMk cId="4017137865" sldId="267"/>
        </pc:sldMkLst>
      </pc:sldChg>
      <pc:sldChg chg="addSp delSp modSp mod modTransition modAnim">
        <pc:chgData name="Leonie Smith" userId="fed1330f33f5650e" providerId="LiveId" clId="{DEAA34D5-9966-4723-890D-74E380B2F404}" dt="2024-03-06T03:10:32.142" v="50"/>
        <pc:sldMkLst>
          <pc:docMk/>
          <pc:sldMk cId="3137811553" sldId="268"/>
        </pc:sldMkLst>
      </pc:sldChg>
      <pc:sldChg chg="addSp delSp modSp mod modTransition modAnim">
        <pc:chgData name="Leonie Smith" userId="fed1330f33f5650e" providerId="LiveId" clId="{DEAA34D5-9966-4723-890D-74E380B2F404}" dt="2024-03-06T03:08:03.721" v="29"/>
        <pc:sldMkLst>
          <pc:docMk/>
          <pc:sldMk cId="1612496636" sldId="280"/>
        </pc:sldMkLst>
      </pc:sldChg>
    </pc:docChg>
  </pc:docChgLst>
  <pc:docChgLst>
    <pc:chgData name="Leonie Smith" userId="fed1330f33f5650e" providerId="LiveId" clId="{87BCEEDA-BE8C-41B3-B6C0-227269E0AE13}"/>
    <pc:docChg chg="modSld">
      <pc:chgData name="Leonie Smith" userId="fed1330f33f5650e" providerId="LiveId" clId="{87BCEEDA-BE8C-41B3-B6C0-227269E0AE13}" dt="2023-02-26T00:48:27.232" v="48" actId="20577"/>
      <pc:docMkLst>
        <pc:docMk/>
      </pc:docMkLst>
      <pc:sldChg chg="addSp modSp mod">
        <pc:chgData name="Leonie Smith" userId="fed1330f33f5650e" providerId="LiveId" clId="{87BCEEDA-BE8C-41B3-B6C0-227269E0AE13}" dt="2023-02-26T00:43:24.868" v="8" actId="1076"/>
        <pc:sldMkLst>
          <pc:docMk/>
          <pc:sldMk cId="3788111665" sldId="258"/>
        </pc:sldMkLst>
      </pc:sldChg>
      <pc:sldChg chg="modSp mod">
        <pc:chgData name="Leonie Smith" userId="fed1330f33f5650e" providerId="LiveId" clId="{87BCEEDA-BE8C-41B3-B6C0-227269E0AE13}" dt="2023-02-26T00:48:27.232" v="48" actId="20577"/>
        <pc:sldMkLst>
          <pc:docMk/>
          <pc:sldMk cId="454763615" sldId="259"/>
        </pc:sldMkLst>
      </pc:sldChg>
      <pc:sldChg chg="addSp modSp">
        <pc:chgData name="Leonie Smith" userId="fed1330f33f5650e" providerId="LiveId" clId="{87BCEEDA-BE8C-41B3-B6C0-227269E0AE13}" dt="2023-02-26T00:43:32.220" v="9"/>
        <pc:sldMkLst>
          <pc:docMk/>
          <pc:sldMk cId="4120481681" sldId="270"/>
        </pc:sldMkLst>
      </pc:sldChg>
      <pc:sldChg chg="addSp modSp mod">
        <pc:chgData name="Leonie Smith" userId="fed1330f33f5650e" providerId="LiveId" clId="{87BCEEDA-BE8C-41B3-B6C0-227269E0AE13}" dt="2023-02-26T00:44:37.334" v="24" actId="20577"/>
        <pc:sldMkLst>
          <pc:docMk/>
          <pc:sldMk cId="939110669" sldId="271"/>
        </pc:sldMkLst>
      </pc:sldChg>
      <pc:sldChg chg="addSp modSp mod">
        <pc:chgData name="Leonie Smith" userId="fed1330f33f5650e" providerId="LiveId" clId="{87BCEEDA-BE8C-41B3-B6C0-227269E0AE13}" dt="2023-02-26T00:44:46.166" v="26" actId="20577"/>
        <pc:sldMkLst>
          <pc:docMk/>
          <pc:sldMk cId="4024569785" sldId="272"/>
        </pc:sldMkLst>
      </pc:sldChg>
      <pc:sldChg chg="addSp modSp mod">
        <pc:chgData name="Leonie Smith" userId="fed1330f33f5650e" providerId="LiveId" clId="{87BCEEDA-BE8C-41B3-B6C0-227269E0AE13}" dt="2023-02-26T00:44:51.815" v="28" actId="20577"/>
        <pc:sldMkLst>
          <pc:docMk/>
          <pc:sldMk cId="487179600" sldId="273"/>
        </pc:sldMkLst>
      </pc:sldChg>
      <pc:sldChg chg="addSp modSp mod">
        <pc:chgData name="Leonie Smith" userId="fed1330f33f5650e" providerId="LiveId" clId="{87BCEEDA-BE8C-41B3-B6C0-227269E0AE13}" dt="2023-02-26T00:44:59.299" v="30" actId="20577"/>
        <pc:sldMkLst>
          <pc:docMk/>
          <pc:sldMk cId="2168401200" sldId="274"/>
        </pc:sldMkLst>
      </pc:sldChg>
      <pc:sldChg chg="addSp modSp mod">
        <pc:chgData name="Leonie Smith" userId="fed1330f33f5650e" providerId="LiveId" clId="{87BCEEDA-BE8C-41B3-B6C0-227269E0AE13}" dt="2023-02-26T00:45:07.141" v="32" actId="20577"/>
        <pc:sldMkLst>
          <pc:docMk/>
          <pc:sldMk cId="2996969115" sldId="275"/>
        </pc:sldMkLst>
      </pc:sldChg>
      <pc:sldChg chg="addSp modSp mod">
        <pc:chgData name="Leonie Smith" userId="fed1330f33f5650e" providerId="LiveId" clId="{87BCEEDA-BE8C-41B3-B6C0-227269E0AE13}" dt="2023-02-26T00:45:21.294" v="36" actId="20577"/>
        <pc:sldMkLst>
          <pc:docMk/>
          <pc:sldMk cId="2390376940" sldId="276"/>
        </pc:sldMkLst>
      </pc:sldChg>
      <pc:sldChg chg="addSp modSp mod">
        <pc:chgData name="Leonie Smith" userId="fed1330f33f5650e" providerId="LiveId" clId="{87BCEEDA-BE8C-41B3-B6C0-227269E0AE13}" dt="2023-02-26T00:45:28.023" v="38" actId="20577"/>
        <pc:sldMkLst>
          <pc:docMk/>
          <pc:sldMk cId="4265919077" sldId="277"/>
        </pc:sldMkLst>
      </pc:sldChg>
      <pc:sldChg chg="addSp modSp mod">
        <pc:chgData name="Leonie Smith" userId="fed1330f33f5650e" providerId="LiveId" clId="{87BCEEDA-BE8C-41B3-B6C0-227269E0AE13}" dt="2023-02-26T00:45:34.162" v="40" actId="20577"/>
        <pc:sldMkLst>
          <pc:docMk/>
          <pc:sldMk cId="210266664" sldId="278"/>
        </pc:sldMkLst>
      </pc:sldChg>
      <pc:sldChg chg="addSp modSp mod">
        <pc:chgData name="Leonie Smith" userId="fed1330f33f5650e" providerId="LiveId" clId="{87BCEEDA-BE8C-41B3-B6C0-227269E0AE13}" dt="2023-02-26T00:45:39.964" v="42" actId="20577"/>
        <pc:sldMkLst>
          <pc:docMk/>
          <pc:sldMk cId="888433145" sldId="279"/>
        </pc:sldMkLst>
      </pc:sldChg>
      <pc:sldChg chg="addSp modSp mod">
        <pc:chgData name="Leonie Smith" userId="fed1330f33f5650e" providerId="LiveId" clId="{87BCEEDA-BE8C-41B3-B6C0-227269E0AE13}" dt="2023-02-26T00:45:14.416" v="34" actId="20577"/>
        <pc:sldMkLst>
          <pc:docMk/>
          <pc:sldMk cId="699302132" sldId="281"/>
        </pc:sldMkLst>
      </pc:sldChg>
    </pc:docChg>
  </pc:docChgLst>
  <pc:docChgLst>
    <pc:chgData name="Alfred Smith" userId="3c60a3631c0db8ad" providerId="LiveId" clId="{5CA89740-0F48-46D8-A1E5-CAD17DD85A8E}"/>
    <pc:docChg chg="undo custSel modSld">
      <pc:chgData name="Alfred Smith" userId="3c60a3631c0db8ad" providerId="LiveId" clId="{5CA89740-0F48-46D8-A1E5-CAD17DD85A8E}" dt="2024-07-26T03:11:27.767" v="31"/>
      <pc:docMkLst>
        <pc:docMk/>
      </pc:docMkLst>
      <pc:sldChg chg="modSp mod">
        <pc:chgData name="Alfred Smith" userId="3c60a3631c0db8ad" providerId="LiveId" clId="{5CA89740-0F48-46D8-A1E5-CAD17DD85A8E}" dt="2024-07-26T02:58:27.504" v="3" actId="27636"/>
        <pc:sldMkLst>
          <pc:docMk/>
          <pc:sldMk cId="1499918570" sldId="257"/>
        </pc:sldMkLst>
      </pc:sldChg>
      <pc:sldChg chg="modSp mod">
        <pc:chgData name="Alfred Smith" userId="3c60a3631c0db8ad" providerId="LiveId" clId="{5CA89740-0F48-46D8-A1E5-CAD17DD85A8E}" dt="2024-07-26T03:08:31.516" v="6"/>
        <pc:sldMkLst>
          <pc:docMk/>
          <pc:sldMk cId="2346136586" sldId="260"/>
        </pc:sldMkLst>
      </pc:sldChg>
      <pc:sldChg chg="modSp mod">
        <pc:chgData name="Alfred Smith" userId="3c60a3631c0db8ad" providerId="LiveId" clId="{5CA89740-0F48-46D8-A1E5-CAD17DD85A8E}" dt="2024-07-26T03:09:02.387" v="8"/>
        <pc:sldMkLst>
          <pc:docMk/>
          <pc:sldMk cId="4037329247" sldId="261"/>
        </pc:sldMkLst>
      </pc:sldChg>
      <pc:sldChg chg="modSp mod">
        <pc:chgData name="Alfred Smith" userId="3c60a3631c0db8ad" providerId="LiveId" clId="{5CA89740-0F48-46D8-A1E5-CAD17DD85A8E}" dt="2024-07-26T03:09:17.229" v="10"/>
        <pc:sldMkLst>
          <pc:docMk/>
          <pc:sldMk cId="1909638311" sldId="262"/>
        </pc:sldMkLst>
      </pc:sldChg>
      <pc:sldChg chg="modSp mod">
        <pc:chgData name="Alfred Smith" userId="3c60a3631c0db8ad" providerId="LiveId" clId="{5CA89740-0F48-46D8-A1E5-CAD17DD85A8E}" dt="2024-07-26T03:09:32.307" v="13"/>
        <pc:sldMkLst>
          <pc:docMk/>
          <pc:sldMk cId="641208035" sldId="263"/>
        </pc:sldMkLst>
      </pc:sldChg>
      <pc:sldChg chg="modSp mod">
        <pc:chgData name="Alfred Smith" userId="3c60a3631c0db8ad" providerId="LiveId" clId="{5CA89740-0F48-46D8-A1E5-CAD17DD85A8E}" dt="2024-07-26T03:09:55.201" v="15"/>
        <pc:sldMkLst>
          <pc:docMk/>
          <pc:sldMk cId="4044745628" sldId="264"/>
        </pc:sldMkLst>
      </pc:sldChg>
      <pc:sldChg chg="modSp mod">
        <pc:chgData name="Alfred Smith" userId="3c60a3631c0db8ad" providerId="LiveId" clId="{5CA89740-0F48-46D8-A1E5-CAD17DD85A8E}" dt="2024-07-26T03:10:35.217" v="23" actId="6549"/>
        <pc:sldMkLst>
          <pc:docMk/>
          <pc:sldMk cId="978260341" sldId="265"/>
        </pc:sldMkLst>
      </pc:sldChg>
      <pc:sldChg chg="modSp mod">
        <pc:chgData name="Alfred Smith" userId="3c60a3631c0db8ad" providerId="LiveId" clId="{5CA89740-0F48-46D8-A1E5-CAD17DD85A8E}" dt="2024-07-26T03:10:56.466" v="27"/>
        <pc:sldMkLst>
          <pc:docMk/>
          <pc:sldMk cId="3575870363" sldId="266"/>
        </pc:sldMkLst>
      </pc:sldChg>
      <pc:sldChg chg="modSp mod">
        <pc:chgData name="Alfred Smith" userId="3c60a3631c0db8ad" providerId="LiveId" clId="{5CA89740-0F48-46D8-A1E5-CAD17DD85A8E}" dt="2024-07-26T03:11:11.552" v="29"/>
        <pc:sldMkLst>
          <pc:docMk/>
          <pc:sldMk cId="4017137865" sldId="267"/>
        </pc:sldMkLst>
      </pc:sldChg>
      <pc:sldChg chg="modSp mod">
        <pc:chgData name="Alfred Smith" userId="3c60a3631c0db8ad" providerId="LiveId" clId="{5CA89740-0F48-46D8-A1E5-CAD17DD85A8E}" dt="2024-07-26T03:11:27.767" v="31"/>
        <pc:sldMkLst>
          <pc:docMk/>
          <pc:sldMk cId="3137811553" sldId="268"/>
        </pc:sldMkLst>
      </pc:sldChg>
      <pc:sldChg chg="addSp modSp">
        <pc:chgData name="Alfred Smith" userId="3c60a3631c0db8ad" providerId="LiveId" clId="{5CA89740-0F48-46D8-A1E5-CAD17DD85A8E}" dt="2024-07-26T03:02:46.260" v="4"/>
        <pc:sldMkLst>
          <pc:docMk/>
          <pc:sldMk cId="4120481681" sldId="270"/>
        </pc:sldMkLst>
      </pc:sldChg>
      <pc:sldChg chg="modSp mod">
        <pc:chgData name="Alfred Smith" userId="3c60a3631c0db8ad" providerId="LiveId" clId="{5CA89740-0F48-46D8-A1E5-CAD17DD85A8E}" dt="2024-07-26T03:10:11.961" v="16"/>
        <pc:sldMkLst>
          <pc:docMk/>
          <pc:sldMk cId="1612496636" sldId="280"/>
        </pc:sldMkLst>
      </pc:sldChg>
    </pc:docChg>
  </pc:docChgLst>
  <pc:docChgLst>
    <pc:chgData name="Alfred Smith" userId="3c60a3631c0db8ad" providerId="LiveId" clId="{1005014E-A80F-41C8-949A-E2D81D19916F}"/>
    <pc:docChg chg="custSel modSld">
      <pc:chgData name="Alfred Smith" userId="3c60a3631c0db8ad" providerId="LiveId" clId="{1005014E-A80F-41C8-949A-E2D81D19916F}" dt="2025-05-06T12:55:54.416" v="3"/>
      <pc:docMkLst>
        <pc:docMk/>
      </pc:docMkLst>
      <pc:sldChg chg="addSp delSp modSp mod">
        <pc:chgData name="Alfred Smith" userId="3c60a3631c0db8ad" providerId="LiveId" clId="{1005014E-A80F-41C8-949A-E2D81D19916F}" dt="2025-05-06T12:55:10.850" v="2"/>
        <pc:sldMkLst>
          <pc:docMk/>
          <pc:sldMk cId="1499918570" sldId="257"/>
        </pc:sldMkLst>
        <pc:spChg chg="del">
          <ac:chgData name="Alfred Smith" userId="3c60a3631c0db8ad" providerId="LiveId" clId="{1005014E-A80F-41C8-949A-E2D81D19916F}" dt="2025-05-06T12:55:08.077" v="0" actId="478"/>
          <ac:spMkLst>
            <pc:docMk/>
            <pc:sldMk cId="1499918570" sldId="257"/>
            <ac:spMk id="3" creationId="{0228937D-0D81-2DA1-1C55-FD99B23FE1AE}"/>
          </ac:spMkLst>
        </pc:spChg>
        <pc:spChg chg="add del mod">
          <ac:chgData name="Alfred Smith" userId="3c60a3631c0db8ad" providerId="LiveId" clId="{1005014E-A80F-41C8-949A-E2D81D19916F}" dt="2025-05-06T12:55:09.802" v="1" actId="478"/>
          <ac:spMkLst>
            <pc:docMk/>
            <pc:sldMk cId="1499918570" sldId="257"/>
            <ac:spMk id="5" creationId="{104D3BA1-55C6-DB09-7D15-523FEBAE9FD2}"/>
          </ac:spMkLst>
        </pc:spChg>
        <pc:spChg chg="add mod">
          <ac:chgData name="Alfred Smith" userId="3c60a3631c0db8ad" providerId="LiveId" clId="{1005014E-A80F-41C8-949A-E2D81D19916F}" dt="2025-05-06T12:55:10.850" v="2"/>
          <ac:spMkLst>
            <pc:docMk/>
            <pc:sldMk cId="1499918570" sldId="257"/>
            <ac:spMk id="7" creationId="{ED65D0A7-5E11-AA03-D66A-5B8352082C15}"/>
          </ac:spMkLst>
        </pc:spChg>
      </pc:sldChg>
      <pc:sldChg chg="modSp">
        <pc:chgData name="Alfred Smith" userId="3c60a3631c0db8ad" providerId="LiveId" clId="{1005014E-A80F-41C8-949A-E2D81D19916F}" dt="2025-05-06T12:55:54.416" v="3"/>
        <pc:sldMkLst>
          <pc:docMk/>
          <pc:sldMk cId="3788111665" sldId="258"/>
        </pc:sldMkLst>
        <pc:spChg chg="mod">
          <ac:chgData name="Alfred Smith" userId="3c60a3631c0db8ad" providerId="LiveId" clId="{1005014E-A80F-41C8-949A-E2D81D19916F}" dt="2025-05-06T12:55:54.416" v="3"/>
          <ac:spMkLst>
            <pc:docMk/>
            <pc:sldMk cId="3788111665" sldId="258"/>
            <ac:spMk id="4" creationId="{64544D94-6533-6544-6D1F-7B9526306806}"/>
          </ac:spMkLst>
        </pc:spChg>
      </pc:sldChg>
      <pc:sldChg chg="modSp">
        <pc:chgData name="Alfred Smith" userId="3c60a3631c0db8ad" providerId="LiveId" clId="{1005014E-A80F-41C8-949A-E2D81D19916F}" dt="2025-05-06T12:55:54.416" v="3"/>
        <pc:sldMkLst>
          <pc:docMk/>
          <pc:sldMk cId="454763615" sldId="259"/>
        </pc:sldMkLst>
        <pc:spChg chg="mod">
          <ac:chgData name="Alfred Smith" userId="3c60a3631c0db8ad" providerId="LiveId" clId="{1005014E-A80F-41C8-949A-E2D81D19916F}" dt="2025-05-06T12:55:54.416" v="3"/>
          <ac:spMkLst>
            <pc:docMk/>
            <pc:sldMk cId="454763615" sldId="259"/>
            <ac:spMk id="3" creationId="{A58184BD-88F1-BA02-40C1-D8403D0EEC0D}"/>
          </ac:spMkLst>
        </pc:spChg>
      </pc:sldChg>
      <pc:sldChg chg="modSp">
        <pc:chgData name="Alfred Smith" userId="3c60a3631c0db8ad" providerId="LiveId" clId="{1005014E-A80F-41C8-949A-E2D81D19916F}" dt="2025-05-06T12:55:54.416" v="3"/>
        <pc:sldMkLst>
          <pc:docMk/>
          <pc:sldMk cId="4120481681" sldId="270"/>
        </pc:sldMkLst>
        <pc:spChg chg="mod">
          <ac:chgData name="Alfred Smith" userId="3c60a3631c0db8ad" providerId="LiveId" clId="{1005014E-A80F-41C8-949A-E2D81D19916F}" dt="2025-05-06T12:55:54.416" v="3"/>
          <ac:spMkLst>
            <pc:docMk/>
            <pc:sldMk cId="4120481681" sldId="270"/>
            <ac:spMk id="3" creationId="{942F97FE-A295-EA7D-D1CE-9749EC188ABF}"/>
          </ac:spMkLst>
        </pc:spChg>
      </pc:sldChg>
      <pc:sldChg chg="modSp">
        <pc:chgData name="Alfred Smith" userId="3c60a3631c0db8ad" providerId="LiveId" clId="{1005014E-A80F-41C8-949A-E2D81D19916F}" dt="2025-05-06T12:55:54.416" v="3"/>
        <pc:sldMkLst>
          <pc:docMk/>
          <pc:sldMk cId="939110669" sldId="271"/>
        </pc:sldMkLst>
        <pc:spChg chg="mod">
          <ac:chgData name="Alfred Smith" userId="3c60a3631c0db8ad" providerId="LiveId" clId="{1005014E-A80F-41C8-949A-E2D81D19916F}" dt="2025-05-06T12:55:54.416" v="3"/>
          <ac:spMkLst>
            <pc:docMk/>
            <pc:sldMk cId="939110669" sldId="271"/>
            <ac:spMk id="4" creationId="{5CEF67FD-BDD8-FECE-BC24-8EB1828DFE6E}"/>
          </ac:spMkLst>
        </pc:spChg>
      </pc:sldChg>
      <pc:sldChg chg="modSp">
        <pc:chgData name="Alfred Smith" userId="3c60a3631c0db8ad" providerId="LiveId" clId="{1005014E-A80F-41C8-949A-E2D81D19916F}" dt="2025-05-06T12:55:54.416" v="3"/>
        <pc:sldMkLst>
          <pc:docMk/>
          <pc:sldMk cId="4024569785" sldId="272"/>
        </pc:sldMkLst>
        <pc:spChg chg="mod">
          <ac:chgData name="Alfred Smith" userId="3c60a3631c0db8ad" providerId="LiveId" clId="{1005014E-A80F-41C8-949A-E2D81D19916F}" dt="2025-05-06T12:55:54.416" v="3"/>
          <ac:spMkLst>
            <pc:docMk/>
            <pc:sldMk cId="4024569785" sldId="272"/>
            <ac:spMk id="4" creationId="{2FF9B6C3-7C06-2A7F-E620-C437D40529B7}"/>
          </ac:spMkLst>
        </pc:spChg>
      </pc:sldChg>
      <pc:sldChg chg="modSp">
        <pc:chgData name="Alfred Smith" userId="3c60a3631c0db8ad" providerId="LiveId" clId="{1005014E-A80F-41C8-949A-E2D81D19916F}" dt="2025-05-06T12:55:54.416" v="3"/>
        <pc:sldMkLst>
          <pc:docMk/>
          <pc:sldMk cId="487179600" sldId="273"/>
        </pc:sldMkLst>
        <pc:spChg chg="mod">
          <ac:chgData name="Alfred Smith" userId="3c60a3631c0db8ad" providerId="LiveId" clId="{1005014E-A80F-41C8-949A-E2D81D19916F}" dt="2025-05-06T12:55:54.416" v="3"/>
          <ac:spMkLst>
            <pc:docMk/>
            <pc:sldMk cId="487179600" sldId="273"/>
            <ac:spMk id="4" creationId="{2D93B3A1-11E2-A70A-DA15-6091D68B6E2F}"/>
          </ac:spMkLst>
        </pc:spChg>
      </pc:sldChg>
      <pc:sldChg chg="modSp">
        <pc:chgData name="Alfred Smith" userId="3c60a3631c0db8ad" providerId="LiveId" clId="{1005014E-A80F-41C8-949A-E2D81D19916F}" dt="2025-05-06T12:55:54.416" v="3"/>
        <pc:sldMkLst>
          <pc:docMk/>
          <pc:sldMk cId="2168401200" sldId="274"/>
        </pc:sldMkLst>
        <pc:spChg chg="mod">
          <ac:chgData name="Alfred Smith" userId="3c60a3631c0db8ad" providerId="LiveId" clId="{1005014E-A80F-41C8-949A-E2D81D19916F}" dt="2025-05-06T12:55:54.416" v="3"/>
          <ac:spMkLst>
            <pc:docMk/>
            <pc:sldMk cId="2168401200" sldId="274"/>
            <ac:spMk id="4" creationId="{4C68BF45-089D-CD49-4F98-3ACB300E97E7}"/>
          </ac:spMkLst>
        </pc:spChg>
      </pc:sldChg>
      <pc:sldChg chg="modSp">
        <pc:chgData name="Alfred Smith" userId="3c60a3631c0db8ad" providerId="LiveId" clId="{1005014E-A80F-41C8-949A-E2D81D19916F}" dt="2025-05-06T12:55:54.416" v="3"/>
        <pc:sldMkLst>
          <pc:docMk/>
          <pc:sldMk cId="2996969115" sldId="275"/>
        </pc:sldMkLst>
        <pc:spChg chg="mod">
          <ac:chgData name="Alfred Smith" userId="3c60a3631c0db8ad" providerId="LiveId" clId="{1005014E-A80F-41C8-949A-E2D81D19916F}" dt="2025-05-06T12:55:54.416" v="3"/>
          <ac:spMkLst>
            <pc:docMk/>
            <pc:sldMk cId="2996969115" sldId="275"/>
            <ac:spMk id="4" creationId="{5D4E7F26-7F9A-A675-C6A1-B55ABB959729}"/>
          </ac:spMkLst>
        </pc:spChg>
      </pc:sldChg>
      <pc:sldChg chg="modSp">
        <pc:chgData name="Alfred Smith" userId="3c60a3631c0db8ad" providerId="LiveId" clId="{1005014E-A80F-41C8-949A-E2D81D19916F}" dt="2025-05-06T12:55:54.416" v="3"/>
        <pc:sldMkLst>
          <pc:docMk/>
          <pc:sldMk cId="2390376940" sldId="276"/>
        </pc:sldMkLst>
        <pc:spChg chg="mod">
          <ac:chgData name="Alfred Smith" userId="3c60a3631c0db8ad" providerId="LiveId" clId="{1005014E-A80F-41C8-949A-E2D81D19916F}" dt="2025-05-06T12:55:54.416" v="3"/>
          <ac:spMkLst>
            <pc:docMk/>
            <pc:sldMk cId="2390376940" sldId="276"/>
            <ac:spMk id="4" creationId="{14971BF5-9375-4D8F-5521-7FC7296D72F1}"/>
          </ac:spMkLst>
        </pc:spChg>
      </pc:sldChg>
      <pc:sldChg chg="modSp">
        <pc:chgData name="Alfred Smith" userId="3c60a3631c0db8ad" providerId="LiveId" clId="{1005014E-A80F-41C8-949A-E2D81D19916F}" dt="2025-05-06T12:55:54.416" v="3"/>
        <pc:sldMkLst>
          <pc:docMk/>
          <pc:sldMk cId="4265919077" sldId="277"/>
        </pc:sldMkLst>
        <pc:spChg chg="mod">
          <ac:chgData name="Alfred Smith" userId="3c60a3631c0db8ad" providerId="LiveId" clId="{1005014E-A80F-41C8-949A-E2D81D19916F}" dt="2025-05-06T12:55:54.416" v="3"/>
          <ac:spMkLst>
            <pc:docMk/>
            <pc:sldMk cId="4265919077" sldId="277"/>
            <ac:spMk id="4" creationId="{29CB2483-4481-9368-AB0D-E6A9297B696E}"/>
          </ac:spMkLst>
        </pc:spChg>
      </pc:sldChg>
      <pc:sldChg chg="modSp">
        <pc:chgData name="Alfred Smith" userId="3c60a3631c0db8ad" providerId="LiveId" clId="{1005014E-A80F-41C8-949A-E2D81D19916F}" dt="2025-05-06T12:55:54.416" v="3"/>
        <pc:sldMkLst>
          <pc:docMk/>
          <pc:sldMk cId="210266664" sldId="278"/>
        </pc:sldMkLst>
        <pc:spChg chg="mod">
          <ac:chgData name="Alfred Smith" userId="3c60a3631c0db8ad" providerId="LiveId" clId="{1005014E-A80F-41C8-949A-E2D81D19916F}" dt="2025-05-06T12:55:54.416" v="3"/>
          <ac:spMkLst>
            <pc:docMk/>
            <pc:sldMk cId="210266664" sldId="278"/>
            <ac:spMk id="6" creationId="{DA07CFA3-41D3-B919-AEDA-3B7B627742A4}"/>
          </ac:spMkLst>
        </pc:spChg>
      </pc:sldChg>
      <pc:sldChg chg="modSp">
        <pc:chgData name="Alfred Smith" userId="3c60a3631c0db8ad" providerId="LiveId" clId="{1005014E-A80F-41C8-949A-E2D81D19916F}" dt="2025-05-06T12:55:54.416" v="3"/>
        <pc:sldMkLst>
          <pc:docMk/>
          <pc:sldMk cId="888433145" sldId="279"/>
        </pc:sldMkLst>
        <pc:spChg chg="mod">
          <ac:chgData name="Alfred Smith" userId="3c60a3631c0db8ad" providerId="LiveId" clId="{1005014E-A80F-41C8-949A-E2D81D19916F}" dt="2025-05-06T12:55:54.416" v="3"/>
          <ac:spMkLst>
            <pc:docMk/>
            <pc:sldMk cId="888433145" sldId="279"/>
            <ac:spMk id="5" creationId="{87FCCE19-D8FC-DC0E-663A-C81B0146D777}"/>
          </ac:spMkLst>
        </pc:spChg>
      </pc:sldChg>
      <pc:sldChg chg="modSp">
        <pc:chgData name="Alfred Smith" userId="3c60a3631c0db8ad" providerId="LiveId" clId="{1005014E-A80F-41C8-949A-E2D81D19916F}" dt="2025-05-06T12:55:54.416" v="3"/>
        <pc:sldMkLst>
          <pc:docMk/>
          <pc:sldMk cId="699302132" sldId="281"/>
        </pc:sldMkLst>
        <pc:spChg chg="mod">
          <ac:chgData name="Alfred Smith" userId="3c60a3631c0db8ad" providerId="LiveId" clId="{1005014E-A80F-41C8-949A-E2D81D19916F}" dt="2025-05-06T12:55:54.416" v="3"/>
          <ac:spMkLst>
            <pc:docMk/>
            <pc:sldMk cId="699302132" sldId="281"/>
            <ac:spMk id="4" creationId="{31A92038-E1BD-94BF-3914-5148D9BF94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06-05-2025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 Kham</a:t>
            </a:r>
          </a:p>
          <a:p>
            <a:pPr algn="l"/>
            <a:r>
              <a:rPr lang="en-US" sz="1200" b="1" i="0" u="none" strike="noStrike" baseline="0" dirty="0">
                <a:latin typeface="TimesNewRomanPS-BoldMT"/>
              </a:rPr>
              <a:t>55 Paul’s Arrest and Trials</a:t>
            </a:r>
          </a:p>
          <a:p>
            <a:pPr algn="l"/>
            <a:r>
              <a:rPr lang="en-US" sz="1200" b="0" i="0" u="none" strike="noStrike" baseline="0" dirty="0">
                <a:latin typeface="TimesNewRomanPSMT"/>
              </a:rPr>
              <a:t>1. Paul purifies himself – Acts 21:17-30 (Left Top)</a:t>
            </a:r>
          </a:p>
          <a:p>
            <a:pPr algn="l"/>
            <a:r>
              <a:rPr lang="en-US" sz="1200" b="0" i="0" u="none" strike="noStrike" baseline="0" dirty="0">
                <a:latin typeface="TimesNewRomanPSMT"/>
              </a:rPr>
              <a:t>2. Paul captured – Acts 21:31 – 22:29 (Center Top)</a:t>
            </a:r>
          </a:p>
          <a:p>
            <a:pPr algn="l"/>
            <a:r>
              <a:rPr lang="en-US" sz="1200" b="0" i="0" u="none" strike="noStrike" baseline="0" dirty="0">
                <a:latin typeface="TimesNewRomanPSMT"/>
              </a:rPr>
              <a:t>3. Paul before the Jewish Council – Acts 22:30 – 23:10 (Right Top)</a:t>
            </a:r>
          </a:p>
          <a:p>
            <a:pPr algn="l"/>
            <a:r>
              <a:rPr lang="en-US" sz="1200" b="0" i="0" u="none" strike="noStrike" baseline="0" dirty="0">
                <a:latin typeface="TimesNewRomanPSMT"/>
              </a:rPr>
              <a:t>4. God encourages Paul – Acts 23:11 (Right 2nd)</a:t>
            </a:r>
          </a:p>
          <a:p>
            <a:pPr algn="l"/>
            <a:r>
              <a:rPr lang="en-US" sz="1200" b="0" i="0" u="none" strike="noStrike" baseline="0" dirty="0">
                <a:latin typeface="TimesNewRomanPSMT"/>
              </a:rPr>
              <a:t>5. Conspiracy to kill Paul – Acts 23:12-22 (Right 3rd)</a:t>
            </a:r>
          </a:p>
          <a:p>
            <a:pPr algn="l"/>
            <a:r>
              <a:rPr lang="en-US" sz="1200" b="0" i="0" u="none" strike="noStrike" baseline="0" dirty="0">
                <a:latin typeface="TimesNewRomanPSMT"/>
              </a:rPr>
              <a:t>6. Paul escorted out of Jerusalem – Acts 23:23-35 (Bottom)</a:t>
            </a:r>
          </a:p>
          <a:p>
            <a:pPr algn="l"/>
            <a:r>
              <a:rPr lang="en-US" sz="1200" b="0" i="0" u="none" strike="noStrike" baseline="0" dirty="0">
                <a:latin typeface="TimesNewRomanPSMT"/>
              </a:rPr>
              <a:t>7. Paul before Felix – Acts 24:1-27 (Left near Bottom)</a:t>
            </a:r>
          </a:p>
          <a:p>
            <a:pPr algn="l"/>
            <a:r>
              <a:rPr lang="en-US" sz="1200" b="0" i="0" u="none" strike="noStrike" baseline="0" dirty="0">
                <a:latin typeface="TimesNewRomanPSMT"/>
              </a:rPr>
              <a:t>8. Paul before Festus – Acts 25:1-12 (Left Center)</a:t>
            </a:r>
          </a:p>
          <a:p>
            <a:pPr algn="l"/>
            <a:r>
              <a:rPr lang="en-US" sz="1200" b="0" i="0" u="none" strike="noStrike" baseline="0" dirty="0">
                <a:latin typeface="TimesNewRomanPSMT"/>
              </a:rPr>
              <a:t>9. Paul before Agrippa and Bernice – Acts 25:13 – 26:32 (Center)</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bible.com/" TargetMode="External"/><Relationship Id="rId3" Type="http://schemas.openxmlformats.org/officeDocument/2006/relationships/slideLayout" Target="../slideLayouts/slideLayout2.xml"/><Relationship Id="rId7" Type="http://schemas.openxmlformats.org/officeDocument/2006/relationships/hyperlink" Target="https://discovery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biblehub.com/"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s://creativecommons.org/publicdomain/zero/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55-2</a:t>
            </a:r>
          </a:p>
        </p:txBody>
      </p:sp>
      <p:pic>
        <p:nvPicPr>
          <p:cNvPr id="6" name="Audio 5">
            <a:hlinkClick r:id="" action="ppaction://media"/>
            <a:extLst>
              <a:ext uri="{FF2B5EF4-FFF2-40B4-BE49-F238E27FC236}">
                <a16:creationId xmlns:a16="http://schemas.microsoft.com/office/drawing/2014/main" id="{735DBB4A-3AE7-E84E-21F3-2847B903F3D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
        <p:nvSpPr>
          <p:cNvPr id="7" name="Content Placeholder 2">
            <a:extLst>
              <a:ext uri="{FF2B5EF4-FFF2-40B4-BE49-F238E27FC236}">
                <a16:creationId xmlns:a16="http://schemas.microsoft.com/office/drawing/2014/main" id="{ED65D0A7-5E11-AA03-D66A-5B8352082C15}"/>
              </a:ext>
            </a:extLst>
          </p:cNvPr>
          <p:cNvSpPr>
            <a:spLocks noGrp="1"/>
          </p:cNvSpPr>
          <p:nvPr>
            <p:ph idx="1"/>
          </p:nvPr>
        </p:nvSpPr>
        <p:spPr>
          <a:xfrm>
            <a:off x="838200" y="1825625"/>
            <a:ext cx="10515600" cy="4351338"/>
          </a:xfrm>
        </p:spPr>
        <p:txBody>
          <a:bodyPr>
            <a:normAutofit fontScale="85000" lnSpcReduction="10000"/>
          </a:bodyPr>
          <a:lstStyle/>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1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Bible Hub</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Discovery Bible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OpenBible.com</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9"/>
              </a:rPr>
              <a:t>dedicated to the public domain</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Central Tibetan Bible translation by Central Asia Publishing. Used by permission</a:t>
            </a:r>
          </a:p>
          <a:p>
            <a:endParaRPr lang="en-IN" dirty="0"/>
          </a:p>
        </p:txBody>
      </p:sp>
    </p:spTree>
    <p:extLst>
      <p:ext uri="{BB962C8B-B14F-4D97-AF65-F5344CB8AC3E}">
        <p14:creationId xmlns:p14="http://schemas.microsoft.com/office/powerpoint/2010/main" val="1499918570"/>
      </p:ext>
    </p:extLst>
  </p:cSld>
  <p:clrMapOvr>
    <a:masterClrMapping/>
  </p:clrMapOvr>
  <mc:AlternateContent xmlns:mc="http://schemas.openxmlformats.org/markup-compatibility/2006" xmlns:p14="http://schemas.microsoft.com/office/powerpoint/2010/main">
    <mc:Choice Requires="p14">
      <p:transition spd="slow" p14:dur="2000" advTm="4432"/>
    </mc:Choice>
    <mc:Fallback xmlns="">
      <p:transition spd="slow" advTm="44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D4ED86A-0ED7-578A-72F8-8F66EB5726A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D93B3A1-11E2-A70A-DA15-6091D68B6E2F}"/>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34</a:t>
            </a:r>
            <a:r>
              <a:rPr lang="bo-CN" sz="6000" dirty="0">
                <a:solidFill>
                  <a:srgbClr val="121212"/>
                </a:solidFill>
                <a:latin typeface="Arial" panose="020B0604020202020204" pitchFamily="34" charset="0"/>
              </a:rPr>
              <a:t>མི་ཚོགས་ཀྱི་ཁྲོད་དུ་ལ་ལས་སྐད་ཆེན་པོས་གཅིག་སྨྲས། ལ་ལས་གཞན་སྨྲས་པས། སྐད་ཅོར་གྱི་རྐྱེན་པས་གནས་ཚུལ་ངེས་པར་ཤེས་མ་ཐུབ་པས་ཁོས་པའུ་ལུ་མཁར་རྫོང་ལ་འཁྲིད་དགོས་པའི་བཀའ་བཏང༌།</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34Some in the crowd were shouting one thing, and some another. And since the commander could not get at the truth because of the uproar, he ordered that Paul be brought into the barracks.</a:t>
            </a:r>
            <a:endParaRPr lang="en-IN" dirty="0"/>
          </a:p>
        </p:txBody>
      </p:sp>
      <p:pic>
        <p:nvPicPr>
          <p:cNvPr id="6" name="Audio 5">
            <a:hlinkClick r:id="" action="ppaction://media"/>
            <a:extLst>
              <a:ext uri="{FF2B5EF4-FFF2-40B4-BE49-F238E27FC236}">
                <a16:creationId xmlns:a16="http://schemas.microsoft.com/office/drawing/2014/main" id="{1E00C491-76B7-F286-10F0-890EE531A4D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41208035"/>
      </p:ext>
    </p:extLst>
  </p:cSld>
  <p:clrMapOvr>
    <a:masterClrMapping/>
  </p:clrMapOvr>
  <mc:AlternateContent xmlns:mc="http://schemas.openxmlformats.org/markup-compatibility/2006" xmlns:p14="http://schemas.microsoft.com/office/powerpoint/2010/main">
    <mc:Choice Requires="p14">
      <p:transition spd="slow" p14:dur="2000" advTm="13316"/>
    </mc:Choice>
    <mc:Fallback xmlns="">
      <p:transition spd="slow" advTm="13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292B134-8083-0C5C-ACF6-5A150162B0FC}"/>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C68BF45-089D-CD49-4F98-3ACB300E97E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:34</a:t>
            </a: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Arial" panose="020B0604020202020204" pitchFamily="34" charset="0"/>
              </a:rPr>
              <a:t>35</a:t>
            </a:r>
            <a:r>
              <a:rPr lang="bo-CN" sz="7200" dirty="0">
                <a:solidFill>
                  <a:srgbClr val="121212"/>
                </a:solidFill>
                <a:latin typeface="Arial" panose="020B0604020202020204" pitchFamily="34" charset="0"/>
              </a:rPr>
              <a:t>མཁར་རྫོང་གི་རྡོ་སྐས་ཀྱི་བར་དུ་སླེབས་ནས་མི་ངན་འཛོམས་ཏེ་དྲག་སྤྱོད་ཆེན་པོར་གྱུར་བས་དམག་མི་རྣམས་ཀྱིས་ཁོང་ཡར་བཏེགས་ནས་འཁུར་དགོས་བྱུང༌།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35When Paul reached the steps, he had to be carried by the soldiers because of the violence of the mob.</a:t>
            </a:r>
            <a:endParaRPr lang="en-IN" dirty="0"/>
          </a:p>
        </p:txBody>
      </p:sp>
      <p:pic>
        <p:nvPicPr>
          <p:cNvPr id="6" name="Audio 5">
            <a:hlinkClick r:id="" action="ppaction://media"/>
            <a:extLst>
              <a:ext uri="{FF2B5EF4-FFF2-40B4-BE49-F238E27FC236}">
                <a16:creationId xmlns:a16="http://schemas.microsoft.com/office/drawing/2014/main" id="{FBA7AD96-28E8-8C75-4238-D7BF4B1B1DA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44745628"/>
      </p:ext>
    </p:extLst>
  </p:cSld>
  <p:clrMapOvr>
    <a:masterClrMapping/>
  </p:clrMapOvr>
  <mc:AlternateContent xmlns:mc="http://schemas.openxmlformats.org/markup-compatibility/2006" xmlns:p14="http://schemas.microsoft.com/office/powerpoint/2010/main">
    <mc:Choice Requires="p14">
      <p:transition spd="slow" p14:dur="2000" advTm="9593"/>
    </mc:Choice>
    <mc:Fallback xmlns="">
      <p:transition spd="slow" advTm="9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9EB593B-0BCC-5DFC-F1AE-E79C70F36581}"/>
              </a:ext>
            </a:extLst>
          </p:cNvPr>
          <p:cNvPicPr>
            <a:picLocks noChangeAspect="1"/>
          </p:cNvPicPr>
          <p:nvPr/>
        </p:nvPicPr>
        <p:blipFill rotWithShape="1">
          <a:blip r:embed="rId2"/>
          <a:srcRect l="753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D4E7F26-7F9A-A675-C6A1-B55ABB959729}"/>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bo-CN" sz="7200" dirty="0">
                <a:solidFill>
                  <a:srgbClr val="777A7B"/>
                </a:solidFill>
                <a:latin typeface="Arial" panose="020B0604020202020204" pitchFamily="34" charset="0"/>
              </a:rPr>
              <a:t>36</a:t>
            </a:r>
            <a:r>
              <a:rPr lang="bo-CN" sz="7200" dirty="0">
                <a:solidFill>
                  <a:srgbClr val="121212"/>
                </a:solidFill>
                <a:latin typeface="Arial" panose="020B0604020202020204" pitchFamily="34" charset="0"/>
              </a:rPr>
              <a:t>གང་ཡིན་ཟེར་ན། མི་ཚོགས་མང་པོ་ཞིག་ཁོང་ཚོའི་རྗེས་སུ་འབྲངས་ཏེ་སྐད་ཆེན་པོས་“ཁོ་སོད་ཅིག་”ཅེས་སྨྲས།</a:t>
            </a:r>
            <a:endParaRPr lang="en-IN" sz="28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36For the crowd that followed him kept shouting, “Away with him!”</a:t>
            </a:r>
            <a:endParaRPr lang="en-IN" dirty="0"/>
          </a:p>
        </p:txBody>
      </p:sp>
      <p:pic>
        <p:nvPicPr>
          <p:cNvPr id="11" name="Audio 10">
            <a:hlinkClick r:id="" action="ppaction://media"/>
            <a:extLst>
              <a:ext uri="{FF2B5EF4-FFF2-40B4-BE49-F238E27FC236}">
                <a16:creationId xmlns:a16="http://schemas.microsoft.com/office/drawing/2014/main" id="{193D29AF-13F0-728E-BFAE-EFD25599AB5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612496636"/>
      </p:ext>
    </p:extLst>
  </p:cSld>
  <p:clrMapOvr>
    <a:masterClrMapping/>
  </p:clrMapOvr>
  <mc:AlternateContent xmlns:mc="http://schemas.openxmlformats.org/markup-compatibility/2006" xmlns:p14="http://schemas.microsoft.com/office/powerpoint/2010/main">
    <mc:Choice Requires="p14">
      <p:transition spd="slow" p14:dur="2000" advTm="10129"/>
    </mc:Choice>
    <mc:Fallback xmlns="">
      <p:transition spd="slow" advTm="10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F502CC8-B120-86BF-4A84-A6791E5649FE}"/>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1A92038-E1BD-94BF-3914-5148D9BF9472}"/>
              </a:ext>
            </a:extLst>
          </p:cNvPr>
          <p:cNvSpPr txBox="1"/>
          <p:nvPr/>
        </p:nvSpPr>
        <p:spPr>
          <a:xfrm>
            <a:off x="279381" y="5889991"/>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a:t>
            </a:r>
          </a:p>
        </p:txBody>
      </p:sp>
    </p:spTree>
    <p:extLst>
      <p:ext uri="{BB962C8B-B14F-4D97-AF65-F5344CB8AC3E}">
        <p14:creationId xmlns:p14="http://schemas.microsoft.com/office/powerpoint/2010/main" val="69930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37</a:t>
            </a:r>
            <a:r>
              <a:rPr lang="bo-CN" sz="6600" dirty="0">
                <a:solidFill>
                  <a:srgbClr val="121212"/>
                </a:solidFill>
                <a:latin typeface="Arial" panose="020B0604020202020204" pitchFamily="34" charset="0"/>
              </a:rPr>
              <a:t>མཁར་རྫོང་གི་ནང་དུ་འཁྲིད་པའི་སྐབས་སུ་པའུ་ལུས་སྟོང་དཔོན་ལ་“ཁྱེད་ལ་གཅིག་ཞུས་ན་ཆོག་གམ་”ཞེས་གསུངས་པས་སྟོང་དཔོན་གྱིས་“ཁྱོད་ཀྱིས་གྷི་རིག་སྐད་ཤེས་སམ།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37As they were about to take Paul into the barracks, he asked the commander, “May I say something to you?”…</a:t>
            </a:r>
            <a:endParaRPr lang="en-IN" dirty="0"/>
          </a:p>
        </p:txBody>
      </p:sp>
      <p:pic>
        <p:nvPicPr>
          <p:cNvPr id="10" name="Audio 9">
            <a:hlinkClick r:id="" action="ppaction://media"/>
            <a:extLst>
              <a:ext uri="{FF2B5EF4-FFF2-40B4-BE49-F238E27FC236}">
                <a16:creationId xmlns:a16="http://schemas.microsoft.com/office/drawing/2014/main" id="{32684421-B041-6F8A-E838-5D97CFEAF00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978260341"/>
      </p:ext>
    </p:extLst>
  </p:cSld>
  <p:clrMapOvr>
    <a:masterClrMapping/>
  </p:clrMapOvr>
  <mc:AlternateContent xmlns:mc="http://schemas.openxmlformats.org/markup-compatibility/2006" xmlns:p14="http://schemas.microsoft.com/office/powerpoint/2010/main">
    <mc:Choice Requires="p14">
      <p:transition spd="slow" p14:dur="2000" advTm="12649"/>
    </mc:Choice>
    <mc:Fallback xmlns="">
      <p:transition spd="slow" advTm="12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94E3DC-159D-D4FF-DBF2-4685109133E4}"/>
              </a:ext>
            </a:extLst>
          </p:cNvPr>
          <p:cNvPicPr>
            <a:picLocks noChangeAspect="1"/>
          </p:cNvPicPr>
          <p:nvPr/>
        </p:nvPicPr>
        <p:blipFill rotWithShape="1">
          <a:blip r:embed="rId2"/>
          <a:srcRect r="3538"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4971BF5-9375-4D8F-5521-7FC7296D72F1}"/>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:37</a:t>
            </a:r>
          </a:p>
        </p:txBody>
      </p:sp>
    </p:spTree>
    <p:extLst>
      <p:ext uri="{BB962C8B-B14F-4D97-AF65-F5344CB8AC3E}">
        <p14:creationId xmlns:p14="http://schemas.microsoft.com/office/powerpoint/2010/main" val="239037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121212"/>
                </a:solidFill>
                <a:latin typeface="Arial" panose="020B0604020202020204" pitchFamily="34" charset="0"/>
              </a:rPr>
              <a:t>སྟོང་དཔོན་གྱིས་“ཁྱོད་ཀྱིས་གྷི་རིག་སྐད་ཤེས་སམ། </a:t>
            </a:r>
            <a:r>
              <a:rPr lang="bo-CN" sz="6000" dirty="0">
                <a:solidFill>
                  <a:srgbClr val="777A7B"/>
                </a:solidFill>
                <a:latin typeface="Arial" panose="020B0604020202020204" pitchFamily="34" charset="0"/>
              </a:rPr>
              <a:t>38</a:t>
            </a:r>
            <a:r>
              <a:rPr lang="bo-CN" sz="6000" dirty="0">
                <a:solidFill>
                  <a:srgbClr val="121212"/>
                </a:solidFill>
                <a:latin typeface="Arial" panose="020B0604020202020204" pitchFamily="34" charset="0"/>
              </a:rPr>
              <a:t>དེས་ན་ཁྱོད་ནི་ཉེ་ཆར་ཟིང་འཁྲུག་བསླངས་ནས་ལྐོག་གསོད་གཏོང་མཁན་ཟེར་བའི་ངོ་ལོག་པ་བཞི་སྟོང་དབེན་གནས་ལ་འཁྲིད་མཁན་ཨེ་ཇེབ་པ་མ་ཡིན་ནམ་”ཞེས་དྲིས་པས།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121212"/>
                </a:solidFill>
                <a:latin typeface="Arial" panose="020B0604020202020204" pitchFamily="34" charset="0"/>
              </a:rPr>
              <a:t>“Do you speak Greek?” he replied. 38“Aren’t you the Egyptian who incited a rebellion some time ago and led four thousand members of the ‘Assassins’ into the wilderness?”</a:t>
            </a:r>
            <a:endParaRPr lang="en-IN" dirty="0"/>
          </a:p>
        </p:txBody>
      </p:sp>
      <p:pic>
        <p:nvPicPr>
          <p:cNvPr id="10" name="Audio 9">
            <a:hlinkClick r:id="" action="ppaction://media"/>
            <a:extLst>
              <a:ext uri="{FF2B5EF4-FFF2-40B4-BE49-F238E27FC236}">
                <a16:creationId xmlns:a16="http://schemas.microsoft.com/office/drawing/2014/main" id="{021EDE24-FDF9-A46B-A782-B193A264C74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575870363"/>
      </p:ext>
    </p:extLst>
  </p:cSld>
  <p:clrMapOvr>
    <a:masterClrMapping/>
  </p:clrMapOvr>
  <mc:AlternateContent xmlns:mc="http://schemas.openxmlformats.org/markup-compatibility/2006" xmlns:p14="http://schemas.microsoft.com/office/powerpoint/2010/main">
    <mc:Choice Requires="p14">
      <p:transition spd="slow" p14:dur="2000" advTm="11611"/>
    </mc:Choice>
    <mc:Fallback xmlns="">
      <p:transition spd="slow" advTm="116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489EE80-62FC-9EAE-4796-059A1391FC96}"/>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4544D94-6533-6544-6D1F-7B9526306806}"/>
              </a:ext>
            </a:extLst>
          </p:cNvPr>
          <p:cNvSpPr txBox="1"/>
          <p:nvPr/>
        </p:nvSpPr>
        <p:spPr>
          <a:xfrm>
            <a:off x="864973" y="-111212"/>
            <a:ext cx="3608173" cy="3126259"/>
          </a:xfrm>
          <a:prstGeom prst="rect">
            <a:avLst/>
          </a:prstGeom>
          <a:noFill/>
        </p:spPr>
        <p:txBody>
          <a:bodyPr wrap="square" rtlCol="0">
            <a:noAutofit/>
          </a:bodyPr>
          <a:lstStyle/>
          <a:p>
            <a:pPr algn="ctr"/>
            <a:r>
              <a:rPr lang="bo-CN" sz="8000" b="1" i="0" cap="all" dirty="0">
                <a:solidFill>
                  <a:schemeClr val="bg1"/>
                </a:solidFill>
                <a:effectLst/>
                <a:latin typeface="ArialMT"/>
              </a:rPr>
              <a:t>མཛད་པ 21</a:t>
            </a:r>
          </a:p>
          <a:p>
            <a:r>
              <a:rPr lang="en-IN" sz="8000" dirty="0">
                <a:solidFill>
                  <a:schemeClr val="bg1"/>
                </a:solidFill>
              </a:rPr>
              <a:t> </a:t>
            </a:r>
            <a:r>
              <a:rPr lang="bo-CN" sz="8000" b="1" dirty="0">
                <a:solidFill>
                  <a:schemeClr val="bg1"/>
                </a:solidFill>
                <a:latin typeface="Arial" panose="020B0604020202020204" pitchFamily="34" charset="0"/>
              </a:rPr>
              <a:t>པའུ་ལུ་འཛིན་བཟུང་བྱས་པ།</a:t>
            </a:r>
            <a:endParaRPr lang="en-IN" sz="8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9353D-036C-41FD-6C21-4326189DC898}"/>
              </a:ext>
            </a:extLst>
          </p:cNvPr>
          <p:cNvPicPr>
            <a:picLocks noChangeAspect="1"/>
          </p:cNvPicPr>
          <p:nvPr/>
        </p:nvPicPr>
        <p:blipFill>
          <a:blip r:embed="rId2"/>
          <a:stretch>
            <a:fillRect/>
          </a:stretch>
        </p:blipFill>
        <p:spPr>
          <a:xfrm>
            <a:off x="0" y="0"/>
            <a:ext cx="13679905" cy="6858000"/>
          </a:xfrm>
          <a:prstGeom prst="rect">
            <a:avLst/>
          </a:prstGeom>
        </p:spPr>
      </p:pic>
      <p:sp>
        <p:nvSpPr>
          <p:cNvPr id="4" name="TextBox 3">
            <a:extLst>
              <a:ext uri="{FF2B5EF4-FFF2-40B4-BE49-F238E27FC236}">
                <a16:creationId xmlns:a16="http://schemas.microsoft.com/office/drawing/2014/main" id="{29CB2483-4481-9368-AB0D-E6A9297B696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p>
        </p:txBody>
      </p:sp>
    </p:spTree>
    <p:extLst>
      <p:ext uri="{BB962C8B-B14F-4D97-AF65-F5344CB8AC3E}">
        <p14:creationId xmlns:p14="http://schemas.microsoft.com/office/powerpoint/2010/main" val="426591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39</a:t>
            </a:r>
            <a:r>
              <a:rPr lang="bo-CN" sz="6000" dirty="0">
                <a:solidFill>
                  <a:srgbClr val="121212"/>
                </a:solidFill>
                <a:latin typeface="Arial" panose="020B0604020202020204" pitchFamily="34" charset="0"/>
              </a:rPr>
              <a:t>ལན་དུ་པའུ་ལུས་“ང་ནི་ཡ་ཧུ་དཱ་པ་དང༌། ཀི་ལིག་ཡཱ་ཡུལ་གྱི་གྲོང་ཁྱེར་གལ་ཆེན་ཊར་སཱུ་ཡི་མངའ་འབངས་ཤིག་ཡིན། མི་ཚོགས་ལ་གཏམ་བརྗོད་པའི་ཆོག་མཆན་གནང་རོགས་གནང་”ཞེས་གསུངས།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39But Paul answered, “I am a Jew from Tarsus in Cilicia, a citizen of no ordinary city. Now I beg you to allow me to speak to the people.”</a:t>
            </a:r>
            <a:endParaRPr lang="en-IN" dirty="0"/>
          </a:p>
        </p:txBody>
      </p:sp>
      <p:pic>
        <p:nvPicPr>
          <p:cNvPr id="10" name="Audio 9">
            <a:hlinkClick r:id="" action="ppaction://media"/>
            <a:extLst>
              <a:ext uri="{FF2B5EF4-FFF2-40B4-BE49-F238E27FC236}">
                <a16:creationId xmlns:a16="http://schemas.microsoft.com/office/drawing/2014/main" id="{79C54779-744E-C6EC-3AB0-39116B9BC8B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017137865"/>
      </p:ext>
    </p:extLst>
  </p:cSld>
  <p:clrMapOvr>
    <a:masterClrMapping/>
  </p:clrMapOvr>
  <mc:AlternateContent xmlns:mc="http://schemas.openxmlformats.org/markup-compatibility/2006" xmlns:p14="http://schemas.microsoft.com/office/powerpoint/2010/main">
    <mc:Choice Requires="p14">
      <p:transition spd="slow" p14:dur="2000" advTm="13111"/>
    </mc:Choice>
    <mc:Fallback xmlns="">
      <p:transition spd="slow" advTm="13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701E4BE-7D73-68E1-28AC-4107490588B0}"/>
              </a:ext>
            </a:extLst>
          </p:cNvPr>
          <p:cNvPicPr>
            <a:picLocks noChangeAspect="1"/>
          </p:cNvPicPr>
          <p:nvPr/>
        </p:nvPicPr>
        <p:blipFill rotWithShape="1">
          <a:blip r:embed="rId2"/>
          <a:srcRect l="664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A07CFA3-41D3-B919-AEDA-3B7B627742A4}"/>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:39</a:t>
            </a:r>
          </a:p>
        </p:txBody>
      </p:sp>
    </p:spTree>
    <p:extLst>
      <p:ext uri="{BB962C8B-B14F-4D97-AF65-F5344CB8AC3E}">
        <p14:creationId xmlns:p14="http://schemas.microsoft.com/office/powerpoint/2010/main" val="21026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40</a:t>
            </a:r>
            <a:r>
              <a:rPr lang="bo-CN" sz="6600" dirty="0">
                <a:solidFill>
                  <a:srgbClr val="121212"/>
                </a:solidFill>
                <a:latin typeface="Arial" panose="020B0604020202020204" pitchFamily="34" charset="0"/>
              </a:rPr>
              <a:t>སྟོང་དཔོན་གྱིས་དེ་ལྟར་ཁས་ལེན་པ་ལ། པའུ་ལུས་རྡོ་སྐས་སུ་ལངས་ནས་མི་ཚོགས་ལ་ལག་བརྡ་བྱས་ཤིང༌། ཁོ་ཚོ་ཁ་ཁུ་སིམ་པོར་གྱུར་ནས་ཡ་ཧུ་དཱ་པའི་སྐད་དུ་གསུངས་སོ།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40Having received permission, Paul stood on the steps and motioned to the crowd. </a:t>
            </a:r>
            <a:r>
              <a:rPr lang="en-US" sz="4400">
                <a:solidFill>
                  <a:srgbClr val="777A7B"/>
                </a:solidFill>
                <a:latin typeface="Arial" panose="020B0604020202020204" pitchFamily="34" charset="0"/>
              </a:rPr>
              <a:t>A great hush came over the crowd, and he addressed them in Hebrew:</a:t>
            </a:r>
            <a:endParaRPr lang="en-IN" dirty="0"/>
          </a:p>
        </p:txBody>
      </p:sp>
      <p:pic>
        <p:nvPicPr>
          <p:cNvPr id="6" name="Audio 5">
            <a:hlinkClick r:id="" action="ppaction://media"/>
            <a:extLst>
              <a:ext uri="{FF2B5EF4-FFF2-40B4-BE49-F238E27FC236}">
                <a16:creationId xmlns:a16="http://schemas.microsoft.com/office/drawing/2014/main" id="{6DE883E0-785F-D6A1-82B5-505425361BB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137811553"/>
      </p:ext>
    </p:extLst>
  </p:cSld>
  <p:clrMapOvr>
    <a:masterClrMapping/>
  </p:clrMapOvr>
  <mc:AlternateContent xmlns:mc="http://schemas.openxmlformats.org/markup-compatibility/2006" xmlns:p14="http://schemas.microsoft.com/office/powerpoint/2010/main">
    <mc:Choice Requires="p14">
      <p:transition spd="slow" p14:dur="2000" advTm="11475"/>
    </mc:Choice>
    <mc:Fallback xmlns="">
      <p:transition spd="slow" advTm="11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1B419-271C-26E1-63D1-6D999F2EA4F7}"/>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7FCCE19-D8FC-DC0E-663A-C81B0146D77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:40</a:t>
            </a:r>
          </a:p>
        </p:txBody>
      </p:sp>
    </p:spTree>
    <p:extLst>
      <p:ext uri="{BB962C8B-B14F-4D97-AF65-F5344CB8AC3E}">
        <p14:creationId xmlns:p14="http://schemas.microsoft.com/office/powerpoint/2010/main" val="8884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r>
              <a:rPr lang="bo-CN" sz="8000" b="1" i="0" cap="all" dirty="0">
                <a:solidFill>
                  <a:srgbClr val="121212"/>
                </a:solidFill>
                <a:effectLst/>
                <a:latin typeface="ArialMT"/>
              </a:rPr>
              <a:t>མཛད་པ 21</a:t>
            </a:r>
          </a:p>
          <a:p>
            <a:r>
              <a:rPr lang="en-IN" sz="8000" dirty="0"/>
              <a:t> </a:t>
            </a:r>
            <a:r>
              <a:rPr lang="bo-CN" sz="8000" b="1" dirty="0">
                <a:solidFill>
                  <a:srgbClr val="121212"/>
                </a:solidFill>
                <a:latin typeface="Arial" panose="020B0604020202020204" pitchFamily="34" charset="0"/>
              </a:rPr>
              <a:t>པའུ་ལུ་འཛིན་བཟུང་བྱས་པ།</a:t>
            </a:r>
            <a:endParaRPr lang="en-IN" sz="80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u="none" strike="noStrike" baseline="0" dirty="0">
                <a:latin typeface="TimesNewRomanPSMT"/>
              </a:rPr>
              <a:t>Paul captured – </a:t>
            </a:r>
            <a:r>
              <a:rPr lang="en-US" sz="6000" b="0" i="0" u="none" strike="noStrike" baseline="0">
                <a:latin typeface="TimesNewRomanPSMT"/>
              </a:rPr>
              <a:t>Acts 21:31-40</a:t>
            </a:r>
            <a:endParaRPr lang="en-IN" dirty="0"/>
          </a:p>
        </p:txBody>
      </p:sp>
      <p:pic>
        <p:nvPicPr>
          <p:cNvPr id="6" name="Audio 5">
            <a:hlinkClick r:id="" action="ppaction://media"/>
            <a:extLst>
              <a:ext uri="{FF2B5EF4-FFF2-40B4-BE49-F238E27FC236}">
                <a16:creationId xmlns:a16="http://schemas.microsoft.com/office/drawing/2014/main" id="{527F283E-709B-DBE6-B3E2-3C4A26215D9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54763615"/>
      </p:ext>
    </p:extLst>
  </p:cSld>
  <p:clrMapOvr>
    <a:masterClrMapping/>
  </p:clrMapOvr>
  <mc:AlternateContent xmlns:mc="http://schemas.openxmlformats.org/markup-compatibility/2006" xmlns:p14="http://schemas.microsoft.com/office/powerpoint/2010/main">
    <mc:Choice Requires="p14">
      <p:transition spd="slow" p14:dur="2000" advTm="2753"/>
    </mc:Choice>
    <mc:Fallback xmlns="">
      <p:transition spd="slow" advTm="27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88856-994B-36E3-8EFD-ACC4911E9EE8}"/>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42F97FE-A295-EA7D-D1CE-9749EC188ABF}"/>
              </a:ext>
            </a:extLst>
          </p:cNvPr>
          <p:cNvSpPr txBox="1"/>
          <p:nvPr/>
        </p:nvSpPr>
        <p:spPr>
          <a:xfrm>
            <a:off x="864973" y="-111212"/>
            <a:ext cx="3608173" cy="3126259"/>
          </a:xfrm>
          <a:prstGeom prst="rect">
            <a:avLst/>
          </a:prstGeom>
          <a:noFill/>
        </p:spPr>
        <p:txBody>
          <a:bodyPr wrap="square" rtlCol="0">
            <a:noAutofit/>
          </a:bodyPr>
          <a:lstStyle/>
          <a:p>
            <a:pPr algn="ctr"/>
            <a:r>
              <a:rPr lang="bo-CN" sz="8000" b="1" i="0" cap="all" dirty="0">
                <a:solidFill>
                  <a:schemeClr val="bg1"/>
                </a:solidFill>
                <a:effectLst/>
                <a:latin typeface="ArialMT"/>
              </a:rPr>
              <a:t>མཛད་པ 21</a:t>
            </a:r>
          </a:p>
          <a:p>
            <a:r>
              <a:rPr lang="en-IN" sz="8000" dirty="0">
                <a:solidFill>
                  <a:schemeClr val="bg1"/>
                </a:solidFill>
              </a:rPr>
              <a:t> </a:t>
            </a:r>
            <a:r>
              <a:rPr lang="bo-CN" sz="8000" b="1" dirty="0">
                <a:solidFill>
                  <a:schemeClr val="bg1"/>
                </a:solidFill>
                <a:latin typeface="Arial" panose="020B0604020202020204" pitchFamily="34" charset="0"/>
              </a:rPr>
              <a:t>པའུ་ལུ་འཛིན་བཟུང་བྱས་པ།</a:t>
            </a:r>
            <a:endParaRPr lang="en-IN" sz="8000" dirty="0">
              <a:solidFill>
                <a:schemeClr val="bg1"/>
              </a:solidFill>
            </a:endParaRPr>
          </a:p>
        </p:txBody>
      </p:sp>
      <p:sp>
        <p:nvSpPr>
          <p:cNvPr id="4" name="TextBox 2">
            <a:extLst>
              <a:ext uri="{FF2B5EF4-FFF2-40B4-BE49-F238E27FC236}">
                <a16:creationId xmlns:a16="http://schemas.microsoft.com/office/drawing/2014/main" id="{AD2E9705-10A7-6992-D39A-038AEDD6FF50}"/>
              </a:ext>
            </a:extLst>
          </p:cNvPr>
          <p:cNvSpPr txBox="1"/>
          <p:nvPr/>
        </p:nvSpPr>
        <p:spPr>
          <a:xfrm>
            <a:off x="351155" y="6066229"/>
            <a:ext cx="5946140" cy="360045"/>
          </a:xfrm>
          <a:prstGeom prst="rect">
            <a:avLst/>
          </a:prstGeom>
          <a:noFill/>
        </p:spPr>
        <p:txBody>
          <a:bodyPr wrap="square" rtlCol="0">
            <a:spAutoFit/>
          </a:bodyPr>
          <a:lstStyle/>
          <a:p>
            <a:pPr>
              <a:lnSpc>
                <a:spcPct val="107000"/>
              </a:lnSpc>
              <a:spcAft>
                <a:spcPts val="800"/>
              </a:spcAft>
            </a:pP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a:t>
            </a:r>
            <a:r>
              <a:rPr lang="en-US" sz="1000" kern="12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ShareAlike</a:t>
            </a: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4.0 International License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121212"/>
                </a:solidFill>
                <a:latin typeface="Arial" panose="020B0604020202020204" pitchFamily="34" charset="0"/>
              </a:rPr>
              <a:t> </a:t>
            </a:r>
            <a:r>
              <a:rPr lang="bo-CN" sz="7200" dirty="0">
                <a:solidFill>
                  <a:srgbClr val="777A7B"/>
                </a:solidFill>
                <a:latin typeface="Arial" panose="020B0604020202020204" pitchFamily="34" charset="0"/>
              </a:rPr>
              <a:t>31</a:t>
            </a:r>
            <a:r>
              <a:rPr lang="bo-CN" sz="7200" dirty="0">
                <a:solidFill>
                  <a:srgbClr val="121212"/>
                </a:solidFill>
                <a:latin typeface="Arial" panose="020B0604020202020204" pitchFamily="34" charset="0"/>
              </a:rPr>
              <a:t>ཁོང་གསོད་ཐབས་བྱེད་དུས་རོ་མཱ་དམག་མིའི་སྟོང་དཔོན་གྱིས་ཡེ་རུ་ཤ་ལེམ་ཡོངས་སུ་ཟིང་ཆ་ལངས་ཞེས་ཟེར་བའི་གཏམ་ཐོས་ན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31While they were trying to kill him, the commander of the Roman regiment  received a report that all Jerusalem was in turmoil.</a:t>
            </a:r>
            <a:endParaRPr lang="en-IN" dirty="0"/>
          </a:p>
        </p:txBody>
      </p:sp>
      <p:pic>
        <p:nvPicPr>
          <p:cNvPr id="11" name="Audio 10">
            <a:hlinkClick r:id="" action="ppaction://media"/>
            <a:extLst>
              <a:ext uri="{FF2B5EF4-FFF2-40B4-BE49-F238E27FC236}">
                <a16:creationId xmlns:a16="http://schemas.microsoft.com/office/drawing/2014/main" id="{53A29F0F-08D0-BA99-89AE-79A9B156EBE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46136586"/>
      </p:ext>
    </p:extLst>
  </p:cSld>
  <p:clrMapOvr>
    <a:masterClrMapping/>
  </p:clrMapOvr>
  <mc:AlternateContent xmlns:mc="http://schemas.openxmlformats.org/markup-compatibility/2006" xmlns:p14="http://schemas.microsoft.com/office/powerpoint/2010/main">
    <mc:Choice Requires="p14">
      <p:transition spd="slow" p14:dur="2000" advTm="8901"/>
    </mc:Choice>
    <mc:Fallback xmlns="">
      <p:transition spd="slow" advTm="8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352CE1A-86A3-7C70-0E6F-B0AE55651671}"/>
              </a:ext>
            </a:extLst>
          </p:cNvPr>
          <p:cNvPicPr>
            <a:picLocks noChangeAspect="1"/>
          </p:cNvPicPr>
          <p:nvPr/>
        </p:nvPicPr>
        <p:blipFill rotWithShape="1">
          <a:blip r:embed="rId2"/>
          <a:srcRect b="187"/>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CEF67FD-BDD8-FECE-BC24-8EB1828DFE6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a:t>
            </a: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32</a:t>
            </a:r>
            <a:r>
              <a:rPr lang="bo-CN" sz="6600" dirty="0">
                <a:solidFill>
                  <a:srgbClr val="121212"/>
                </a:solidFill>
                <a:latin typeface="Arial" panose="020B0604020202020204" pitchFamily="34" charset="0"/>
              </a:rPr>
              <a:t>མྱུར་དུ་བརྒྱ་དཔོན་དང་དམག་མི་འཁྲིད་དེ་ཁོ་ཚོའི་རྩར་བརྒྱུགས། མི་ཚོགས་ཀྱིས་སྟོང་དཔོན་དང་དམག་མི་རྣམས་མཐོང་ནས་པའུ་ལུ་ལ་རྡུང་བ་མཚམས་བཞག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32Immediately he took some soldiers and centurions and ran down to the crowd. When the people saw the commander and the soldiers, they stopped beating Paul.</a:t>
            </a:r>
            <a:endParaRPr lang="en-IN" dirty="0"/>
          </a:p>
        </p:txBody>
      </p:sp>
      <p:pic>
        <p:nvPicPr>
          <p:cNvPr id="6" name="Audio 5">
            <a:hlinkClick r:id="" action="ppaction://media"/>
            <a:extLst>
              <a:ext uri="{FF2B5EF4-FFF2-40B4-BE49-F238E27FC236}">
                <a16:creationId xmlns:a16="http://schemas.microsoft.com/office/drawing/2014/main" id="{96CE7E41-59F3-A2B4-94B6-E13AFC29E3E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037329247"/>
      </p:ext>
    </p:extLst>
  </p:cSld>
  <p:clrMapOvr>
    <a:masterClrMapping/>
  </p:clrMapOvr>
  <mc:AlternateContent xmlns:mc="http://schemas.openxmlformats.org/markup-compatibility/2006" xmlns:p14="http://schemas.microsoft.com/office/powerpoint/2010/main">
    <mc:Choice Requires="p14">
      <p:transition spd="slow" p14:dur="2000" advTm="10470"/>
    </mc:Choice>
    <mc:Fallback xmlns="">
      <p:transition spd="slow" advTm="10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5D6B18B-2988-30FB-4418-C8BC1C3EBF29}"/>
              </a:ext>
            </a:extLst>
          </p:cNvPr>
          <p:cNvPicPr>
            <a:picLocks noChangeAspect="1"/>
          </p:cNvPicPr>
          <p:nvPr/>
        </p:nvPicPr>
        <p:blipFill rotWithShape="1">
          <a:blip r:embed="rId2"/>
          <a:srcRect r="22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FF9B6C3-7C06-2A7F-E620-C437D40529B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33</a:t>
            </a:r>
            <a:r>
              <a:rPr lang="bo-CN" sz="6600" dirty="0">
                <a:solidFill>
                  <a:srgbClr val="121212"/>
                </a:solidFill>
                <a:latin typeface="Arial" panose="020B0604020202020204" pitchFamily="34" charset="0"/>
              </a:rPr>
              <a:t>སྟོང་དཔོན་ཡོང་སྟེ་པའུ་ལུ་འཛིན་བཟུང་བྱས་པ་དང༌། ལྕགས་ཐག་གཉིས་ཀྱིས་འཆིང་བའི་བཀའ་བསྒོས་ནས་ཁོང་སུ་ཡིན་དང་ཅི་ཞིག་བྱས་པའི་སྐད་ཆ་དྲིས།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33The commander came up and arrested Paul, ordering that he be bound with two chains. Then he asked who he was and what he had done.</a:t>
            </a:r>
            <a:endParaRPr lang="en-IN" dirty="0"/>
          </a:p>
        </p:txBody>
      </p:sp>
      <p:pic>
        <p:nvPicPr>
          <p:cNvPr id="6" name="Audio 5">
            <a:hlinkClick r:id="" action="ppaction://media"/>
            <a:extLst>
              <a:ext uri="{FF2B5EF4-FFF2-40B4-BE49-F238E27FC236}">
                <a16:creationId xmlns:a16="http://schemas.microsoft.com/office/drawing/2014/main" id="{023ED6D1-DECC-224E-433B-B827B362B3B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909638311"/>
      </p:ext>
    </p:extLst>
  </p:cSld>
  <p:clrMapOvr>
    <a:masterClrMapping/>
  </p:clrMapOvr>
  <mc:AlternateContent xmlns:mc="http://schemas.openxmlformats.org/markup-compatibility/2006" xmlns:p14="http://schemas.microsoft.com/office/powerpoint/2010/main">
    <mc:Choice Requires="p14">
      <p:transition spd="slow" p14:dur="2000" advTm="9856"/>
    </mc:Choice>
    <mc:Fallback xmlns="">
      <p:transition spd="slow" advTm="9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6535</TotalTime>
  <Words>1014</Words>
  <Application>Microsoft Office PowerPoint</Application>
  <PresentationFormat>Widescreen</PresentationFormat>
  <Paragraphs>59</Paragraphs>
  <Slides>24</Slides>
  <Notes>1</Notes>
  <HiddenSlides>0</HiddenSlides>
  <MMClips>12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Aptos</vt:lpstr>
      <vt:lpstr>Arial</vt:lpstr>
      <vt:lpstr>ArialMT</vt:lpstr>
      <vt:lpstr>Calibri</vt:lpstr>
      <vt:lpstr>Calibri Light</vt:lpstr>
      <vt:lpstr>Microsoft Himalaya</vt:lpstr>
      <vt:lpstr>PT Serif</vt:lpstr>
      <vt:lpstr>Symbol</vt:lpstr>
      <vt:lpstr>TimesNewRomanPS-BoldMT</vt:lpstr>
      <vt:lpstr>TimesNewRomanPSMT</vt:lpstr>
      <vt:lpstr>Office Theme</vt:lpstr>
      <vt:lpstr>55-2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3</cp:revision>
  <dcterms:created xsi:type="dcterms:W3CDTF">2022-09-30T06:26:14Z</dcterms:created>
  <dcterms:modified xsi:type="dcterms:W3CDTF">2025-05-06T12:56:03Z</dcterms:modified>
</cp:coreProperties>
</file>