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337" r:id="rId6"/>
    <p:sldId id="338" r:id="rId7"/>
    <p:sldId id="296" r:id="rId8"/>
    <p:sldId id="297" r:id="rId9"/>
    <p:sldId id="298" r:id="rId10"/>
    <p:sldId id="299" r:id="rId11"/>
    <p:sldId id="300" r:id="rId12"/>
    <p:sldId id="301" r:id="rId13"/>
    <p:sldId id="302" r:id="rId14"/>
    <p:sldId id="303" r:id="rId15"/>
    <p:sldId id="304" r:id="rId16"/>
    <p:sldId id="305" r:id="rId17"/>
    <p:sldId id="306" r:id="rId18"/>
    <p:sldId id="307" r:id="rId19"/>
    <p:sldId id="308" r:id="rId20"/>
    <p:sldId id="339" r:id="rId21"/>
    <p:sldId id="310" r:id="rId22"/>
    <p:sldId id="311" r:id="rId23"/>
    <p:sldId id="312" r:id="rId24"/>
    <p:sldId id="313" r:id="rId25"/>
    <p:sldId id="314" r:id="rId26"/>
    <p:sldId id="315" r:id="rId27"/>
    <p:sldId id="316" r:id="rId28"/>
    <p:sldId id="317" r:id="rId29"/>
    <p:sldId id="318" r:id="rId30"/>
    <p:sldId id="319" r:id="rId31"/>
    <p:sldId id="320" r:id="rId32"/>
    <p:sldId id="321" r:id="rId33"/>
    <p:sldId id="322" r:id="rId34"/>
    <p:sldId id="323" r:id="rId35"/>
    <p:sldId id="324" r:id="rId36"/>
    <p:sldId id="325" r:id="rId37"/>
    <p:sldId id="326" r:id="rId38"/>
    <p:sldId id="327" r:id="rId39"/>
    <p:sldId id="328" r:id="rId40"/>
    <p:sldId id="329" r:id="rId41"/>
    <p:sldId id="330" r:id="rId42"/>
    <p:sldId id="331" r:id="rId43"/>
    <p:sldId id="332" r:id="rId44"/>
    <p:sldId id="340" r:id="rId45"/>
    <p:sldId id="334" r:id="rId46"/>
    <p:sldId id="34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0AF767-379A-4753-8600-A19AD77EC851}" v="1" dt="2025-05-29T08:07:16.6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5" autoAdjust="0"/>
    <p:restoredTop sz="90467" autoAdjust="0"/>
  </p:normalViewPr>
  <p:slideViewPr>
    <p:cSldViewPr snapToGrid="0">
      <p:cViewPr varScale="1">
        <p:scale>
          <a:sx n="48" d="100"/>
          <a:sy n="48" d="100"/>
        </p:scale>
        <p:origin x="72" y="7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3F86841-120C-4369-A7D0-8C2E3D8EA1FB}"/>
    <pc:docChg chg="modSld">
      <pc:chgData name="Leonie Smith" userId="fed1330f33f5650e" providerId="LiveId" clId="{D3F86841-120C-4369-A7D0-8C2E3D8EA1FB}" dt="2023-05-10T04:40:47.264" v="207" actId="20577"/>
      <pc:docMkLst>
        <pc:docMk/>
      </pc:docMkLst>
      <pc:sldChg chg="addSp modSp modNotesTx">
        <pc:chgData name="Leonie Smith" userId="fed1330f33f5650e" providerId="LiveId" clId="{D3F86841-120C-4369-A7D0-8C2E3D8EA1FB}" dt="2023-05-10T04:40:47.264" v="207" actId="20577"/>
        <pc:sldMkLst>
          <pc:docMk/>
          <pc:sldMk cId="1499918570" sldId="257"/>
        </pc:sldMkLst>
      </pc:sldChg>
      <pc:sldChg chg="addSp modSp">
        <pc:chgData name="Leonie Smith" userId="fed1330f33f5650e" providerId="LiveId" clId="{D3F86841-120C-4369-A7D0-8C2E3D8EA1FB}" dt="2023-05-09T04:50:34.212" v="1"/>
        <pc:sldMkLst>
          <pc:docMk/>
          <pc:sldMk cId="454763615" sldId="259"/>
        </pc:sldMkLst>
      </pc:sldChg>
      <pc:sldChg chg="addSp delSp modSp mod modTransition modAnim">
        <pc:chgData name="Leonie Smith" userId="fed1330f33f5650e" providerId="LiveId" clId="{D3F86841-120C-4369-A7D0-8C2E3D8EA1FB}" dt="2023-05-09T04:54:37.748" v="18"/>
        <pc:sldMkLst>
          <pc:docMk/>
          <pc:sldMk cId="2720464024" sldId="296"/>
        </pc:sldMkLst>
      </pc:sldChg>
      <pc:sldChg chg="addSp delSp modSp mod modTransition modAnim">
        <pc:chgData name="Leonie Smith" userId="fed1330f33f5650e" providerId="LiveId" clId="{D3F86841-120C-4369-A7D0-8C2E3D8EA1FB}" dt="2023-05-09T04:59:51.873" v="34"/>
        <pc:sldMkLst>
          <pc:docMk/>
          <pc:sldMk cId="3996559174" sldId="298"/>
        </pc:sldMkLst>
      </pc:sldChg>
      <pc:sldChg chg="addSp modSp">
        <pc:chgData name="Leonie Smith" userId="fed1330f33f5650e" providerId="LiveId" clId="{D3F86841-120C-4369-A7D0-8C2E3D8EA1FB}" dt="2023-05-09T05:01:04.574" v="35"/>
        <pc:sldMkLst>
          <pc:docMk/>
          <pc:sldMk cId="3240896800" sldId="300"/>
        </pc:sldMkLst>
      </pc:sldChg>
      <pc:sldChg chg="addSp delSp modSp mod modTransition modAnim">
        <pc:chgData name="Leonie Smith" userId="fed1330f33f5650e" providerId="LiveId" clId="{D3F86841-120C-4369-A7D0-8C2E3D8EA1FB}" dt="2023-05-09T05:04:33.662" v="54"/>
        <pc:sldMkLst>
          <pc:docMk/>
          <pc:sldMk cId="3511188148" sldId="302"/>
        </pc:sldMkLst>
      </pc:sldChg>
      <pc:sldChg chg="addSp delSp modSp mod modTransition modAnim">
        <pc:chgData name="Leonie Smith" userId="fed1330f33f5650e" providerId="LiveId" clId="{D3F86841-120C-4369-A7D0-8C2E3D8EA1FB}" dt="2023-05-09T05:50:51.205" v="196"/>
        <pc:sldMkLst>
          <pc:docMk/>
          <pc:sldMk cId="520855227" sldId="304"/>
        </pc:sldMkLst>
      </pc:sldChg>
      <pc:sldChg chg="addSp delSp modSp mod modTransition modAnim">
        <pc:chgData name="Leonie Smith" userId="fed1330f33f5650e" providerId="LiveId" clId="{D3F86841-120C-4369-A7D0-8C2E3D8EA1FB}" dt="2023-05-09T05:14:17.646" v="98"/>
        <pc:sldMkLst>
          <pc:docMk/>
          <pc:sldMk cId="675241333" sldId="306"/>
        </pc:sldMkLst>
      </pc:sldChg>
      <pc:sldChg chg="addSp delSp modSp mod modTransition modAnim">
        <pc:chgData name="Leonie Smith" userId="fed1330f33f5650e" providerId="LiveId" clId="{D3F86841-120C-4369-A7D0-8C2E3D8EA1FB}" dt="2023-05-09T05:16:22.586" v="108"/>
        <pc:sldMkLst>
          <pc:docMk/>
          <pc:sldMk cId="2165868727" sldId="308"/>
        </pc:sldMkLst>
      </pc:sldChg>
      <pc:sldChg chg="addSp delSp modSp mod modTransition modAnim">
        <pc:chgData name="Leonie Smith" userId="fed1330f33f5650e" providerId="LiveId" clId="{D3F86841-120C-4369-A7D0-8C2E3D8EA1FB}" dt="2023-05-09T05:18:31.352" v="118"/>
        <pc:sldMkLst>
          <pc:docMk/>
          <pc:sldMk cId="1580197416" sldId="310"/>
        </pc:sldMkLst>
      </pc:sldChg>
      <pc:sldChg chg="addSp delSp modSp mod modTransition modAnim">
        <pc:chgData name="Leonie Smith" userId="fed1330f33f5650e" providerId="LiveId" clId="{D3F86841-120C-4369-A7D0-8C2E3D8EA1FB}" dt="2023-05-09T05:21:32.971" v="125"/>
        <pc:sldMkLst>
          <pc:docMk/>
          <pc:sldMk cId="3195195764" sldId="312"/>
        </pc:sldMkLst>
      </pc:sldChg>
      <pc:sldChg chg="addSp delSp modSp mod modTransition modAnim">
        <pc:chgData name="Leonie Smith" userId="fed1330f33f5650e" providerId="LiveId" clId="{D3F86841-120C-4369-A7D0-8C2E3D8EA1FB}" dt="2023-05-10T04:35:46.843" v="205"/>
        <pc:sldMkLst>
          <pc:docMk/>
          <pc:sldMk cId="953820720" sldId="314"/>
        </pc:sldMkLst>
      </pc:sldChg>
      <pc:sldChg chg="addSp delSp modSp mod modTransition modAnim">
        <pc:chgData name="Leonie Smith" userId="fed1330f33f5650e" providerId="LiveId" clId="{D3F86841-120C-4369-A7D0-8C2E3D8EA1FB}" dt="2023-05-09T05:25:34.379" v="130"/>
        <pc:sldMkLst>
          <pc:docMk/>
          <pc:sldMk cId="1078434502" sldId="316"/>
        </pc:sldMkLst>
      </pc:sldChg>
      <pc:sldChg chg="addSp modSp">
        <pc:chgData name="Leonie Smith" userId="fed1330f33f5650e" providerId="LiveId" clId="{D3F86841-120C-4369-A7D0-8C2E3D8EA1FB}" dt="2023-05-09T05:27:15.100" v="131"/>
        <pc:sldMkLst>
          <pc:docMk/>
          <pc:sldMk cId="4157603775" sldId="318"/>
        </pc:sldMkLst>
      </pc:sldChg>
      <pc:sldChg chg="addSp delSp modSp mod modTransition modAnim">
        <pc:chgData name="Leonie Smith" userId="fed1330f33f5650e" providerId="LiveId" clId="{D3F86841-120C-4369-A7D0-8C2E3D8EA1FB}" dt="2023-05-09T05:31:04.147" v="141"/>
        <pc:sldMkLst>
          <pc:docMk/>
          <pc:sldMk cId="2912244126" sldId="320"/>
        </pc:sldMkLst>
      </pc:sldChg>
      <pc:sldChg chg="addSp delSp modSp mod modTransition modAnim">
        <pc:chgData name="Leonie Smith" userId="fed1330f33f5650e" providerId="LiveId" clId="{D3F86841-120C-4369-A7D0-8C2E3D8EA1FB}" dt="2023-05-09T05:34:58.620" v="151"/>
        <pc:sldMkLst>
          <pc:docMk/>
          <pc:sldMk cId="1961540324" sldId="322"/>
        </pc:sldMkLst>
      </pc:sldChg>
      <pc:sldChg chg="addSp delSp modSp mod modTransition modAnim">
        <pc:chgData name="Leonie Smith" userId="fed1330f33f5650e" providerId="LiveId" clId="{D3F86841-120C-4369-A7D0-8C2E3D8EA1FB}" dt="2023-05-09T05:37:59.206" v="161"/>
        <pc:sldMkLst>
          <pc:docMk/>
          <pc:sldMk cId="4157630665" sldId="324"/>
        </pc:sldMkLst>
      </pc:sldChg>
      <pc:sldChg chg="addSp modSp">
        <pc:chgData name="Leonie Smith" userId="fed1330f33f5650e" providerId="LiveId" clId="{D3F86841-120C-4369-A7D0-8C2E3D8EA1FB}" dt="2023-05-09T05:39:51.690" v="162"/>
        <pc:sldMkLst>
          <pc:docMk/>
          <pc:sldMk cId="527009266" sldId="326"/>
        </pc:sldMkLst>
      </pc:sldChg>
      <pc:sldChg chg="addSp delSp modSp mod modTransition modAnim">
        <pc:chgData name="Leonie Smith" userId="fed1330f33f5650e" providerId="LiveId" clId="{D3F86841-120C-4369-A7D0-8C2E3D8EA1FB}" dt="2023-05-09T05:41:49.988" v="172"/>
        <pc:sldMkLst>
          <pc:docMk/>
          <pc:sldMk cId="286369069" sldId="328"/>
        </pc:sldMkLst>
      </pc:sldChg>
      <pc:sldChg chg="addSp delSp modSp mod modTransition modAnim">
        <pc:chgData name="Leonie Smith" userId="fed1330f33f5650e" providerId="LiveId" clId="{D3F86841-120C-4369-A7D0-8C2E3D8EA1FB}" dt="2023-05-09T05:42:44.625" v="176"/>
        <pc:sldMkLst>
          <pc:docMk/>
          <pc:sldMk cId="2749843184" sldId="330"/>
        </pc:sldMkLst>
      </pc:sldChg>
      <pc:sldChg chg="addSp delSp modSp mod modTransition modAnim">
        <pc:chgData name="Leonie Smith" userId="fed1330f33f5650e" providerId="LiveId" clId="{D3F86841-120C-4369-A7D0-8C2E3D8EA1FB}" dt="2023-05-09T05:45:11.412" v="186"/>
        <pc:sldMkLst>
          <pc:docMk/>
          <pc:sldMk cId="955485684" sldId="332"/>
        </pc:sldMkLst>
      </pc:sldChg>
      <pc:sldChg chg="addSp delSp modSp mod modTransition modAnim">
        <pc:chgData name="Leonie Smith" userId="fed1330f33f5650e" providerId="LiveId" clId="{D3F86841-120C-4369-A7D0-8C2E3D8EA1FB}" dt="2023-05-09T05:47:20.646" v="193"/>
        <pc:sldMkLst>
          <pc:docMk/>
          <pc:sldMk cId="3680365687" sldId="334"/>
        </pc:sldMkLst>
      </pc:sldChg>
      <pc:sldChg chg="addSp modSp">
        <pc:chgData name="Leonie Smith" userId="fed1330f33f5650e" providerId="LiveId" clId="{D3F86841-120C-4369-A7D0-8C2E3D8EA1FB}" dt="2023-05-09T04:51:11.828" v="2"/>
        <pc:sldMkLst>
          <pc:docMk/>
          <pc:sldMk cId="1316551884" sldId="337"/>
        </pc:sldMkLst>
      </pc:sldChg>
    </pc:docChg>
  </pc:docChgLst>
  <pc:docChgLst>
    <pc:chgData name="Alfred Smith" userId="3c60a3631c0db8ad" providerId="LiveId" clId="{470AF767-379A-4753-8600-A19AD77EC851}"/>
    <pc:docChg chg="undo custSel modSld">
      <pc:chgData name="Alfred Smith" userId="3c60a3631c0db8ad" providerId="LiveId" clId="{470AF767-379A-4753-8600-A19AD77EC851}" dt="2025-05-29T08:19:00.956" v="78"/>
      <pc:docMkLst>
        <pc:docMk/>
      </pc:docMkLst>
      <pc:sldChg chg="modSp mod">
        <pc:chgData name="Alfred Smith" userId="3c60a3631c0db8ad" providerId="LiveId" clId="{470AF767-379A-4753-8600-A19AD77EC851}" dt="2025-05-29T08:06:43.697" v="1" actId="27636"/>
        <pc:sldMkLst>
          <pc:docMk/>
          <pc:sldMk cId="1499918570" sldId="257"/>
        </pc:sldMkLst>
        <pc:spChg chg="mod">
          <ac:chgData name="Alfred Smith" userId="3c60a3631c0db8ad" providerId="LiveId" clId="{470AF767-379A-4753-8600-A19AD77EC851}" dt="2025-05-29T08:06:43.697" v="1" actId="27636"/>
          <ac:spMkLst>
            <pc:docMk/>
            <pc:sldMk cId="1499918570" sldId="257"/>
            <ac:spMk id="7" creationId="{3CE30E58-5F3A-01FA-48C6-A6414BD6AA6C}"/>
          </ac:spMkLst>
        </pc:spChg>
      </pc:sldChg>
      <pc:sldChg chg="modSp">
        <pc:chgData name="Alfred Smith" userId="3c60a3631c0db8ad" providerId="LiveId" clId="{470AF767-379A-4753-8600-A19AD77EC851}" dt="2025-05-29T08:07:16.616" v="2"/>
        <pc:sldMkLst>
          <pc:docMk/>
          <pc:sldMk cId="3788111665" sldId="258"/>
        </pc:sldMkLst>
        <pc:spChg chg="mod">
          <ac:chgData name="Alfred Smith" userId="3c60a3631c0db8ad" providerId="LiveId" clId="{470AF767-379A-4753-8600-A19AD77EC851}" dt="2025-05-29T08:07:16.616" v="2"/>
          <ac:spMkLst>
            <pc:docMk/>
            <pc:sldMk cId="3788111665" sldId="258"/>
            <ac:spMk id="4" creationId="{2F9081BB-CACC-63D5-16CC-22E2CAF2283F}"/>
          </ac:spMkLst>
        </pc:spChg>
      </pc:sldChg>
      <pc:sldChg chg="modSp">
        <pc:chgData name="Alfred Smith" userId="3c60a3631c0db8ad" providerId="LiveId" clId="{470AF767-379A-4753-8600-A19AD77EC851}" dt="2025-05-29T08:07:16.616" v="2"/>
        <pc:sldMkLst>
          <pc:docMk/>
          <pc:sldMk cId="454763615" sldId="259"/>
        </pc:sldMkLst>
        <pc:spChg chg="mod">
          <ac:chgData name="Alfred Smith" userId="3c60a3631c0db8ad" providerId="LiveId" clId="{470AF767-379A-4753-8600-A19AD77EC851}" dt="2025-05-29T08:07:16.616" v="2"/>
          <ac:spMkLst>
            <pc:docMk/>
            <pc:sldMk cId="454763615" sldId="259"/>
            <ac:spMk id="3" creationId="{A58184BD-88F1-BA02-40C1-D8403D0EEC0D}"/>
          </ac:spMkLst>
        </pc:spChg>
      </pc:sldChg>
      <pc:sldChg chg="modSp">
        <pc:chgData name="Alfred Smith" userId="3c60a3631c0db8ad" providerId="LiveId" clId="{470AF767-379A-4753-8600-A19AD77EC851}" dt="2025-05-29T08:07:16.616" v="2"/>
        <pc:sldMkLst>
          <pc:docMk/>
          <pc:sldMk cId="4120481681" sldId="270"/>
        </pc:sldMkLst>
        <pc:spChg chg="mod">
          <ac:chgData name="Alfred Smith" userId="3c60a3631c0db8ad" providerId="LiveId" clId="{470AF767-379A-4753-8600-A19AD77EC851}" dt="2025-05-29T08:07:16.616" v="2"/>
          <ac:spMkLst>
            <pc:docMk/>
            <pc:sldMk cId="4120481681" sldId="270"/>
            <ac:spMk id="4" creationId="{8E606D50-7F2B-26C2-E8FA-51205D456AC7}"/>
          </ac:spMkLst>
        </pc:spChg>
      </pc:sldChg>
      <pc:sldChg chg="modSp mod">
        <pc:chgData name="Alfred Smith" userId="3c60a3631c0db8ad" providerId="LiveId" clId="{470AF767-379A-4753-8600-A19AD77EC851}" dt="2025-05-29T08:09:16.329" v="17" actId="5793"/>
        <pc:sldMkLst>
          <pc:docMk/>
          <pc:sldMk cId="2720464024" sldId="296"/>
        </pc:sldMkLst>
        <pc:spChg chg="mod">
          <ac:chgData name="Alfred Smith" userId="3c60a3631c0db8ad" providerId="LiveId" clId="{470AF767-379A-4753-8600-A19AD77EC851}" dt="2025-05-29T08:09:16.329" v="17" actId="5793"/>
          <ac:spMkLst>
            <pc:docMk/>
            <pc:sldMk cId="2720464024" sldId="296"/>
            <ac:spMk id="3" creationId="{A58184BD-88F1-BA02-40C1-D8403D0EEC0D}"/>
          </ac:spMkLst>
        </pc:spChg>
      </pc:sldChg>
      <pc:sldChg chg="modSp">
        <pc:chgData name="Alfred Smith" userId="3c60a3631c0db8ad" providerId="LiveId" clId="{470AF767-379A-4753-8600-A19AD77EC851}" dt="2025-05-29T08:07:16.616" v="2"/>
        <pc:sldMkLst>
          <pc:docMk/>
          <pc:sldMk cId="2820880836" sldId="297"/>
        </pc:sldMkLst>
        <pc:spChg chg="mod">
          <ac:chgData name="Alfred Smith" userId="3c60a3631c0db8ad" providerId="LiveId" clId="{470AF767-379A-4753-8600-A19AD77EC851}" dt="2025-05-29T08:07:16.616" v="2"/>
          <ac:spMkLst>
            <pc:docMk/>
            <pc:sldMk cId="2820880836" sldId="297"/>
            <ac:spMk id="4" creationId="{BF9C9422-8AFE-EBDD-5D75-CF4D4A94CECF}"/>
          </ac:spMkLst>
        </pc:spChg>
      </pc:sldChg>
      <pc:sldChg chg="modSp mod">
        <pc:chgData name="Alfred Smith" userId="3c60a3631c0db8ad" providerId="LiveId" clId="{470AF767-379A-4753-8600-A19AD77EC851}" dt="2025-05-29T08:09:48.101" v="21"/>
        <pc:sldMkLst>
          <pc:docMk/>
          <pc:sldMk cId="3996559174" sldId="298"/>
        </pc:sldMkLst>
        <pc:spChg chg="mod">
          <ac:chgData name="Alfred Smith" userId="3c60a3631c0db8ad" providerId="LiveId" clId="{470AF767-379A-4753-8600-A19AD77EC851}" dt="2025-05-29T08:09:48.101" v="21"/>
          <ac:spMkLst>
            <pc:docMk/>
            <pc:sldMk cId="3996559174" sldId="298"/>
            <ac:spMk id="3" creationId="{A58184BD-88F1-BA02-40C1-D8403D0EEC0D}"/>
          </ac:spMkLst>
        </pc:spChg>
      </pc:sldChg>
      <pc:sldChg chg="modSp">
        <pc:chgData name="Alfred Smith" userId="3c60a3631c0db8ad" providerId="LiveId" clId="{470AF767-379A-4753-8600-A19AD77EC851}" dt="2025-05-29T08:07:16.616" v="2"/>
        <pc:sldMkLst>
          <pc:docMk/>
          <pc:sldMk cId="3496251110" sldId="299"/>
        </pc:sldMkLst>
        <pc:spChg chg="mod">
          <ac:chgData name="Alfred Smith" userId="3c60a3631c0db8ad" providerId="LiveId" clId="{470AF767-379A-4753-8600-A19AD77EC851}" dt="2025-05-29T08:07:16.616" v="2"/>
          <ac:spMkLst>
            <pc:docMk/>
            <pc:sldMk cId="3496251110" sldId="299"/>
            <ac:spMk id="4" creationId="{FBF0F12B-1E4D-2B33-8AEE-70A48BF9F13C}"/>
          </ac:spMkLst>
        </pc:spChg>
      </pc:sldChg>
      <pc:sldChg chg="modSp mod">
        <pc:chgData name="Alfred Smith" userId="3c60a3631c0db8ad" providerId="LiveId" clId="{470AF767-379A-4753-8600-A19AD77EC851}" dt="2025-05-29T08:10:15.874" v="23"/>
        <pc:sldMkLst>
          <pc:docMk/>
          <pc:sldMk cId="3240896800" sldId="300"/>
        </pc:sldMkLst>
        <pc:spChg chg="mod">
          <ac:chgData name="Alfred Smith" userId="3c60a3631c0db8ad" providerId="LiveId" clId="{470AF767-379A-4753-8600-A19AD77EC851}" dt="2025-05-29T08:10:15.874" v="23"/>
          <ac:spMkLst>
            <pc:docMk/>
            <pc:sldMk cId="3240896800" sldId="300"/>
            <ac:spMk id="3" creationId="{A58184BD-88F1-BA02-40C1-D8403D0EEC0D}"/>
          </ac:spMkLst>
        </pc:spChg>
      </pc:sldChg>
      <pc:sldChg chg="modSp">
        <pc:chgData name="Alfred Smith" userId="3c60a3631c0db8ad" providerId="LiveId" clId="{470AF767-379A-4753-8600-A19AD77EC851}" dt="2025-05-29T08:07:16.616" v="2"/>
        <pc:sldMkLst>
          <pc:docMk/>
          <pc:sldMk cId="1589474917" sldId="301"/>
        </pc:sldMkLst>
        <pc:spChg chg="mod">
          <ac:chgData name="Alfred Smith" userId="3c60a3631c0db8ad" providerId="LiveId" clId="{470AF767-379A-4753-8600-A19AD77EC851}" dt="2025-05-29T08:07:16.616" v="2"/>
          <ac:spMkLst>
            <pc:docMk/>
            <pc:sldMk cId="1589474917" sldId="301"/>
            <ac:spMk id="4" creationId="{5229BFAA-2492-5DBC-3627-7C73AF2174D1}"/>
          </ac:spMkLst>
        </pc:spChg>
      </pc:sldChg>
      <pc:sldChg chg="modSp mod">
        <pc:chgData name="Alfred Smith" userId="3c60a3631c0db8ad" providerId="LiveId" clId="{470AF767-379A-4753-8600-A19AD77EC851}" dt="2025-05-29T08:11:49.850" v="34" actId="20577"/>
        <pc:sldMkLst>
          <pc:docMk/>
          <pc:sldMk cId="3511188148" sldId="302"/>
        </pc:sldMkLst>
        <pc:spChg chg="mod">
          <ac:chgData name="Alfred Smith" userId="3c60a3631c0db8ad" providerId="LiveId" clId="{470AF767-379A-4753-8600-A19AD77EC851}" dt="2025-05-29T08:11:34.594" v="28" actId="404"/>
          <ac:spMkLst>
            <pc:docMk/>
            <pc:sldMk cId="3511188148" sldId="302"/>
            <ac:spMk id="3" creationId="{A58184BD-88F1-BA02-40C1-D8403D0EEC0D}"/>
          </ac:spMkLst>
        </pc:spChg>
        <pc:spChg chg="mod">
          <ac:chgData name="Alfred Smith" userId="3c60a3631c0db8ad" providerId="LiveId" clId="{470AF767-379A-4753-8600-A19AD77EC851}" dt="2025-05-29T08:11:49.850" v="34" actId="20577"/>
          <ac:spMkLst>
            <pc:docMk/>
            <pc:sldMk cId="3511188148" sldId="302"/>
            <ac:spMk id="4" creationId="{EE2AC625-9141-A801-F431-DD5F79396320}"/>
          </ac:spMkLst>
        </pc:spChg>
      </pc:sldChg>
      <pc:sldChg chg="modSp">
        <pc:chgData name="Alfred Smith" userId="3c60a3631c0db8ad" providerId="LiveId" clId="{470AF767-379A-4753-8600-A19AD77EC851}" dt="2025-05-29T08:07:16.616" v="2"/>
        <pc:sldMkLst>
          <pc:docMk/>
          <pc:sldMk cId="1463809748" sldId="303"/>
        </pc:sldMkLst>
        <pc:spChg chg="mod">
          <ac:chgData name="Alfred Smith" userId="3c60a3631c0db8ad" providerId="LiveId" clId="{470AF767-379A-4753-8600-A19AD77EC851}" dt="2025-05-29T08:07:16.616" v="2"/>
          <ac:spMkLst>
            <pc:docMk/>
            <pc:sldMk cId="1463809748" sldId="303"/>
            <ac:spMk id="4" creationId="{BC4D6227-BB1D-C9CD-31F7-564E15CB11AB}"/>
          </ac:spMkLst>
        </pc:spChg>
      </pc:sldChg>
      <pc:sldChg chg="modSp mod">
        <pc:chgData name="Alfred Smith" userId="3c60a3631c0db8ad" providerId="LiveId" clId="{470AF767-379A-4753-8600-A19AD77EC851}" dt="2025-05-29T08:12:38.149" v="36"/>
        <pc:sldMkLst>
          <pc:docMk/>
          <pc:sldMk cId="520855227" sldId="304"/>
        </pc:sldMkLst>
        <pc:spChg chg="mod">
          <ac:chgData name="Alfred Smith" userId="3c60a3631c0db8ad" providerId="LiveId" clId="{470AF767-379A-4753-8600-A19AD77EC851}" dt="2025-05-29T08:12:38.149" v="36"/>
          <ac:spMkLst>
            <pc:docMk/>
            <pc:sldMk cId="520855227" sldId="304"/>
            <ac:spMk id="3" creationId="{A58184BD-88F1-BA02-40C1-D8403D0EEC0D}"/>
          </ac:spMkLst>
        </pc:spChg>
      </pc:sldChg>
      <pc:sldChg chg="modSp">
        <pc:chgData name="Alfred Smith" userId="3c60a3631c0db8ad" providerId="LiveId" clId="{470AF767-379A-4753-8600-A19AD77EC851}" dt="2025-05-29T08:07:16.616" v="2"/>
        <pc:sldMkLst>
          <pc:docMk/>
          <pc:sldMk cId="3185847267" sldId="305"/>
        </pc:sldMkLst>
        <pc:spChg chg="mod">
          <ac:chgData name="Alfred Smith" userId="3c60a3631c0db8ad" providerId="LiveId" clId="{470AF767-379A-4753-8600-A19AD77EC851}" dt="2025-05-29T08:07:16.616" v="2"/>
          <ac:spMkLst>
            <pc:docMk/>
            <pc:sldMk cId="3185847267" sldId="305"/>
            <ac:spMk id="5" creationId="{320ACEFF-BDA6-7489-6724-46A8EAC8F43E}"/>
          </ac:spMkLst>
        </pc:spChg>
      </pc:sldChg>
      <pc:sldChg chg="modSp mod">
        <pc:chgData name="Alfred Smith" userId="3c60a3631c0db8ad" providerId="LiveId" clId="{470AF767-379A-4753-8600-A19AD77EC851}" dt="2025-05-29T08:13:11.881" v="38"/>
        <pc:sldMkLst>
          <pc:docMk/>
          <pc:sldMk cId="675241333" sldId="306"/>
        </pc:sldMkLst>
        <pc:spChg chg="mod">
          <ac:chgData name="Alfred Smith" userId="3c60a3631c0db8ad" providerId="LiveId" clId="{470AF767-379A-4753-8600-A19AD77EC851}" dt="2025-05-29T08:13:11.881" v="38"/>
          <ac:spMkLst>
            <pc:docMk/>
            <pc:sldMk cId="675241333" sldId="306"/>
            <ac:spMk id="3" creationId="{A58184BD-88F1-BA02-40C1-D8403D0EEC0D}"/>
          </ac:spMkLst>
        </pc:spChg>
      </pc:sldChg>
      <pc:sldChg chg="modSp">
        <pc:chgData name="Alfred Smith" userId="3c60a3631c0db8ad" providerId="LiveId" clId="{470AF767-379A-4753-8600-A19AD77EC851}" dt="2025-05-29T08:07:16.616" v="2"/>
        <pc:sldMkLst>
          <pc:docMk/>
          <pc:sldMk cId="102648745" sldId="307"/>
        </pc:sldMkLst>
        <pc:spChg chg="mod">
          <ac:chgData name="Alfred Smith" userId="3c60a3631c0db8ad" providerId="LiveId" clId="{470AF767-379A-4753-8600-A19AD77EC851}" dt="2025-05-29T08:07:16.616" v="2"/>
          <ac:spMkLst>
            <pc:docMk/>
            <pc:sldMk cId="102648745" sldId="307"/>
            <ac:spMk id="3" creationId="{8AF2F33E-2062-C041-4876-F967D35B5658}"/>
          </ac:spMkLst>
        </pc:spChg>
        <pc:spChg chg="mod">
          <ac:chgData name="Alfred Smith" userId="3c60a3631c0db8ad" providerId="LiveId" clId="{470AF767-379A-4753-8600-A19AD77EC851}" dt="2025-05-29T08:07:16.616" v="2"/>
          <ac:spMkLst>
            <pc:docMk/>
            <pc:sldMk cId="102648745" sldId="307"/>
            <ac:spMk id="5" creationId="{20A3DFCB-212B-8064-A79C-E894D8247990}"/>
          </ac:spMkLst>
        </pc:spChg>
      </pc:sldChg>
      <pc:sldChg chg="modSp mod">
        <pc:chgData name="Alfred Smith" userId="3c60a3631c0db8ad" providerId="LiveId" clId="{470AF767-379A-4753-8600-A19AD77EC851}" dt="2025-05-29T08:13:34.182" v="41"/>
        <pc:sldMkLst>
          <pc:docMk/>
          <pc:sldMk cId="2165868727" sldId="308"/>
        </pc:sldMkLst>
        <pc:spChg chg="mod">
          <ac:chgData name="Alfred Smith" userId="3c60a3631c0db8ad" providerId="LiveId" clId="{470AF767-379A-4753-8600-A19AD77EC851}" dt="2025-05-29T08:13:34.182" v="41"/>
          <ac:spMkLst>
            <pc:docMk/>
            <pc:sldMk cId="2165868727" sldId="308"/>
            <ac:spMk id="3" creationId="{A58184BD-88F1-BA02-40C1-D8403D0EEC0D}"/>
          </ac:spMkLst>
        </pc:spChg>
      </pc:sldChg>
      <pc:sldChg chg="modSp mod">
        <pc:chgData name="Alfred Smith" userId="3c60a3631c0db8ad" providerId="LiveId" clId="{470AF767-379A-4753-8600-A19AD77EC851}" dt="2025-05-29T08:14:01.270" v="45" actId="1076"/>
        <pc:sldMkLst>
          <pc:docMk/>
          <pc:sldMk cId="1580197416" sldId="310"/>
        </pc:sldMkLst>
        <pc:spChg chg="mod">
          <ac:chgData name="Alfred Smith" userId="3c60a3631c0db8ad" providerId="LiveId" clId="{470AF767-379A-4753-8600-A19AD77EC851}" dt="2025-05-29T08:14:01.270" v="45" actId="1076"/>
          <ac:spMkLst>
            <pc:docMk/>
            <pc:sldMk cId="1580197416" sldId="310"/>
            <ac:spMk id="3" creationId="{A58184BD-88F1-BA02-40C1-D8403D0EEC0D}"/>
          </ac:spMkLst>
        </pc:spChg>
        <pc:spChg chg="mod">
          <ac:chgData name="Alfred Smith" userId="3c60a3631c0db8ad" providerId="LiveId" clId="{470AF767-379A-4753-8600-A19AD77EC851}" dt="2025-05-29T08:14:01.270" v="45" actId="1076"/>
          <ac:spMkLst>
            <pc:docMk/>
            <pc:sldMk cId="1580197416" sldId="310"/>
            <ac:spMk id="4" creationId="{EE2AC625-9141-A801-F431-DD5F79396320}"/>
          </ac:spMkLst>
        </pc:spChg>
      </pc:sldChg>
      <pc:sldChg chg="modSp">
        <pc:chgData name="Alfred Smith" userId="3c60a3631c0db8ad" providerId="LiveId" clId="{470AF767-379A-4753-8600-A19AD77EC851}" dt="2025-05-29T08:07:16.616" v="2"/>
        <pc:sldMkLst>
          <pc:docMk/>
          <pc:sldMk cId="2045822090" sldId="311"/>
        </pc:sldMkLst>
        <pc:spChg chg="mod">
          <ac:chgData name="Alfred Smith" userId="3c60a3631c0db8ad" providerId="LiveId" clId="{470AF767-379A-4753-8600-A19AD77EC851}" dt="2025-05-29T08:07:16.616" v="2"/>
          <ac:spMkLst>
            <pc:docMk/>
            <pc:sldMk cId="2045822090" sldId="311"/>
            <ac:spMk id="6" creationId="{364785F2-8008-DA9A-C60D-4CB8100F0FDA}"/>
          </ac:spMkLst>
        </pc:spChg>
      </pc:sldChg>
      <pc:sldChg chg="modSp mod">
        <pc:chgData name="Alfred Smith" userId="3c60a3631c0db8ad" providerId="LiveId" clId="{470AF767-379A-4753-8600-A19AD77EC851}" dt="2025-05-29T08:14:27.129" v="47"/>
        <pc:sldMkLst>
          <pc:docMk/>
          <pc:sldMk cId="3195195764" sldId="312"/>
        </pc:sldMkLst>
        <pc:spChg chg="mod">
          <ac:chgData name="Alfred Smith" userId="3c60a3631c0db8ad" providerId="LiveId" clId="{470AF767-379A-4753-8600-A19AD77EC851}" dt="2025-05-29T08:14:27.129" v="47"/>
          <ac:spMkLst>
            <pc:docMk/>
            <pc:sldMk cId="3195195764" sldId="312"/>
            <ac:spMk id="3" creationId="{A58184BD-88F1-BA02-40C1-D8403D0EEC0D}"/>
          </ac:spMkLst>
        </pc:spChg>
      </pc:sldChg>
      <pc:sldChg chg="modSp">
        <pc:chgData name="Alfred Smith" userId="3c60a3631c0db8ad" providerId="LiveId" clId="{470AF767-379A-4753-8600-A19AD77EC851}" dt="2025-05-29T08:07:16.616" v="2"/>
        <pc:sldMkLst>
          <pc:docMk/>
          <pc:sldMk cId="117955555" sldId="313"/>
        </pc:sldMkLst>
        <pc:spChg chg="mod">
          <ac:chgData name="Alfred Smith" userId="3c60a3631c0db8ad" providerId="LiveId" clId="{470AF767-379A-4753-8600-A19AD77EC851}" dt="2025-05-29T08:07:16.616" v="2"/>
          <ac:spMkLst>
            <pc:docMk/>
            <pc:sldMk cId="117955555" sldId="313"/>
            <ac:spMk id="4" creationId="{8522A7E9-1E6B-6D19-4095-D19233DCBCD6}"/>
          </ac:spMkLst>
        </pc:spChg>
      </pc:sldChg>
      <pc:sldChg chg="modSp mod">
        <pc:chgData name="Alfred Smith" userId="3c60a3631c0db8ad" providerId="LiveId" clId="{470AF767-379A-4753-8600-A19AD77EC851}" dt="2025-05-29T08:14:50.168" v="50" actId="404"/>
        <pc:sldMkLst>
          <pc:docMk/>
          <pc:sldMk cId="953820720" sldId="314"/>
        </pc:sldMkLst>
        <pc:spChg chg="mod">
          <ac:chgData name="Alfred Smith" userId="3c60a3631c0db8ad" providerId="LiveId" clId="{470AF767-379A-4753-8600-A19AD77EC851}" dt="2025-05-29T08:14:50.168" v="50" actId="404"/>
          <ac:spMkLst>
            <pc:docMk/>
            <pc:sldMk cId="953820720" sldId="314"/>
            <ac:spMk id="3" creationId="{A58184BD-88F1-BA02-40C1-D8403D0EEC0D}"/>
          </ac:spMkLst>
        </pc:spChg>
      </pc:sldChg>
      <pc:sldChg chg="modSp">
        <pc:chgData name="Alfred Smith" userId="3c60a3631c0db8ad" providerId="LiveId" clId="{470AF767-379A-4753-8600-A19AD77EC851}" dt="2025-05-29T08:07:16.616" v="2"/>
        <pc:sldMkLst>
          <pc:docMk/>
          <pc:sldMk cId="545271471" sldId="315"/>
        </pc:sldMkLst>
        <pc:spChg chg="mod">
          <ac:chgData name="Alfred Smith" userId="3c60a3631c0db8ad" providerId="LiveId" clId="{470AF767-379A-4753-8600-A19AD77EC851}" dt="2025-05-29T08:07:16.616" v="2"/>
          <ac:spMkLst>
            <pc:docMk/>
            <pc:sldMk cId="545271471" sldId="315"/>
            <ac:spMk id="4" creationId="{46A8E698-7F64-025B-9776-B079638E29F9}"/>
          </ac:spMkLst>
        </pc:spChg>
      </pc:sldChg>
      <pc:sldChg chg="modSp mod">
        <pc:chgData name="Alfred Smith" userId="3c60a3631c0db8ad" providerId="LiveId" clId="{470AF767-379A-4753-8600-A19AD77EC851}" dt="2025-05-29T08:15:17.053" v="53" actId="404"/>
        <pc:sldMkLst>
          <pc:docMk/>
          <pc:sldMk cId="1078434502" sldId="316"/>
        </pc:sldMkLst>
        <pc:spChg chg="mod">
          <ac:chgData name="Alfred Smith" userId="3c60a3631c0db8ad" providerId="LiveId" clId="{470AF767-379A-4753-8600-A19AD77EC851}" dt="2025-05-29T08:15:17.053" v="53" actId="404"/>
          <ac:spMkLst>
            <pc:docMk/>
            <pc:sldMk cId="1078434502" sldId="316"/>
            <ac:spMk id="3" creationId="{A58184BD-88F1-BA02-40C1-D8403D0EEC0D}"/>
          </ac:spMkLst>
        </pc:spChg>
      </pc:sldChg>
      <pc:sldChg chg="modSp">
        <pc:chgData name="Alfred Smith" userId="3c60a3631c0db8ad" providerId="LiveId" clId="{470AF767-379A-4753-8600-A19AD77EC851}" dt="2025-05-29T08:07:16.616" v="2"/>
        <pc:sldMkLst>
          <pc:docMk/>
          <pc:sldMk cId="1309612650" sldId="317"/>
        </pc:sldMkLst>
        <pc:spChg chg="mod">
          <ac:chgData name="Alfred Smith" userId="3c60a3631c0db8ad" providerId="LiveId" clId="{470AF767-379A-4753-8600-A19AD77EC851}" dt="2025-05-29T08:07:16.616" v="2"/>
          <ac:spMkLst>
            <pc:docMk/>
            <pc:sldMk cId="1309612650" sldId="317"/>
            <ac:spMk id="4" creationId="{7DC3AD8C-2B33-AF84-51F8-993A36A8A954}"/>
          </ac:spMkLst>
        </pc:spChg>
      </pc:sldChg>
      <pc:sldChg chg="modSp mod">
        <pc:chgData name="Alfred Smith" userId="3c60a3631c0db8ad" providerId="LiveId" clId="{470AF767-379A-4753-8600-A19AD77EC851}" dt="2025-05-29T08:15:40.005" v="55"/>
        <pc:sldMkLst>
          <pc:docMk/>
          <pc:sldMk cId="4157603775" sldId="318"/>
        </pc:sldMkLst>
        <pc:spChg chg="mod">
          <ac:chgData name="Alfred Smith" userId="3c60a3631c0db8ad" providerId="LiveId" clId="{470AF767-379A-4753-8600-A19AD77EC851}" dt="2025-05-29T08:15:40.005" v="55"/>
          <ac:spMkLst>
            <pc:docMk/>
            <pc:sldMk cId="4157603775" sldId="318"/>
            <ac:spMk id="3" creationId="{A58184BD-88F1-BA02-40C1-D8403D0EEC0D}"/>
          </ac:spMkLst>
        </pc:spChg>
      </pc:sldChg>
      <pc:sldChg chg="modSp">
        <pc:chgData name="Alfred Smith" userId="3c60a3631c0db8ad" providerId="LiveId" clId="{470AF767-379A-4753-8600-A19AD77EC851}" dt="2025-05-29T08:07:16.616" v="2"/>
        <pc:sldMkLst>
          <pc:docMk/>
          <pc:sldMk cId="1195711342" sldId="319"/>
        </pc:sldMkLst>
        <pc:spChg chg="mod">
          <ac:chgData name="Alfred Smith" userId="3c60a3631c0db8ad" providerId="LiveId" clId="{470AF767-379A-4753-8600-A19AD77EC851}" dt="2025-05-29T08:07:16.616" v="2"/>
          <ac:spMkLst>
            <pc:docMk/>
            <pc:sldMk cId="1195711342" sldId="319"/>
            <ac:spMk id="3" creationId="{912B3E27-8F69-D661-7969-974CA9770F14}"/>
          </ac:spMkLst>
        </pc:spChg>
      </pc:sldChg>
      <pc:sldChg chg="modSp mod">
        <pc:chgData name="Alfred Smith" userId="3c60a3631c0db8ad" providerId="LiveId" clId="{470AF767-379A-4753-8600-A19AD77EC851}" dt="2025-05-29T08:16:03.149" v="59" actId="404"/>
        <pc:sldMkLst>
          <pc:docMk/>
          <pc:sldMk cId="2912244126" sldId="320"/>
        </pc:sldMkLst>
        <pc:spChg chg="mod">
          <ac:chgData name="Alfred Smith" userId="3c60a3631c0db8ad" providerId="LiveId" clId="{470AF767-379A-4753-8600-A19AD77EC851}" dt="2025-05-29T08:16:03.149" v="59" actId="404"/>
          <ac:spMkLst>
            <pc:docMk/>
            <pc:sldMk cId="2912244126" sldId="320"/>
            <ac:spMk id="3" creationId="{A58184BD-88F1-BA02-40C1-D8403D0EEC0D}"/>
          </ac:spMkLst>
        </pc:spChg>
      </pc:sldChg>
      <pc:sldChg chg="modSp">
        <pc:chgData name="Alfred Smith" userId="3c60a3631c0db8ad" providerId="LiveId" clId="{470AF767-379A-4753-8600-A19AD77EC851}" dt="2025-05-29T08:07:16.616" v="2"/>
        <pc:sldMkLst>
          <pc:docMk/>
          <pc:sldMk cId="463447835" sldId="321"/>
        </pc:sldMkLst>
        <pc:spChg chg="mod">
          <ac:chgData name="Alfred Smith" userId="3c60a3631c0db8ad" providerId="LiveId" clId="{470AF767-379A-4753-8600-A19AD77EC851}" dt="2025-05-29T08:07:16.616" v="2"/>
          <ac:spMkLst>
            <pc:docMk/>
            <pc:sldMk cId="463447835" sldId="321"/>
            <ac:spMk id="3" creationId="{61C70C2A-AB31-72C3-798E-933560BDA089}"/>
          </ac:spMkLst>
        </pc:spChg>
      </pc:sldChg>
      <pc:sldChg chg="modSp mod">
        <pc:chgData name="Alfred Smith" userId="3c60a3631c0db8ad" providerId="LiveId" clId="{470AF767-379A-4753-8600-A19AD77EC851}" dt="2025-05-29T08:16:48.548" v="65" actId="404"/>
        <pc:sldMkLst>
          <pc:docMk/>
          <pc:sldMk cId="1961540324" sldId="322"/>
        </pc:sldMkLst>
        <pc:spChg chg="mod">
          <ac:chgData name="Alfred Smith" userId="3c60a3631c0db8ad" providerId="LiveId" clId="{470AF767-379A-4753-8600-A19AD77EC851}" dt="2025-05-29T08:16:48.548" v="65" actId="404"/>
          <ac:spMkLst>
            <pc:docMk/>
            <pc:sldMk cId="1961540324" sldId="322"/>
            <ac:spMk id="3" creationId="{A58184BD-88F1-BA02-40C1-D8403D0EEC0D}"/>
          </ac:spMkLst>
        </pc:spChg>
      </pc:sldChg>
      <pc:sldChg chg="modSp">
        <pc:chgData name="Alfred Smith" userId="3c60a3631c0db8ad" providerId="LiveId" clId="{470AF767-379A-4753-8600-A19AD77EC851}" dt="2025-05-29T08:07:16.616" v="2"/>
        <pc:sldMkLst>
          <pc:docMk/>
          <pc:sldMk cId="4081842751" sldId="323"/>
        </pc:sldMkLst>
        <pc:spChg chg="mod">
          <ac:chgData name="Alfred Smith" userId="3c60a3631c0db8ad" providerId="LiveId" clId="{470AF767-379A-4753-8600-A19AD77EC851}" dt="2025-05-29T08:07:16.616" v="2"/>
          <ac:spMkLst>
            <pc:docMk/>
            <pc:sldMk cId="4081842751" sldId="323"/>
            <ac:spMk id="4" creationId="{39A05ECE-79F3-D9AD-E1C5-EEC766537D3B}"/>
          </ac:spMkLst>
        </pc:spChg>
      </pc:sldChg>
      <pc:sldChg chg="modSp mod">
        <pc:chgData name="Alfred Smith" userId="3c60a3631c0db8ad" providerId="LiveId" clId="{470AF767-379A-4753-8600-A19AD77EC851}" dt="2025-05-29T08:17:23.890" v="67"/>
        <pc:sldMkLst>
          <pc:docMk/>
          <pc:sldMk cId="4157630665" sldId="324"/>
        </pc:sldMkLst>
        <pc:spChg chg="mod">
          <ac:chgData name="Alfred Smith" userId="3c60a3631c0db8ad" providerId="LiveId" clId="{470AF767-379A-4753-8600-A19AD77EC851}" dt="2025-05-29T08:17:23.890" v="67"/>
          <ac:spMkLst>
            <pc:docMk/>
            <pc:sldMk cId="4157630665" sldId="324"/>
            <ac:spMk id="3" creationId="{A58184BD-88F1-BA02-40C1-D8403D0EEC0D}"/>
          </ac:spMkLst>
        </pc:spChg>
      </pc:sldChg>
      <pc:sldChg chg="modSp">
        <pc:chgData name="Alfred Smith" userId="3c60a3631c0db8ad" providerId="LiveId" clId="{470AF767-379A-4753-8600-A19AD77EC851}" dt="2025-05-29T08:07:16.616" v="2"/>
        <pc:sldMkLst>
          <pc:docMk/>
          <pc:sldMk cId="1887621724" sldId="325"/>
        </pc:sldMkLst>
        <pc:spChg chg="mod">
          <ac:chgData name="Alfred Smith" userId="3c60a3631c0db8ad" providerId="LiveId" clId="{470AF767-379A-4753-8600-A19AD77EC851}" dt="2025-05-29T08:07:16.616" v="2"/>
          <ac:spMkLst>
            <pc:docMk/>
            <pc:sldMk cId="1887621724" sldId="325"/>
            <ac:spMk id="5" creationId="{CD1B7DFC-97AF-AF53-2E0D-2E35CC33F524}"/>
          </ac:spMkLst>
        </pc:spChg>
      </pc:sldChg>
      <pc:sldChg chg="modSp mod">
        <pc:chgData name="Alfred Smith" userId="3c60a3631c0db8ad" providerId="LiveId" clId="{470AF767-379A-4753-8600-A19AD77EC851}" dt="2025-05-29T08:17:44.063" v="70"/>
        <pc:sldMkLst>
          <pc:docMk/>
          <pc:sldMk cId="527009266" sldId="326"/>
        </pc:sldMkLst>
        <pc:spChg chg="mod">
          <ac:chgData name="Alfred Smith" userId="3c60a3631c0db8ad" providerId="LiveId" clId="{470AF767-379A-4753-8600-A19AD77EC851}" dt="2025-05-29T08:17:44.063" v="70"/>
          <ac:spMkLst>
            <pc:docMk/>
            <pc:sldMk cId="527009266" sldId="326"/>
            <ac:spMk id="3" creationId="{A58184BD-88F1-BA02-40C1-D8403D0EEC0D}"/>
          </ac:spMkLst>
        </pc:spChg>
      </pc:sldChg>
      <pc:sldChg chg="modSp">
        <pc:chgData name="Alfred Smith" userId="3c60a3631c0db8ad" providerId="LiveId" clId="{470AF767-379A-4753-8600-A19AD77EC851}" dt="2025-05-29T08:07:16.616" v="2"/>
        <pc:sldMkLst>
          <pc:docMk/>
          <pc:sldMk cId="787806711" sldId="327"/>
        </pc:sldMkLst>
        <pc:spChg chg="mod">
          <ac:chgData name="Alfred Smith" userId="3c60a3631c0db8ad" providerId="LiveId" clId="{470AF767-379A-4753-8600-A19AD77EC851}" dt="2025-05-29T08:07:16.616" v="2"/>
          <ac:spMkLst>
            <pc:docMk/>
            <pc:sldMk cId="787806711" sldId="327"/>
            <ac:spMk id="4" creationId="{6D1B6686-D2EE-68A4-6F69-E46CFE7A6350}"/>
          </ac:spMkLst>
        </pc:spChg>
      </pc:sldChg>
      <pc:sldChg chg="modSp mod">
        <pc:chgData name="Alfred Smith" userId="3c60a3631c0db8ad" providerId="LiveId" clId="{470AF767-379A-4753-8600-A19AD77EC851}" dt="2025-05-29T08:18:02.611" v="72"/>
        <pc:sldMkLst>
          <pc:docMk/>
          <pc:sldMk cId="286369069" sldId="328"/>
        </pc:sldMkLst>
        <pc:spChg chg="mod">
          <ac:chgData name="Alfred Smith" userId="3c60a3631c0db8ad" providerId="LiveId" clId="{470AF767-379A-4753-8600-A19AD77EC851}" dt="2025-05-29T08:18:02.611" v="72"/>
          <ac:spMkLst>
            <pc:docMk/>
            <pc:sldMk cId="286369069" sldId="328"/>
            <ac:spMk id="3" creationId="{A58184BD-88F1-BA02-40C1-D8403D0EEC0D}"/>
          </ac:spMkLst>
        </pc:spChg>
      </pc:sldChg>
      <pc:sldChg chg="modSp">
        <pc:chgData name="Alfred Smith" userId="3c60a3631c0db8ad" providerId="LiveId" clId="{470AF767-379A-4753-8600-A19AD77EC851}" dt="2025-05-29T08:07:16.616" v="2"/>
        <pc:sldMkLst>
          <pc:docMk/>
          <pc:sldMk cId="1091664946" sldId="329"/>
        </pc:sldMkLst>
        <pc:spChg chg="mod">
          <ac:chgData name="Alfred Smith" userId="3c60a3631c0db8ad" providerId="LiveId" clId="{470AF767-379A-4753-8600-A19AD77EC851}" dt="2025-05-29T08:07:16.616" v="2"/>
          <ac:spMkLst>
            <pc:docMk/>
            <pc:sldMk cId="1091664946" sldId="329"/>
            <ac:spMk id="4" creationId="{4CEE9365-BE73-8A5D-9CEB-63D791397665}"/>
          </ac:spMkLst>
        </pc:spChg>
      </pc:sldChg>
      <pc:sldChg chg="modSp mod">
        <pc:chgData name="Alfred Smith" userId="3c60a3631c0db8ad" providerId="LiveId" clId="{470AF767-379A-4753-8600-A19AD77EC851}" dt="2025-05-29T08:18:22.730" v="74"/>
        <pc:sldMkLst>
          <pc:docMk/>
          <pc:sldMk cId="2749843184" sldId="330"/>
        </pc:sldMkLst>
        <pc:spChg chg="mod">
          <ac:chgData name="Alfred Smith" userId="3c60a3631c0db8ad" providerId="LiveId" clId="{470AF767-379A-4753-8600-A19AD77EC851}" dt="2025-05-29T08:18:22.730" v="74"/>
          <ac:spMkLst>
            <pc:docMk/>
            <pc:sldMk cId="2749843184" sldId="330"/>
            <ac:spMk id="3" creationId="{A58184BD-88F1-BA02-40C1-D8403D0EEC0D}"/>
          </ac:spMkLst>
        </pc:spChg>
      </pc:sldChg>
      <pc:sldChg chg="modSp">
        <pc:chgData name="Alfred Smith" userId="3c60a3631c0db8ad" providerId="LiveId" clId="{470AF767-379A-4753-8600-A19AD77EC851}" dt="2025-05-29T08:07:16.616" v="2"/>
        <pc:sldMkLst>
          <pc:docMk/>
          <pc:sldMk cId="1389839772" sldId="331"/>
        </pc:sldMkLst>
        <pc:spChg chg="mod">
          <ac:chgData name="Alfred Smith" userId="3c60a3631c0db8ad" providerId="LiveId" clId="{470AF767-379A-4753-8600-A19AD77EC851}" dt="2025-05-29T08:07:16.616" v="2"/>
          <ac:spMkLst>
            <pc:docMk/>
            <pc:sldMk cId="1389839772" sldId="331"/>
            <ac:spMk id="3" creationId="{A07747AE-FC66-85A1-8C1E-581A1EECF931}"/>
          </ac:spMkLst>
        </pc:spChg>
      </pc:sldChg>
      <pc:sldChg chg="modSp mod">
        <pc:chgData name="Alfred Smith" userId="3c60a3631c0db8ad" providerId="LiveId" clId="{470AF767-379A-4753-8600-A19AD77EC851}" dt="2025-05-29T08:18:41.777" v="76"/>
        <pc:sldMkLst>
          <pc:docMk/>
          <pc:sldMk cId="955485684" sldId="332"/>
        </pc:sldMkLst>
        <pc:spChg chg="mod">
          <ac:chgData name="Alfred Smith" userId="3c60a3631c0db8ad" providerId="LiveId" clId="{470AF767-379A-4753-8600-A19AD77EC851}" dt="2025-05-29T08:18:41.777" v="76"/>
          <ac:spMkLst>
            <pc:docMk/>
            <pc:sldMk cId="955485684" sldId="332"/>
            <ac:spMk id="3" creationId="{A58184BD-88F1-BA02-40C1-D8403D0EEC0D}"/>
          </ac:spMkLst>
        </pc:spChg>
      </pc:sldChg>
      <pc:sldChg chg="modSp mod">
        <pc:chgData name="Alfred Smith" userId="3c60a3631c0db8ad" providerId="LiveId" clId="{470AF767-379A-4753-8600-A19AD77EC851}" dt="2025-05-29T08:19:00.956" v="78"/>
        <pc:sldMkLst>
          <pc:docMk/>
          <pc:sldMk cId="3680365687" sldId="334"/>
        </pc:sldMkLst>
        <pc:spChg chg="mod">
          <ac:chgData name="Alfred Smith" userId="3c60a3631c0db8ad" providerId="LiveId" clId="{470AF767-379A-4753-8600-A19AD77EC851}" dt="2025-05-29T08:19:00.956" v="78"/>
          <ac:spMkLst>
            <pc:docMk/>
            <pc:sldMk cId="3680365687" sldId="334"/>
            <ac:spMk id="3" creationId="{A58184BD-88F1-BA02-40C1-D8403D0EEC0D}"/>
          </ac:spMkLst>
        </pc:spChg>
      </pc:sldChg>
      <pc:sldChg chg="modSp mod">
        <pc:chgData name="Alfred Smith" userId="3c60a3631c0db8ad" providerId="LiveId" clId="{470AF767-379A-4753-8600-A19AD77EC851}" dt="2025-05-29T08:08:00.513" v="6"/>
        <pc:sldMkLst>
          <pc:docMk/>
          <pc:sldMk cId="1316551884" sldId="337"/>
        </pc:sldMkLst>
        <pc:spChg chg="mod">
          <ac:chgData name="Alfred Smith" userId="3c60a3631c0db8ad" providerId="LiveId" clId="{470AF767-379A-4753-8600-A19AD77EC851}" dt="2025-05-29T08:08:00.513" v="6"/>
          <ac:spMkLst>
            <pc:docMk/>
            <pc:sldMk cId="1316551884" sldId="337"/>
            <ac:spMk id="3" creationId="{A58184BD-88F1-BA02-40C1-D8403D0EEC0D}"/>
          </ac:spMkLst>
        </pc:spChg>
      </pc:sldChg>
      <pc:sldChg chg="modSp">
        <pc:chgData name="Alfred Smith" userId="3c60a3631c0db8ad" providerId="LiveId" clId="{470AF767-379A-4753-8600-A19AD77EC851}" dt="2025-05-29T08:07:16.616" v="2"/>
        <pc:sldMkLst>
          <pc:docMk/>
          <pc:sldMk cId="1854194119" sldId="338"/>
        </pc:sldMkLst>
        <pc:spChg chg="mod">
          <ac:chgData name="Alfred Smith" userId="3c60a3631c0db8ad" providerId="LiveId" clId="{470AF767-379A-4753-8600-A19AD77EC851}" dt="2025-05-29T08:07:16.616" v="2"/>
          <ac:spMkLst>
            <pc:docMk/>
            <pc:sldMk cId="1854194119" sldId="338"/>
            <ac:spMk id="6" creationId="{3A8F9983-1F10-0B0E-AC80-CEFA1D772BBC}"/>
          </ac:spMkLst>
        </pc:spChg>
      </pc:sldChg>
      <pc:sldChg chg="modSp">
        <pc:chgData name="Alfred Smith" userId="3c60a3631c0db8ad" providerId="LiveId" clId="{470AF767-379A-4753-8600-A19AD77EC851}" dt="2025-05-29T08:07:16.616" v="2"/>
        <pc:sldMkLst>
          <pc:docMk/>
          <pc:sldMk cId="374766153" sldId="339"/>
        </pc:sldMkLst>
        <pc:spChg chg="mod">
          <ac:chgData name="Alfred Smith" userId="3c60a3631c0db8ad" providerId="LiveId" clId="{470AF767-379A-4753-8600-A19AD77EC851}" dt="2025-05-29T08:07:16.616" v="2"/>
          <ac:spMkLst>
            <pc:docMk/>
            <pc:sldMk cId="374766153" sldId="339"/>
            <ac:spMk id="3" creationId="{7BD37086-332E-8C4D-3EBE-7FE38959FB8A}"/>
          </ac:spMkLst>
        </pc:spChg>
      </pc:sldChg>
      <pc:sldChg chg="modSp">
        <pc:chgData name="Alfred Smith" userId="3c60a3631c0db8ad" providerId="LiveId" clId="{470AF767-379A-4753-8600-A19AD77EC851}" dt="2025-05-29T08:07:16.616" v="2"/>
        <pc:sldMkLst>
          <pc:docMk/>
          <pc:sldMk cId="1888597188" sldId="340"/>
        </pc:sldMkLst>
        <pc:spChg chg="mod">
          <ac:chgData name="Alfred Smith" userId="3c60a3631c0db8ad" providerId="LiveId" clId="{470AF767-379A-4753-8600-A19AD77EC851}" dt="2025-05-29T08:07:16.616" v="2"/>
          <ac:spMkLst>
            <pc:docMk/>
            <pc:sldMk cId="1888597188" sldId="340"/>
            <ac:spMk id="3" creationId="{2D7EB771-97A9-A08D-2F96-5D927CF0A05C}"/>
          </ac:spMkLst>
        </pc:spChg>
      </pc:sldChg>
      <pc:sldChg chg="modSp">
        <pc:chgData name="Alfred Smith" userId="3c60a3631c0db8ad" providerId="LiveId" clId="{470AF767-379A-4753-8600-A19AD77EC851}" dt="2025-05-29T08:07:16.616" v="2"/>
        <pc:sldMkLst>
          <pc:docMk/>
          <pc:sldMk cId="1212745079" sldId="341"/>
        </pc:sldMkLst>
        <pc:spChg chg="mod">
          <ac:chgData name="Alfred Smith" userId="3c60a3631c0db8ad" providerId="LiveId" clId="{470AF767-379A-4753-8600-A19AD77EC851}" dt="2025-05-29T08:07:16.616" v="2"/>
          <ac:spMkLst>
            <pc:docMk/>
            <pc:sldMk cId="1212745079" sldId="341"/>
            <ac:spMk id="2" creationId="{6C6183CA-E3EB-5C30-76CA-A2ACA4AC4B43}"/>
          </ac:spMkLst>
        </pc:spChg>
      </pc:sldChg>
    </pc:docChg>
  </pc:docChgLst>
  <pc:docChgLst>
    <pc:chgData name="Leonie Smith" userId="fed1330f33f5650e" providerId="LiveId" clId="{7365389E-3D21-47B0-AAC1-1F743D031B05}"/>
    <pc:docChg chg="custSel modSld">
      <pc:chgData name="Leonie Smith" userId="fed1330f33f5650e" providerId="LiveId" clId="{7365389E-3D21-47B0-AAC1-1F743D031B05}" dt="2023-02-26T01:46:03.729" v="105" actId="20577"/>
      <pc:docMkLst>
        <pc:docMk/>
      </pc:docMkLst>
      <pc:sldChg chg="addSp modSp mod">
        <pc:chgData name="Leonie Smith" userId="fed1330f33f5650e" providerId="LiveId" clId="{7365389E-3D21-47B0-AAC1-1F743D031B05}" dt="2023-02-26T01:38:54.390" v="4" actId="14100"/>
        <pc:sldMkLst>
          <pc:docMk/>
          <pc:sldMk cId="3788111665" sldId="258"/>
        </pc:sldMkLst>
      </pc:sldChg>
      <pc:sldChg chg="addSp modSp">
        <pc:chgData name="Leonie Smith" userId="fed1330f33f5650e" providerId="LiveId" clId="{7365389E-3D21-47B0-AAC1-1F743D031B05}" dt="2023-02-26T01:39:14.146" v="5"/>
        <pc:sldMkLst>
          <pc:docMk/>
          <pc:sldMk cId="4120481681" sldId="270"/>
        </pc:sldMkLst>
      </pc:sldChg>
      <pc:sldChg chg="addSp modSp mod">
        <pc:chgData name="Leonie Smith" userId="fed1330f33f5650e" providerId="LiveId" clId="{7365389E-3D21-47B0-AAC1-1F743D031B05}" dt="2023-02-26T01:43:02.005" v="50" actId="20577"/>
        <pc:sldMkLst>
          <pc:docMk/>
          <pc:sldMk cId="2820880836" sldId="297"/>
        </pc:sldMkLst>
      </pc:sldChg>
      <pc:sldChg chg="addSp modSp mod">
        <pc:chgData name="Leonie Smith" userId="fed1330f33f5650e" providerId="LiveId" clId="{7365389E-3D21-47B0-AAC1-1F743D031B05}" dt="2023-02-26T01:43:08.386" v="51" actId="20577"/>
        <pc:sldMkLst>
          <pc:docMk/>
          <pc:sldMk cId="3496251110" sldId="299"/>
        </pc:sldMkLst>
      </pc:sldChg>
      <pc:sldChg chg="addSp modSp mod">
        <pc:chgData name="Leonie Smith" userId="fed1330f33f5650e" providerId="LiveId" clId="{7365389E-3D21-47B0-AAC1-1F743D031B05}" dt="2023-02-26T01:43:12.695" v="52" actId="20577"/>
        <pc:sldMkLst>
          <pc:docMk/>
          <pc:sldMk cId="1589474917" sldId="301"/>
        </pc:sldMkLst>
      </pc:sldChg>
      <pc:sldChg chg="addSp delSp modSp mod">
        <pc:chgData name="Leonie Smith" userId="fed1330f33f5650e" providerId="LiveId" clId="{7365389E-3D21-47B0-AAC1-1F743D031B05}" dt="2023-02-26T01:43:20.479" v="55" actId="20577"/>
        <pc:sldMkLst>
          <pc:docMk/>
          <pc:sldMk cId="1463809748" sldId="303"/>
        </pc:sldMkLst>
      </pc:sldChg>
      <pc:sldChg chg="addSp delSp modSp mod">
        <pc:chgData name="Leonie Smith" userId="fed1330f33f5650e" providerId="LiveId" clId="{7365389E-3D21-47B0-AAC1-1F743D031B05}" dt="2023-02-26T01:43:32.798" v="59" actId="1076"/>
        <pc:sldMkLst>
          <pc:docMk/>
          <pc:sldMk cId="3185847267" sldId="305"/>
        </pc:sldMkLst>
      </pc:sldChg>
      <pc:sldChg chg="addSp delSp modSp mod">
        <pc:chgData name="Leonie Smith" userId="fed1330f33f5650e" providerId="LiveId" clId="{7365389E-3D21-47B0-AAC1-1F743D031B05}" dt="2023-02-26T01:43:48.456" v="65" actId="1076"/>
        <pc:sldMkLst>
          <pc:docMk/>
          <pc:sldMk cId="102648745" sldId="307"/>
        </pc:sldMkLst>
      </pc:sldChg>
      <pc:sldChg chg="addSp modSp mod">
        <pc:chgData name="Leonie Smith" userId="fed1330f33f5650e" providerId="LiveId" clId="{7365389E-3D21-47B0-AAC1-1F743D031B05}" dt="2023-02-26T01:44:01.505" v="69" actId="20577"/>
        <pc:sldMkLst>
          <pc:docMk/>
          <pc:sldMk cId="2045822090" sldId="311"/>
        </pc:sldMkLst>
      </pc:sldChg>
      <pc:sldChg chg="addSp modSp mod">
        <pc:chgData name="Leonie Smith" userId="fed1330f33f5650e" providerId="LiveId" clId="{7365389E-3D21-47B0-AAC1-1F743D031B05}" dt="2023-02-26T01:44:07.714" v="71" actId="20577"/>
        <pc:sldMkLst>
          <pc:docMk/>
          <pc:sldMk cId="117955555" sldId="313"/>
        </pc:sldMkLst>
      </pc:sldChg>
      <pc:sldChg chg="addSp modSp mod">
        <pc:chgData name="Leonie Smith" userId="fed1330f33f5650e" providerId="LiveId" clId="{7365389E-3D21-47B0-AAC1-1F743D031B05}" dt="2023-02-26T01:44:22.784" v="76" actId="20577"/>
        <pc:sldMkLst>
          <pc:docMk/>
          <pc:sldMk cId="545271471" sldId="315"/>
        </pc:sldMkLst>
      </pc:sldChg>
      <pc:sldChg chg="addSp modSp mod">
        <pc:chgData name="Leonie Smith" userId="fed1330f33f5650e" providerId="LiveId" clId="{7365389E-3D21-47B0-AAC1-1F743D031B05}" dt="2023-02-26T01:44:39.028" v="81" actId="20577"/>
        <pc:sldMkLst>
          <pc:docMk/>
          <pc:sldMk cId="1309612650" sldId="317"/>
        </pc:sldMkLst>
      </pc:sldChg>
      <pc:sldChg chg="addSp modSp mod">
        <pc:chgData name="Leonie Smith" userId="fed1330f33f5650e" providerId="LiveId" clId="{7365389E-3D21-47B0-AAC1-1F743D031B05}" dt="2023-02-26T01:44:44.541" v="83" actId="20577"/>
        <pc:sldMkLst>
          <pc:docMk/>
          <pc:sldMk cId="1195711342" sldId="319"/>
        </pc:sldMkLst>
      </pc:sldChg>
      <pc:sldChg chg="addSp modSp mod">
        <pc:chgData name="Leonie Smith" userId="fed1330f33f5650e" providerId="LiveId" clId="{7365389E-3D21-47B0-AAC1-1F743D031B05}" dt="2023-02-26T01:44:52.409" v="85" actId="20577"/>
        <pc:sldMkLst>
          <pc:docMk/>
          <pc:sldMk cId="463447835" sldId="321"/>
        </pc:sldMkLst>
      </pc:sldChg>
      <pc:sldChg chg="addSp modSp mod">
        <pc:chgData name="Leonie Smith" userId="fed1330f33f5650e" providerId="LiveId" clId="{7365389E-3D21-47B0-AAC1-1F743D031B05}" dt="2023-02-26T01:45:05.141" v="91" actId="1076"/>
        <pc:sldMkLst>
          <pc:docMk/>
          <pc:sldMk cId="4081842751" sldId="323"/>
        </pc:sldMkLst>
      </pc:sldChg>
      <pc:sldChg chg="addSp delSp modSp mod">
        <pc:chgData name="Leonie Smith" userId="fed1330f33f5650e" providerId="LiveId" clId="{7365389E-3D21-47B0-AAC1-1F743D031B05}" dt="2023-02-26T01:45:24.880" v="95" actId="1076"/>
        <pc:sldMkLst>
          <pc:docMk/>
          <pc:sldMk cId="1887621724" sldId="325"/>
        </pc:sldMkLst>
      </pc:sldChg>
      <pc:sldChg chg="addSp modSp mod">
        <pc:chgData name="Leonie Smith" userId="fed1330f33f5650e" providerId="LiveId" clId="{7365389E-3D21-47B0-AAC1-1F743D031B05}" dt="2023-02-26T01:45:31.900" v="97" actId="20577"/>
        <pc:sldMkLst>
          <pc:docMk/>
          <pc:sldMk cId="787806711" sldId="327"/>
        </pc:sldMkLst>
      </pc:sldChg>
      <pc:sldChg chg="addSp modSp mod">
        <pc:chgData name="Leonie Smith" userId="fed1330f33f5650e" providerId="LiveId" clId="{7365389E-3D21-47B0-AAC1-1F743D031B05}" dt="2023-02-26T01:45:45.440" v="99" actId="20577"/>
        <pc:sldMkLst>
          <pc:docMk/>
          <pc:sldMk cId="1091664946" sldId="329"/>
        </pc:sldMkLst>
      </pc:sldChg>
      <pc:sldChg chg="addSp modSp mod">
        <pc:chgData name="Leonie Smith" userId="fed1330f33f5650e" providerId="LiveId" clId="{7365389E-3D21-47B0-AAC1-1F743D031B05}" dt="2023-02-26T01:45:51.266" v="101" actId="20577"/>
        <pc:sldMkLst>
          <pc:docMk/>
          <pc:sldMk cId="1389839772" sldId="331"/>
        </pc:sldMkLst>
      </pc:sldChg>
      <pc:sldChg chg="addSp modSp mod">
        <pc:chgData name="Leonie Smith" userId="fed1330f33f5650e" providerId="LiveId" clId="{7365389E-3D21-47B0-AAC1-1F743D031B05}" dt="2023-02-26T01:39:46.086" v="10" actId="20577"/>
        <pc:sldMkLst>
          <pc:docMk/>
          <pc:sldMk cId="1854194119" sldId="338"/>
        </pc:sldMkLst>
      </pc:sldChg>
      <pc:sldChg chg="addSp modSp mod">
        <pc:chgData name="Leonie Smith" userId="fed1330f33f5650e" providerId="LiveId" clId="{7365389E-3D21-47B0-AAC1-1F743D031B05}" dt="2023-02-26T01:43:55.912" v="67" actId="20577"/>
        <pc:sldMkLst>
          <pc:docMk/>
          <pc:sldMk cId="374766153" sldId="339"/>
        </pc:sldMkLst>
      </pc:sldChg>
      <pc:sldChg chg="addSp modSp mod">
        <pc:chgData name="Leonie Smith" userId="fed1330f33f5650e" providerId="LiveId" clId="{7365389E-3D21-47B0-AAC1-1F743D031B05}" dt="2023-02-26T01:45:58.142" v="103" actId="20577"/>
        <pc:sldMkLst>
          <pc:docMk/>
          <pc:sldMk cId="1888597188" sldId="340"/>
        </pc:sldMkLst>
      </pc:sldChg>
      <pc:sldChg chg="addSp modSp mod">
        <pc:chgData name="Leonie Smith" userId="fed1330f33f5650e" providerId="LiveId" clId="{7365389E-3D21-47B0-AAC1-1F743D031B05}" dt="2023-02-26T01:46:03.729" v="105" actId="20577"/>
        <pc:sldMkLst>
          <pc:docMk/>
          <pc:sldMk cId="1212745079" sldId="341"/>
        </pc:sldMkLst>
      </pc:sldChg>
    </pc:docChg>
  </pc:docChgLst>
  <pc:docChgLst>
    <pc:chgData name="Alfred Smith" userId="3c60a3631c0db8ad" providerId="LiveId" clId="{50B000BF-56B0-466C-B915-E0D93A7DF41D}"/>
    <pc:docChg chg="undo redo custSel modSld">
      <pc:chgData name="Alfred Smith" userId="3c60a3631c0db8ad" providerId="LiveId" clId="{50B000BF-56B0-466C-B915-E0D93A7DF41D}" dt="2024-07-26T04:16:38.987" v="62" actId="404"/>
      <pc:docMkLst>
        <pc:docMk/>
      </pc:docMkLst>
      <pc:sldChg chg="modSp mod">
        <pc:chgData name="Alfred Smith" userId="3c60a3631c0db8ad" providerId="LiveId" clId="{50B000BF-56B0-466C-B915-E0D93A7DF41D}" dt="2024-07-26T02:58:35.742" v="3" actId="27636"/>
        <pc:sldMkLst>
          <pc:docMk/>
          <pc:sldMk cId="1499918570" sldId="257"/>
        </pc:sldMkLst>
      </pc:sldChg>
      <pc:sldChg chg="addSp modSp">
        <pc:chgData name="Alfred Smith" userId="3c60a3631c0db8ad" providerId="LiveId" clId="{50B000BF-56B0-466C-B915-E0D93A7DF41D}" dt="2024-07-26T03:02:39.648" v="4"/>
        <pc:sldMkLst>
          <pc:docMk/>
          <pc:sldMk cId="4120481681" sldId="270"/>
        </pc:sldMkLst>
      </pc:sldChg>
      <pc:sldChg chg="modSp mod">
        <pc:chgData name="Alfred Smith" userId="3c60a3631c0db8ad" providerId="LiveId" clId="{50B000BF-56B0-466C-B915-E0D93A7DF41D}" dt="2024-07-26T03:12:20.220" v="11"/>
        <pc:sldMkLst>
          <pc:docMk/>
          <pc:sldMk cId="2720464024" sldId="296"/>
        </pc:sldMkLst>
      </pc:sldChg>
      <pc:sldChg chg="modSp mod">
        <pc:chgData name="Alfred Smith" userId="3c60a3631c0db8ad" providerId="LiveId" clId="{50B000BF-56B0-466C-B915-E0D93A7DF41D}" dt="2024-07-26T03:12:54.825" v="15"/>
        <pc:sldMkLst>
          <pc:docMk/>
          <pc:sldMk cId="3996559174" sldId="298"/>
        </pc:sldMkLst>
      </pc:sldChg>
      <pc:sldChg chg="modSp mod">
        <pc:chgData name="Alfred Smith" userId="3c60a3631c0db8ad" providerId="LiveId" clId="{50B000BF-56B0-466C-B915-E0D93A7DF41D}" dt="2024-07-26T03:13:27.093" v="20"/>
        <pc:sldMkLst>
          <pc:docMk/>
          <pc:sldMk cId="3240896800" sldId="300"/>
        </pc:sldMkLst>
      </pc:sldChg>
      <pc:sldChg chg="modSp mod">
        <pc:chgData name="Alfred Smith" userId="3c60a3631c0db8ad" providerId="LiveId" clId="{50B000BF-56B0-466C-B915-E0D93A7DF41D}" dt="2024-07-26T03:14:01.099" v="22"/>
        <pc:sldMkLst>
          <pc:docMk/>
          <pc:sldMk cId="520855227" sldId="304"/>
        </pc:sldMkLst>
      </pc:sldChg>
      <pc:sldChg chg="modSp mod">
        <pc:chgData name="Alfred Smith" userId="3c60a3631c0db8ad" providerId="LiveId" clId="{50B000BF-56B0-466C-B915-E0D93A7DF41D}" dt="2024-07-26T03:14:32.160" v="23"/>
        <pc:sldMkLst>
          <pc:docMk/>
          <pc:sldMk cId="675241333" sldId="306"/>
        </pc:sldMkLst>
      </pc:sldChg>
      <pc:sldChg chg="modSp mod">
        <pc:chgData name="Alfred Smith" userId="3c60a3631c0db8ad" providerId="LiveId" clId="{50B000BF-56B0-466C-B915-E0D93A7DF41D}" dt="2024-07-26T03:14:49.783" v="28" actId="20577"/>
        <pc:sldMkLst>
          <pc:docMk/>
          <pc:sldMk cId="102648745" sldId="307"/>
        </pc:sldMkLst>
      </pc:sldChg>
      <pc:sldChg chg="modSp mod">
        <pc:chgData name="Alfred Smith" userId="3c60a3631c0db8ad" providerId="LiveId" clId="{50B000BF-56B0-466C-B915-E0D93A7DF41D}" dt="2024-07-26T03:19:03.077" v="29"/>
        <pc:sldMkLst>
          <pc:docMk/>
          <pc:sldMk cId="2165868727" sldId="308"/>
        </pc:sldMkLst>
      </pc:sldChg>
      <pc:sldChg chg="modSp mod">
        <pc:chgData name="Alfred Smith" userId="3c60a3631c0db8ad" providerId="LiveId" clId="{50B000BF-56B0-466C-B915-E0D93A7DF41D}" dt="2024-07-26T03:19:24.840" v="31"/>
        <pc:sldMkLst>
          <pc:docMk/>
          <pc:sldMk cId="1580197416" sldId="310"/>
        </pc:sldMkLst>
      </pc:sldChg>
      <pc:sldChg chg="modSp mod">
        <pc:chgData name="Alfred Smith" userId="3c60a3631c0db8ad" providerId="LiveId" clId="{50B000BF-56B0-466C-B915-E0D93A7DF41D}" dt="2024-07-26T03:19:51.693" v="33"/>
        <pc:sldMkLst>
          <pc:docMk/>
          <pc:sldMk cId="3195195764" sldId="312"/>
        </pc:sldMkLst>
      </pc:sldChg>
      <pc:sldChg chg="modSp mod">
        <pc:chgData name="Alfred Smith" userId="3c60a3631c0db8ad" providerId="LiveId" clId="{50B000BF-56B0-466C-B915-E0D93A7DF41D}" dt="2024-07-26T03:20:08.059" v="35"/>
        <pc:sldMkLst>
          <pc:docMk/>
          <pc:sldMk cId="953820720" sldId="314"/>
        </pc:sldMkLst>
      </pc:sldChg>
      <pc:sldChg chg="modSp mod">
        <pc:chgData name="Alfred Smith" userId="3c60a3631c0db8ad" providerId="LiveId" clId="{50B000BF-56B0-466C-B915-E0D93A7DF41D}" dt="2024-07-26T03:20:24.107" v="37"/>
        <pc:sldMkLst>
          <pc:docMk/>
          <pc:sldMk cId="1078434502" sldId="316"/>
        </pc:sldMkLst>
      </pc:sldChg>
      <pc:sldChg chg="modSp mod">
        <pc:chgData name="Alfred Smith" userId="3c60a3631c0db8ad" providerId="LiveId" clId="{50B000BF-56B0-466C-B915-E0D93A7DF41D}" dt="2024-07-26T03:20:31.322" v="38" actId="20577"/>
        <pc:sldMkLst>
          <pc:docMk/>
          <pc:sldMk cId="4157603775" sldId="318"/>
        </pc:sldMkLst>
      </pc:sldChg>
      <pc:sldChg chg="modSp mod">
        <pc:chgData name="Alfred Smith" userId="3c60a3631c0db8ad" providerId="LiveId" clId="{50B000BF-56B0-466C-B915-E0D93A7DF41D}" dt="2024-07-26T03:20:59.533" v="40"/>
        <pc:sldMkLst>
          <pc:docMk/>
          <pc:sldMk cId="2912244126" sldId="320"/>
        </pc:sldMkLst>
      </pc:sldChg>
      <pc:sldChg chg="modSp mod">
        <pc:chgData name="Alfred Smith" userId="3c60a3631c0db8ad" providerId="LiveId" clId="{50B000BF-56B0-466C-B915-E0D93A7DF41D}" dt="2024-07-26T04:14:46.772" v="44" actId="404"/>
        <pc:sldMkLst>
          <pc:docMk/>
          <pc:sldMk cId="1961540324" sldId="322"/>
        </pc:sldMkLst>
      </pc:sldChg>
      <pc:sldChg chg="modSp mod">
        <pc:chgData name="Alfred Smith" userId="3c60a3631c0db8ad" providerId="LiveId" clId="{50B000BF-56B0-466C-B915-E0D93A7DF41D}" dt="2024-07-26T04:15:07.237" v="49"/>
        <pc:sldMkLst>
          <pc:docMk/>
          <pc:sldMk cId="4157630665" sldId="324"/>
        </pc:sldMkLst>
      </pc:sldChg>
      <pc:sldChg chg="modSp mod">
        <pc:chgData name="Alfred Smith" userId="3c60a3631c0db8ad" providerId="LiveId" clId="{50B000BF-56B0-466C-B915-E0D93A7DF41D}" dt="2024-07-26T04:15:20.302" v="51"/>
        <pc:sldMkLst>
          <pc:docMk/>
          <pc:sldMk cId="527009266" sldId="326"/>
        </pc:sldMkLst>
      </pc:sldChg>
      <pc:sldChg chg="modSp mod">
        <pc:chgData name="Alfred Smith" userId="3c60a3631c0db8ad" providerId="LiveId" clId="{50B000BF-56B0-466C-B915-E0D93A7DF41D}" dt="2024-07-26T04:15:35.405" v="53"/>
        <pc:sldMkLst>
          <pc:docMk/>
          <pc:sldMk cId="286369069" sldId="328"/>
        </pc:sldMkLst>
      </pc:sldChg>
      <pc:sldChg chg="modSp mod">
        <pc:chgData name="Alfred Smith" userId="3c60a3631c0db8ad" providerId="LiveId" clId="{50B000BF-56B0-466C-B915-E0D93A7DF41D}" dt="2024-07-26T04:15:57.684" v="56" actId="6549"/>
        <pc:sldMkLst>
          <pc:docMk/>
          <pc:sldMk cId="2749843184" sldId="330"/>
        </pc:sldMkLst>
      </pc:sldChg>
      <pc:sldChg chg="modSp mod">
        <pc:chgData name="Alfred Smith" userId="3c60a3631c0db8ad" providerId="LiveId" clId="{50B000BF-56B0-466C-B915-E0D93A7DF41D}" dt="2024-07-26T04:16:15.734" v="59"/>
        <pc:sldMkLst>
          <pc:docMk/>
          <pc:sldMk cId="955485684" sldId="332"/>
        </pc:sldMkLst>
      </pc:sldChg>
      <pc:sldChg chg="modSp mod">
        <pc:chgData name="Alfred Smith" userId="3c60a3631c0db8ad" providerId="LiveId" clId="{50B000BF-56B0-466C-B915-E0D93A7DF41D}" dt="2024-07-26T04:16:38.987" v="62" actId="404"/>
        <pc:sldMkLst>
          <pc:docMk/>
          <pc:sldMk cId="3680365687" sldId="334"/>
        </pc:sldMkLst>
      </pc:sldChg>
      <pc:sldChg chg="modSp mod">
        <pc:chgData name="Alfred Smith" userId="3c60a3631c0db8ad" providerId="LiveId" clId="{50B000BF-56B0-466C-B915-E0D93A7DF41D}" dt="2024-07-26T03:11:57.463" v="7"/>
        <pc:sldMkLst>
          <pc:docMk/>
          <pc:sldMk cId="1316551884" sldId="337"/>
        </pc:sldMkLst>
      </pc:sldChg>
    </pc:docChg>
  </pc:docChgLst>
  <pc:docChgLst>
    <pc:chgData name="Leonie Smith" userId="fed1330f33f5650e" providerId="LiveId" clId="{2D41051B-49A4-4E1A-A8DD-0DEFFE1D3E59}"/>
    <pc:docChg chg="custSel modSld">
      <pc:chgData name="Leonie Smith" userId="fed1330f33f5650e" providerId="LiveId" clId="{2D41051B-49A4-4E1A-A8DD-0DEFFE1D3E59}" dt="2024-03-14T06:24:42.405" v="86" actId="20577"/>
      <pc:docMkLst>
        <pc:docMk/>
      </pc:docMkLst>
      <pc:sldChg chg="addSp delSp modSp mod modTransition modAnim modNotesTx">
        <pc:chgData name="Leonie Smith" userId="fed1330f33f5650e" providerId="LiveId" clId="{2D41051B-49A4-4E1A-A8DD-0DEFFE1D3E59}" dt="2024-03-14T06:24:42.405" v="86" actId="20577"/>
        <pc:sldMkLst>
          <pc:docMk/>
          <pc:sldMk cId="1499918570" sldId="257"/>
        </pc:sldMkLst>
      </pc:sldChg>
      <pc:sldChg chg="addSp delSp modSp mod modTransition modAnim">
        <pc:chgData name="Leonie Smith" userId="fed1330f33f5650e" providerId="LiveId" clId="{2D41051B-49A4-4E1A-A8DD-0DEFFE1D3E59}" dt="2024-03-06T03:11:32.882" v="5"/>
        <pc:sldMkLst>
          <pc:docMk/>
          <pc:sldMk cId="454763615" sldId="259"/>
        </pc:sldMkLst>
      </pc:sldChg>
      <pc:sldChg chg="addSp delSp modSp mod modTransition modAnim">
        <pc:chgData name="Leonie Smith" userId="fed1330f33f5650e" providerId="LiveId" clId="{2D41051B-49A4-4E1A-A8DD-0DEFFE1D3E59}" dt="2024-03-06T03:12:24.496" v="11"/>
        <pc:sldMkLst>
          <pc:docMk/>
          <pc:sldMk cId="2720464024" sldId="296"/>
        </pc:sldMkLst>
      </pc:sldChg>
      <pc:sldChg chg="addSp delSp modSp mod modTransition modAnim">
        <pc:chgData name="Leonie Smith" userId="fed1330f33f5650e" providerId="LiveId" clId="{2D41051B-49A4-4E1A-A8DD-0DEFFE1D3E59}" dt="2024-03-06T03:13:11.121" v="17"/>
        <pc:sldMkLst>
          <pc:docMk/>
          <pc:sldMk cId="3996559174" sldId="298"/>
        </pc:sldMkLst>
      </pc:sldChg>
      <pc:sldChg chg="addSp delSp modSp mod modTransition modAnim">
        <pc:chgData name="Leonie Smith" userId="fed1330f33f5650e" providerId="LiveId" clId="{2D41051B-49A4-4E1A-A8DD-0DEFFE1D3E59}" dt="2024-03-06T03:13:31.793" v="20"/>
        <pc:sldMkLst>
          <pc:docMk/>
          <pc:sldMk cId="3240896800" sldId="300"/>
        </pc:sldMkLst>
      </pc:sldChg>
      <pc:sldChg chg="addSp delSp modSp mod modTransition modAnim">
        <pc:chgData name="Leonie Smith" userId="fed1330f33f5650e" providerId="LiveId" clId="{2D41051B-49A4-4E1A-A8DD-0DEFFE1D3E59}" dt="2024-03-06T03:14:04.797" v="23"/>
        <pc:sldMkLst>
          <pc:docMk/>
          <pc:sldMk cId="3511188148" sldId="302"/>
        </pc:sldMkLst>
      </pc:sldChg>
      <pc:sldChg chg="addSp delSp modSp mod modTransition modAnim">
        <pc:chgData name="Leonie Smith" userId="fed1330f33f5650e" providerId="LiveId" clId="{2D41051B-49A4-4E1A-A8DD-0DEFFE1D3E59}" dt="2024-03-06T03:14:54.786" v="29"/>
        <pc:sldMkLst>
          <pc:docMk/>
          <pc:sldMk cId="520855227" sldId="304"/>
        </pc:sldMkLst>
      </pc:sldChg>
      <pc:sldChg chg="addSp delSp modSp mod modTransition modAnim">
        <pc:chgData name="Leonie Smith" userId="fed1330f33f5650e" providerId="LiveId" clId="{2D41051B-49A4-4E1A-A8DD-0DEFFE1D3E59}" dt="2024-03-06T03:15:31.128" v="32"/>
        <pc:sldMkLst>
          <pc:docMk/>
          <pc:sldMk cId="675241333" sldId="306"/>
        </pc:sldMkLst>
      </pc:sldChg>
      <pc:sldChg chg="addSp delSp modSp mod modTransition modAnim">
        <pc:chgData name="Leonie Smith" userId="fed1330f33f5650e" providerId="LiveId" clId="{2D41051B-49A4-4E1A-A8DD-0DEFFE1D3E59}" dt="2024-03-06T03:15:53.541" v="35"/>
        <pc:sldMkLst>
          <pc:docMk/>
          <pc:sldMk cId="2165868727" sldId="308"/>
        </pc:sldMkLst>
      </pc:sldChg>
      <pc:sldChg chg="addSp delSp modSp mod modTransition modAnim">
        <pc:chgData name="Leonie Smith" userId="fed1330f33f5650e" providerId="LiveId" clId="{2D41051B-49A4-4E1A-A8DD-0DEFFE1D3E59}" dt="2024-03-06T03:16:16.563" v="38"/>
        <pc:sldMkLst>
          <pc:docMk/>
          <pc:sldMk cId="1580197416" sldId="310"/>
        </pc:sldMkLst>
      </pc:sldChg>
      <pc:sldChg chg="addSp delSp modSp mod modTransition modAnim">
        <pc:chgData name="Leonie Smith" userId="fed1330f33f5650e" providerId="LiveId" clId="{2D41051B-49A4-4E1A-A8DD-0DEFFE1D3E59}" dt="2024-03-06T03:16:42.877" v="41"/>
        <pc:sldMkLst>
          <pc:docMk/>
          <pc:sldMk cId="3195195764" sldId="312"/>
        </pc:sldMkLst>
      </pc:sldChg>
      <pc:sldChg chg="addSp delSp modSp mod modTransition modAnim">
        <pc:chgData name="Leonie Smith" userId="fed1330f33f5650e" providerId="LiveId" clId="{2D41051B-49A4-4E1A-A8DD-0DEFFE1D3E59}" dt="2024-03-06T03:17:11.814" v="44"/>
        <pc:sldMkLst>
          <pc:docMk/>
          <pc:sldMk cId="953820720" sldId="314"/>
        </pc:sldMkLst>
      </pc:sldChg>
      <pc:sldChg chg="addSp delSp modSp mod modTransition modAnim">
        <pc:chgData name="Leonie Smith" userId="fed1330f33f5650e" providerId="LiveId" clId="{2D41051B-49A4-4E1A-A8DD-0DEFFE1D3E59}" dt="2024-03-06T03:17:42.423" v="47"/>
        <pc:sldMkLst>
          <pc:docMk/>
          <pc:sldMk cId="1078434502" sldId="316"/>
        </pc:sldMkLst>
      </pc:sldChg>
      <pc:sldChg chg="addSp delSp modSp mod modTransition modAnim">
        <pc:chgData name="Leonie Smith" userId="fed1330f33f5650e" providerId="LiveId" clId="{2D41051B-49A4-4E1A-A8DD-0DEFFE1D3E59}" dt="2024-03-06T03:18:02.661" v="50"/>
        <pc:sldMkLst>
          <pc:docMk/>
          <pc:sldMk cId="4157603775" sldId="318"/>
        </pc:sldMkLst>
      </pc:sldChg>
      <pc:sldChg chg="addSp delSp modSp mod modTransition modAnim">
        <pc:chgData name="Leonie Smith" userId="fed1330f33f5650e" providerId="LiveId" clId="{2D41051B-49A4-4E1A-A8DD-0DEFFE1D3E59}" dt="2024-03-06T03:18:30.138" v="53"/>
        <pc:sldMkLst>
          <pc:docMk/>
          <pc:sldMk cId="2912244126" sldId="320"/>
        </pc:sldMkLst>
      </pc:sldChg>
      <pc:sldChg chg="addSp delSp modSp mod modTransition modAnim">
        <pc:chgData name="Leonie Smith" userId="fed1330f33f5650e" providerId="LiveId" clId="{2D41051B-49A4-4E1A-A8DD-0DEFFE1D3E59}" dt="2024-03-06T03:19:22.777" v="59"/>
        <pc:sldMkLst>
          <pc:docMk/>
          <pc:sldMk cId="1961540324" sldId="322"/>
        </pc:sldMkLst>
      </pc:sldChg>
      <pc:sldChg chg="addSp delSp modSp mod modTransition modAnim">
        <pc:chgData name="Leonie Smith" userId="fed1330f33f5650e" providerId="LiveId" clId="{2D41051B-49A4-4E1A-A8DD-0DEFFE1D3E59}" dt="2024-03-06T03:19:48.860" v="62"/>
        <pc:sldMkLst>
          <pc:docMk/>
          <pc:sldMk cId="4157630665" sldId="324"/>
        </pc:sldMkLst>
      </pc:sldChg>
      <pc:sldChg chg="addSp delSp modSp mod modTransition modAnim">
        <pc:chgData name="Leonie Smith" userId="fed1330f33f5650e" providerId="LiveId" clId="{2D41051B-49A4-4E1A-A8DD-0DEFFE1D3E59}" dt="2024-03-06T03:20:15.562" v="65"/>
        <pc:sldMkLst>
          <pc:docMk/>
          <pc:sldMk cId="527009266" sldId="326"/>
        </pc:sldMkLst>
      </pc:sldChg>
      <pc:sldChg chg="addSp delSp modSp mod modTransition modAnim">
        <pc:chgData name="Leonie Smith" userId="fed1330f33f5650e" providerId="LiveId" clId="{2D41051B-49A4-4E1A-A8DD-0DEFFE1D3E59}" dt="2024-03-06T03:20:37.681" v="68"/>
        <pc:sldMkLst>
          <pc:docMk/>
          <pc:sldMk cId="286369069" sldId="328"/>
        </pc:sldMkLst>
      </pc:sldChg>
      <pc:sldChg chg="addSp delSp modSp mod modTransition modAnim">
        <pc:chgData name="Leonie Smith" userId="fed1330f33f5650e" providerId="LiveId" clId="{2D41051B-49A4-4E1A-A8DD-0DEFFE1D3E59}" dt="2024-03-06T03:21:00.086" v="71"/>
        <pc:sldMkLst>
          <pc:docMk/>
          <pc:sldMk cId="2749843184" sldId="330"/>
        </pc:sldMkLst>
      </pc:sldChg>
      <pc:sldChg chg="addSp delSp modSp mod modTransition modAnim">
        <pc:chgData name="Leonie Smith" userId="fed1330f33f5650e" providerId="LiveId" clId="{2D41051B-49A4-4E1A-A8DD-0DEFFE1D3E59}" dt="2024-03-06T03:21:25.020" v="74"/>
        <pc:sldMkLst>
          <pc:docMk/>
          <pc:sldMk cId="955485684" sldId="332"/>
        </pc:sldMkLst>
      </pc:sldChg>
      <pc:sldChg chg="addSp delSp modSp mod modTransition modAnim">
        <pc:chgData name="Leonie Smith" userId="fed1330f33f5650e" providerId="LiveId" clId="{2D41051B-49A4-4E1A-A8DD-0DEFFE1D3E59}" dt="2024-03-06T03:22:02.328" v="80"/>
        <pc:sldMkLst>
          <pc:docMk/>
          <pc:sldMk cId="3680365687" sldId="334"/>
        </pc:sldMkLst>
      </pc:sldChg>
      <pc:sldChg chg="addSp delSp modSp mod modTransition modAnim">
        <pc:chgData name="Leonie Smith" userId="fed1330f33f5650e" providerId="LiveId" clId="{2D41051B-49A4-4E1A-A8DD-0DEFFE1D3E59}" dt="2024-03-06T03:11:55.639" v="8"/>
        <pc:sldMkLst>
          <pc:docMk/>
          <pc:sldMk cId="1316551884" sldId="337"/>
        </pc:sldMkLst>
      </pc:sldChg>
    </pc:docChg>
  </pc:docChgLst>
  <pc:docChgLst>
    <pc:chgData name="Alfred Smith" userId="3c60a3631c0db8ad" providerId="LiveId" clId="{AA39EEC6-5FDA-46F1-A69C-176D2D7CD71A}"/>
    <pc:docChg chg="custSel modSld">
      <pc:chgData name="Alfred Smith" userId="3c60a3631c0db8ad" providerId="LiveId" clId="{AA39EEC6-5FDA-46F1-A69C-176D2D7CD71A}" dt="2025-05-06T13:00:19.537" v="3"/>
      <pc:docMkLst>
        <pc:docMk/>
      </pc:docMkLst>
      <pc:sldChg chg="addSp delSp modSp mod">
        <pc:chgData name="Alfred Smith" userId="3c60a3631c0db8ad" providerId="LiveId" clId="{AA39EEC6-5FDA-46F1-A69C-176D2D7CD71A}" dt="2025-05-06T12:59:42.644" v="2"/>
        <pc:sldMkLst>
          <pc:docMk/>
          <pc:sldMk cId="1499918570" sldId="257"/>
        </pc:sldMkLst>
        <pc:spChg chg="add mod">
          <ac:chgData name="Alfred Smith" userId="3c60a3631c0db8ad" providerId="LiveId" clId="{AA39EEC6-5FDA-46F1-A69C-176D2D7CD71A}" dt="2025-05-06T12:59:42.644" v="2"/>
          <ac:spMkLst>
            <pc:docMk/>
            <pc:sldMk cId="1499918570" sldId="257"/>
            <ac:spMk id="7" creationId="{3CE30E58-5F3A-01FA-48C6-A6414BD6AA6C}"/>
          </ac:spMkLst>
        </pc:spChg>
      </pc:sldChg>
      <pc:sldChg chg="modSp">
        <pc:chgData name="Alfred Smith" userId="3c60a3631c0db8ad" providerId="LiveId" clId="{AA39EEC6-5FDA-46F1-A69C-176D2D7CD71A}" dt="2025-05-06T13:00:19.537" v="3"/>
        <pc:sldMkLst>
          <pc:docMk/>
          <pc:sldMk cId="3788111665" sldId="258"/>
        </pc:sldMkLst>
        <pc:spChg chg="mod">
          <ac:chgData name="Alfred Smith" userId="3c60a3631c0db8ad" providerId="LiveId" clId="{AA39EEC6-5FDA-46F1-A69C-176D2D7CD71A}" dt="2025-05-06T13:00:19.537" v="3"/>
          <ac:spMkLst>
            <pc:docMk/>
            <pc:sldMk cId="3788111665" sldId="258"/>
            <ac:spMk id="4" creationId="{2F9081BB-CACC-63D5-16CC-22E2CAF2283F}"/>
          </ac:spMkLst>
        </pc:spChg>
      </pc:sldChg>
      <pc:sldChg chg="modSp">
        <pc:chgData name="Alfred Smith" userId="3c60a3631c0db8ad" providerId="LiveId" clId="{AA39EEC6-5FDA-46F1-A69C-176D2D7CD71A}" dt="2025-05-06T13:00:19.537" v="3"/>
        <pc:sldMkLst>
          <pc:docMk/>
          <pc:sldMk cId="454763615" sldId="259"/>
        </pc:sldMkLst>
        <pc:spChg chg="mod">
          <ac:chgData name="Alfred Smith" userId="3c60a3631c0db8ad" providerId="LiveId" clId="{AA39EEC6-5FDA-46F1-A69C-176D2D7CD71A}" dt="2025-05-06T13:00:19.537" v="3"/>
          <ac:spMkLst>
            <pc:docMk/>
            <pc:sldMk cId="454763615" sldId="259"/>
            <ac:spMk id="3" creationId="{A58184BD-88F1-BA02-40C1-D8403D0EEC0D}"/>
          </ac:spMkLst>
        </pc:spChg>
      </pc:sldChg>
      <pc:sldChg chg="modSp">
        <pc:chgData name="Alfred Smith" userId="3c60a3631c0db8ad" providerId="LiveId" clId="{AA39EEC6-5FDA-46F1-A69C-176D2D7CD71A}" dt="2025-05-06T13:00:19.537" v="3"/>
        <pc:sldMkLst>
          <pc:docMk/>
          <pc:sldMk cId="4120481681" sldId="270"/>
        </pc:sldMkLst>
        <pc:spChg chg="mod">
          <ac:chgData name="Alfred Smith" userId="3c60a3631c0db8ad" providerId="LiveId" clId="{AA39EEC6-5FDA-46F1-A69C-176D2D7CD71A}" dt="2025-05-06T13:00:19.537" v="3"/>
          <ac:spMkLst>
            <pc:docMk/>
            <pc:sldMk cId="4120481681" sldId="270"/>
            <ac:spMk id="4" creationId="{8E606D50-7F2B-26C2-E8FA-51205D456AC7}"/>
          </ac:spMkLst>
        </pc:spChg>
      </pc:sldChg>
      <pc:sldChg chg="modSp">
        <pc:chgData name="Alfred Smith" userId="3c60a3631c0db8ad" providerId="LiveId" clId="{AA39EEC6-5FDA-46F1-A69C-176D2D7CD71A}" dt="2025-05-06T13:00:19.537" v="3"/>
        <pc:sldMkLst>
          <pc:docMk/>
          <pc:sldMk cId="2820880836" sldId="297"/>
        </pc:sldMkLst>
        <pc:spChg chg="mod">
          <ac:chgData name="Alfred Smith" userId="3c60a3631c0db8ad" providerId="LiveId" clId="{AA39EEC6-5FDA-46F1-A69C-176D2D7CD71A}" dt="2025-05-06T13:00:19.537" v="3"/>
          <ac:spMkLst>
            <pc:docMk/>
            <pc:sldMk cId="2820880836" sldId="297"/>
            <ac:spMk id="4" creationId="{BF9C9422-8AFE-EBDD-5D75-CF4D4A94CECF}"/>
          </ac:spMkLst>
        </pc:spChg>
      </pc:sldChg>
      <pc:sldChg chg="modSp">
        <pc:chgData name="Alfred Smith" userId="3c60a3631c0db8ad" providerId="LiveId" clId="{AA39EEC6-5FDA-46F1-A69C-176D2D7CD71A}" dt="2025-05-06T13:00:19.537" v="3"/>
        <pc:sldMkLst>
          <pc:docMk/>
          <pc:sldMk cId="3496251110" sldId="299"/>
        </pc:sldMkLst>
        <pc:spChg chg="mod">
          <ac:chgData name="Alfred Smith" userId="3c60a3631c0db8ad" providerId="LiveId" clId="{AA39EEC6-5FDA-46F1-A69C-176D2D7CD71A}" dt="2025-05-06T13:00:19.537" v="3"/>
          <ac:spMkLst>
            <pc:docMk/>
            <pc:sldMk cId="3496251110" sldId="299"/>
            <ac:spMk id="4" creationId="{FBF0F12B-1E4D-2B33-8AEE-70A48BF9F13C}"/>
          </ac:spMkLst>
        </pc:spChg>
      </pc:sldChg>
      <pc:sldChg chg="modSp">
        <pc:chgData name="Alfred Smith" userId="3c60a3631c0db8ad" providerId="LiveId" clId="{AA39EEC6-5FDA-46F1-A69C-176D2D7CD71A}" dt="2025-05-06T13:00:19.537" v="3"/>
        <pc:sldMkLst>
          <pc:docMk/>
          <pc:sldMk cId="1589474917" sldId="301"/>
        </pc:sldMkLst>
        <pc:spChg chg="mod">
          <ac:chgData name="Alfred Smith" userId="3c60a3631c0db8ad" providerId="LiveId" clId="{AA39EEC6-5FDA-46F1-A69C-176D2D7CD71A}" dt="2025-05-06T13:00:19.537" v="3"/>
          <ac:spMkLst>
            <pc:docMk/>
            <pc:sldMk cId="1589474917" sldId="301"/>
            <ac:spMk id="4" creationId="{5229BFAA-2492-5DBC-3627-7C73AF2174D1}"/>
          </ac:spMkLst>
        </pc:spChg>
      </pc:sldChg>
      <pc:sldChg chg="modSp">
        <pc:chgData name="Alfred Smith" userId="3c60a3631c0db8ad" providerId="LiveId" clId="{AA39EEC6-5FDA-46F1-A69C-176D2D7CD71A}" dt="2025-05-06T13:00:19.537" v="3"/>
        <pc:sldMkLst>
          <pc:docMk/>
          <pc:sldMk cId="1463809748" sldId="303"/>
        </pc:sldMkLst>
        <pc:spChg chg="mod">
          <ac:chgData name="Alfred Smith" userId="3c60a3631c0db8ad" providerId="LiveId" clId="{AA39EEC6-5FDA-46F1-A69C-176D2D7CD71A}" dt="2025-05-06T13:00:19.537" v="3"/>
          <ac:spMkLst>
            <pc:docMk/>
            <pc:sldMk cId="1463809748" sldId="303"/>
            <ac:spMk id="4" creationId="{BC4D6227-BB1D-C9CD-31F7-564E15CB11AB}"/>
          </ac:spMkLst>
        </pc:spChg>
      </pc:sldChg>
      <pc:sldChg chg="modSp">
        <pc:chgData name="Alfred Smith" userId="3c60a3631c0db8ad" providerId="LiveId" clId="{AA39EEC6-5FDA-46F1-A69C-176D2D7CD71A}" dt="2025-05-06T13:00:19.537" v="3"/>
        <pc:sldMkLst>
          <pc:docMk/>
          <pc:sldMk cId="3185847267" sldId="305"/>
        </pc:sldMkLst>
        <pc:spChg chg="mod">
          <ac:chgData name="Alfred Smith" userId="3c60a3631c0db8ad" providerId="LiveId" clId="{AA39EEC6-5FDA-46F1-A69C-176D2D7CD71A}" dt="2025-05-06T13:00:19.537" v="3"/>
          <ac:spMkLst>
            <pc:docMk/>
            <pc:sldMk cId="3185847267" sldId="305"/>
            <ac:spMk id="5" creationId="{320ACEFF-BDA6-7489-6724-46A8EAC8F43E}"/>
          </ac:spMkLst>
        </pc:spChg>
      </pc:sldChg>
      <pc:sldChg chg="modSp">
        <pc:chgData name="Alfred Smith" userId="3c60a3631c0db8ad" providerId="LiveId" clId="{AA39EEC6-5FDA-46F1-A69C-176D2D7CD71A}" dt="2025-05-06T13:00:19.537" v="3"/>
        <pc:sldMkLst>
          <pc:docMk/>
          <pc:sldMk cId="102648745" sldId="307"/>
        </pc:sldMkLst>
        <pc:spChg chg="mod">
          <ac:chgData name="Alfred Smith" userId="3c60a3631c0db8ad" providerId="LiveId" clId="{AA39EEC6-5FDA-46F1-A69C-176D2D7CD71A}" dt="2025-05-06T13:00:19.537" v="3"/>
          <ac:spMkLst>
            <pc:docMk/>
            <pc:sldMk cId="102648745" sldId="307"/>
            <ac:spMk id="3" creationId="{8AF2F33E-2062-C041-4876-F967D35B5658}"/>
          </ac:spMkLst>
        </pc:spChg>
        <pc:spChg chg="mod">
          <ac:chgData name="Alfred Smith" userId="3c60a3631c0db8ad" providerId="LiveId" clId="{AA39EEC6-5FDA-46F1-A69C-176D2D7CD71A}" dt="2025-05-06T13:00:19.537" v="3"/>
          <ac:spMkLst>
            <pc:docMk/>
            <pc:sldMk cId="102648745" sldId="307"/>
            <ac:spMk id="5" creationId="{20A3DFCB-212B-8064-A79C-E894D8247990}"/>
          </ac:spMkLst>
        </pc:spChg>
      </pc:sldChg>
      <pc:sldChg chg="modSp">
        <pc:chgData name="Alfred Smith" userId="3c60a3631c0db8ad" providerId="LiveId" clId="{AA39EEC6-5FDA-46F1-A69C-176D2D7CD71A}" dt="2025-05-06T13:00:19.537" v="3"/>
        <pc:sldMkLst>
          <pc:docMk/>
          <pc:sldMk cId="2045822090" sldId="311"/>
        </pc:sldMkLst>
        <pc:spChg chg="mod">
          <ac:chgData name="Alfred Smith" userId="3c60a3631c0db8ad" providerId="LiveId" clId="{AA39EEC6-5FDA-46F1-A69C-176D2D7CD71A}" dt="2025-05-06T13:00:19.537" v="3"/>
          <ac:spMkLst>
            <pc:docMk/>
            <pc:sldMk cId="2045822090" sldId="311"/>
            <ac:spMk id="6" creationId="{364785F2-8008-DA9A-C60D-4CB8100F0FDA}"/>
          </ac:spMkLst>
        </pc:spChg>
      </pc:sldChg>
      <pc:sldChg chg="modSp">
        <pc:chgData name="Alfred Smith" userId="3c60a3631c0db8ad" providerId="LiveId" clId="{AA39EEC6-5FDA-46F1-A69C-176D2D7CD71A}" dt="2025-05-06T13:00:19.537" v="3"/>
        <pc:sldMkLst>
          <pc:docMk/>
          <pc:sldMk cId="117955555" sldId="313"/>
        </pc:sldMkLst>
        <pc:spChg chg="mod">
          <ac:chgData name="Alfred Smith" userId="3c60a3631c0db8ad" providerId="LiveId" clId="{AA39EEC6-5FDA-46F1-A69C-176D2D7CD71A}" dt="2025-05-06T13:00:19.537" v="3"/>
          <ac:spMkLst>
            <pc:docMk/>
            <pc:sldMk cId="117955555" sldId="313"/>
            <ac:spMk id="4" creationId="{8522A7E9-1E6B-6D19-4095-D19233DCBCD6}"/>
          </ac:spMkLst>
        </pc:spChg>
      </pc:sldChg>
      <pc:sldChg chg="modSp">
        <pc:chgData name="Alfred Smith" userId="3c60a3631c0db8ad" providerId="LiveId" clId="{AA39EEC6-5FDA-46F1-A69C-176D2D7CD71A}" dt="2025-05-06T13:00:19.537" v="3"/>
        <pc:sldMkLst>
          <pc:docMk/>
          <pc:sldMk cId="545271471" sldId="315"/>
        </pc:sldMkLst>
        <pc:spChg chg="mod">
          <ac:chgData name="Alfred Smith" userId="3c60a3631c0db8ad" providerId="LiveId" clId="{AA39EEC6-5FDA-46F1-A69C-176D2D7CD71A}" dt="2025-05-06T13:00:19.537" v="3"/>
          <ac:spMkLst>
            <pc:docMk/>
            <pc:sldMk cId="545271471" sldId="315"/>
            <ac:spMk id="4" creationId="{46A8E698-7F64-025B-9776-B079638E29F9}"/>
          </ac:spMkLst>
        </pc:spChg>
      </pc:sldChg>
      <pc:sldChg chg="modSp">
        <pc:chgData name="Alfred Smith" userId="3c60a3631c0db8ad" providerId="LiveId" clId="{AA39EEC6-5FDA-46F1-A69C-176D2D7CD71A}" dt="2025-05-06T13:00:19.537" v="3"/>
        <pc:sldMkLst>
          <pc:docMk/>
          <pc:sldMk cId="1309612650" sldId="317"/>
        </pc:sldMkLst>
        <pc:spChg chg="mod">
          <ac:chgData name="Alfred Smith" userId="3c60a3631c0db8ad" providerId="LiveId" clId="{AA39EEC6-5FDA-46F1-A69C-176D2D7CD71A}" dt="2025-05-06T13:00:19.537" v="3"/>
          <ac:spMkLst>
            <pc:docMk/>
            <pc:sldMk cId="1309612650" sldId="317"/>
            <ac:spMk id="4" creationId="{7DC3AD8C-2B33-AF84-51F8-993A36A8A954}"/>
          </ac:spMkLst>
        </pc:spChg>
      </pc:sldChg>
      <pc:sldChg chg="modSp">
        <pc:chgData name="Alfred Smith" userId="3c60a3631c0db8ad" providerId="LiveId" clId="{AA39EEC6-5FDA-46F1-A69C-176D2D7CD71A}" dt="2025-05-06T13:00:19.537" v="3"/>
        <pc:sldMkLst>
          <pc:docMk/>
          <pc:sldMk cId="1195711342" sldId="319"/>
        </pc:sldMkLst>
        <pc:spChg chg="mod">
          <ac:chgData name="Alfred Smith" userId="3c60a3631c0db8ad" providerId="LiveId" clId="{AA39EEC6-5FDA-46F1-A69C-176D2D7CD71A}" dt="2025-05-06T13:00:19.537" v="3"/>
          <ac:spMkLst>
            <pc:docMk/>
            <pc:sldMk cId="1195711342" sldId="319"/>
            <ac:spMk id="3" creationId="{912B3E27-8F69-D661-7969-974CA9770F14}"/>
          </ac:spMkLst>
        </pc:spChg>
      </pc:sldChg>
      <pc:sldChg chg="modSp">
        <pc:chgData name="Alfred Smith" userId="3c60a3631c0db8ad" providerId="LiveId" clId="{AA39EEC6-5FDA-46F1-A69C-176D2D7CD71A}" dt="2025-05-06T13:00:19.537" v="3"/>
        <pc:sldMkLst>
          <pc:docMk/>
          <pc:sldMk cId="463447835" sldId="321"/>
        </pc:sldMkLst>
        <pc:spChg chg="mod">
          <ac:chgData name="Alfred Smith" userId="3c60a3631c0db8ad" providerId="LiveId" clId="{AA39EEC6-5FDA-46F1-A69C-176D2D7CD71A}" dt="2025-05-06T13:00:19.537" v="3"/>
          <ac:spMkLst>
            <pc:docMk/>
            <pc:sldMk cId="463447835" sldId="321"/>
            <ac:spMk id="3" creationId="{61C70C2A-AB31-72C3-798E-933560BDA089}"/>
          </ac:spMkLst>
        </pc:spChg>
      </pc:sldChg>
      <pc:sldChg chg="modSp">
        <pc:chgData name="Alfred Smith" userId="3c60a3631c0db8ad" providerId="LiveId" clId="{AA39EEC6-5FDA-46F1-A69C-176D2D7CD71A}" dt="2025-05-06T13:00:19.537" v="3"/>
        <pc:sldMkLst>
          <pc:docMk/>
          <pc:sldMk cId="4081842751" sldId="323"/>
        </pc:sldMkLst>
        <pc:spChg chg="mod">
          <ac:chgData name="Alfred Smith" userId="3c60a3631c0db8ad" providerId="LiveId" clId="{AA39EEC6-5FDA-46F1-A69C-176D2D7CD71A}" dt="2025-05-06T13:00:19.537" v="3"/>
          <ac:spMkLst>
            <pc:docMk/>
            <pc:sldMk cId="4081842751" sldId="323"/>
            <ac:spMk id="4" creationId="{39A05ECE-79F3-D9AD-E1C5-EEC766537D3B}"/>
          </ac:spMkLst>
        </pc:spChg>
      </pc:sldChg>
      <pc:sldChg chg="modSp">
        <pc:chgData name="Alfred Smith" userId="3c60a3631c0db8ad" providerId="LiveId" clId="{AA39EEC6-5FDA-46F1-A69C-176D2D7CD71A}" dt="2025-05-06T13:00:19.537" v="3"/>
        <pc:sldMkLst>
          <pc:docMk/>
          <pc:sldMk cId="1887621724" sldId="325"/>
        </pc:sldMkLst>
        <pc:spChg chg="mod">
          <ac:chgData name="Alfred Smith" userId="3c60a3631c0db8ad" providerId="LiveId" clId="{AA39EEC6-5FDA-46F1-A69C-176D2D7CD71A}" dt="2025-05-06T13:00:19.537" v="3"/>
          <ac:spMkLst>
            <pc:docMk/>
            <pc:sldMk cId="1887621724" sldId="325"/>
            <ac:spMk id="5" creationId="{CD1B7DFC-97AF-AF53-2E0D-2E35CC33F524}"/>
          </ac:spMkLst>
        </pc:spChg>
      </pc:sldChg>
      <pc:sldChg chg="modSp">
        <pc:chgData name="Alfred Smith" userId="3c60a3631c0db8ad" providerId="LiveId" clId="{AA39EEC6-5FDA-46F1-A69C-176D2D7CD71A}" dt="2025-05-06T13:00:19.537" v="3"/>
        <pc:sldMkLst>
          <pc:docMk/>
          <pc:sldMk cId="787806711" sldId="327"/>
        </pc:sldMkLst>
        <pc:spChg chg="mod">
          <ac:chgData name="Alfred Smith" userId="3c60a3631c0db8ad" providerId="LiveId" clId="{AA39EEC6-5FDA-46F1-A69C-176D2D7CD71A}" dt="2025-05-06T13:00:19.537" v="3"/>
          <ac:spMkLst>
            <pc:docMk/>
            <pc:sldMk cId="787806711" sldId="327"/>
            <ac:spMk id="4" creationId="{6D1B6686-D2EE-68A4-6F69-E46CFE7A6350}"/>
          </ac:spMkLst>
        </pc:spChg>
      </pc:sldChg>
      <pc:sldChg chg="modSp">
        <pc:chgData name="Alfred Smith" userId="3c60a3631c0db8ad" providerId="LiveId" clId="{AA39EEC6-5FDA-46F1-A69C-176D2D7CD71A}" dt="2025-05-06T13:00:19.537" v="3"/>
        <pc:sldMkLst>
          <pc:docMk/>
          <pc:sldMk cId="1091664946" sldId="329"/>
        </pc:sldMkLst>
        <pc:spChg chg="mod">
          <ac:chgData name="Alfred Smith" userId="3c60a3631c0db8ad" providerId="LiveId" clId="{AA39EEC6-5FDA-46F1-A69C-176D2D7CD71A}" dt="2025-05-06T13:00:19.537" v="3"/>
          <ac:spMkLst>
            <pc:docMk/>
            <pc:sldMk cId="1091664946" sldId="329"/>
            <ac:spMk id="4" creationId="{4CEE9365-BE73-8A5D-9CEB-63D791397665}"/>
          </ac:spMkLst>
        </pc:spChg>
      </pc:sldChg>
      <pc:sldChg chg="modSp">
        <pc:chgData name="Alfred Smith" userId="3c60a3631c0db8ad" providerId="LiveId" clId="{AA39EEC6-5FDA-46F1-A69C-176D2D7CD71A}" dt="2025-05-06T13:00:19.537" v="3"/>
        <pc:sldMkLst>
          <pc:docMk/>
          <pc:sldMk cId="1389839772" sldId="331"/>
        </pc:sldMkLst>
        <pc:spChg chg="mod">
          <ac:chgData name="Alfred Smith" userId="3c60a3631c0db8ad" providerId="LiveId" clId="{AA39EEC6-5FDA-46F1-A69C-176D2D7CD71A}" dt="2025-05-06T13:00:19.537" v="3"/>
          <ac:spMkLst>
            <pc:docMk/>
            <pc:sldMk cId="1389839772" sldId="331"/>
            <ac:spMk id="3" creationId="{A07747AE-FC66-85A1-8C1E-581A1EECF931}"/>
          </ac:spMkLst>
        </pc:spChg>
      </pc:sldChg>
      <pc:sldChg chg="modSp">
        <pc:chgData name="Alfred Smith" userId="3c60a3631c0db8ad" providerId="LiveId" clId="{AA39EEC6-5FDA-46F1-A69C-176D2D7CD71A}" dt="2025-05-06T13:00:19.537" v="3"/>
        <pc:sldMkLst>
          <pc:docMk/>
          <pc:sldMk cId="1854194119" sldId="338"/>
        </pc:sldMkLst>
        <pc:spChg chg="mod">
          <ac:chgData name="Alfred Smith" userId="3c60a3631c0db8ad" providerId="LiveId" clId="{AA39EEC6-5FDA-46F1-A69C-176D2D7CD71A}" dt="2025-05-06T13:00:19.537" v="3"/>
          <ac:spMkLst>
            <pc:docMk/>
            <pc:sldMk cId="1854194119" sldId="338"/>
            <ac:spMk id="6" creationId="{3A8F9983-1F10-0B0E-AC80-CEFA1D772BBC}"/>
          </ac:spMkLst>
        </pc:spChg>
      </pc:sldChg>
      <pc:sldChg chg="modSp">
        <pc:chgData name="Alfred Smith" userId="3c60a3631c0db8ad" providerId="LiveId" clId="{AA39EEC6-5FDA-46F1-A69C-176D2D7CD71A}" dt="2025-05-06T13:00:19.537" v="3"/>
        <pc:sldMkLst>
          <pc:docMk/>
          <pc:sldMk cId="374766153" sldId="339"/>
        </pc:sldMkLst>
        <pc:spChg chg="mod">
          <ac:chgData name="Alfred Smith" userId="3c60a3631c0db8ad" providerId="LiveId" clId="{AA39EEC6-5FDA-46F1-A69C-176D2D7CD71A}" dt="2025-05-06T13:00:19.537" v="3"/>
          <ac:spMkLst>
            <pc:docMk/>
            <pc:sldMk cId="374766153" sldId="339"/>
            <ac:spMk id="3" creationId="{7BD37086-332E-8C4D-3EBE-7FE38959FB8A}"/>
          </ac:spMkLst>
        </pc:spChg>
      </pc:sldChg>
      <pc:sldChg chg="modSp">
        <pc:chgData name="Alfred Smith" userId="3c60a3631c0db8ad" providerId="LiveId" clId="{AA39EEC6-5FDA-46F1-A69C-176D2D7CD71A}" dt="2025-05-06T13:00:19.537" v="3"/>
        <pc:sldMkLst>
          <pc:docMk/>
          <pc:sldMk cId="1888597188" sldId="340"/>
        </pc:sldMkLst>
        <pc:spChg chg="mod">
          <ac:chgData name="Alfred Smith" userId="3c60a3631c0db8ad" providerId="LiveId" clId="{AA39EEC6-5FDA-46F1-A69C-176D2D7CD71A}" dt="2025-05-06T13:00:19.537" v="3"/>
          <ac:spMkLst>
            <pc:docMk/>
            <pc:sldMk cId="1888597188" sldId="340"/>
            <ac:spMk id="3" creationId="{2D7EB771-97A9-A08D-2F96-5D927CF0A05C}"/>
          </ac:spMkLst>
        </pc:spChg>
      </pc:sldChg>
      <pc:sldChg chg="modSp">
        <pc:chgData name="Alfred Smith" userId="3c60a3631c0db8ad" providerId="LiveId" clId="{AA39EEC6-5FDA-46F1-A69C-176D2D7CD71A}" dt="2025-05-06T13:00:19.537" v="3"/>
        <pc:sldMkLst>
          <pc:docMk/>
          <pc:sldMk cId="1212745079" sldId="341"/>
        </pc:sldMkLst>
        <pc:spChg chg="mod">
          <ac:chgData name="Alfred Smith" userId="3c60a3631c0db8ad" providerId="LiveId" clId="{AA39EEC6-5FDA-46F1-A69C-176D2D7CD71A}" dt="2025-05-06T13:00:19.537" v="3"/>
          <ac:spMkLst>
            <pc:docMk/>
            <pc:sldMk cId="1212745079" sldId="341"/>
            <ac:spMk id="2" creationId="{6C6183CA-E3EB-5C30-76CA-A2ACA4AC4B4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 Kham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55-3</a:t>
            </a:r>
          </a:p>
        </p:txBody>
      </p:sp>
      <p:pic>
        <p:nvPicPr>
          <p:cNvPr id="6" name="Audio 5">
            <a:hlinkClick r:id="" action="ppaction://media"/>
            <a:extLst>
              <a:ext uri="{FF2B5EF4-FFF2-40B4-BE49-F238E27FC236}">
                <a16:creationId xmlns:a16="http://schemas.microsoft.com/office/drawing/2014/main" id="{9C09DE03-8675-7C1A-6DD2-848011981E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3CE30E58-5F3A-01FA-48C6-A6414BD6AA6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45"/>
    </mc:Choice>
    <mc:Fallback xmlns="">
      <p:transition spd="slow" advTm="3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FCF3617-0A66-57E3-DC9A-B8E383BEB299}"/>
              </a:ext>
            </a:extLst>
          </p:cNvPr>
          <p:cNvPicPr>
            <a:picLocks noChangeAspect="1"/>
          </p:cNvPicPr>
          <p:nvPr/>
        </p:nvPicPr>
        <p:blipFill rotWithShape="1">
          <a:blip r:embed="rId2"/>
          <a:srcRect l="842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BF0F12B-1E4D-2B33-8AEE-70A48BF9F13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3496251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4ངས་ཀྱང་མཱ་ཤི་ཀའི་ཆོས་ཀྱི་ལམ་དེ་ལ་ཞུགས་པའི་མི་རྣམས་ལ་གནོད་འཚེ་བྱས་ཤིང་འཆི་ལམ་དུ་བརྫངས་པ༌དང༌། སྐྱེས་ཕོ་མོ་སུ་ཡིན་ཡང་བཙན་བཟུང་བྱས་ནས་བཙོན་དུའང་བཅུག་མྱོང༌།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4I persecuted this Way even to the death, detaining both men and women and throwing them into prison,</a:t>
            </a:r>
            <a:endParaRPr lang="en-IN" dirty="0"/>
          </a:p>
        </p:txBody>
      </p:sp>
      <p:pic>
        <p:nvPicPr>
          <p:cNvPr id="6" name="Audio 5">
            <a:hlinkClick r:id="" action="ppaction://media"/>
            <a:extLst>
              <a:ext uri="{FF2B5EF4-FFF2-40B4-BE49-F238E27FC236}">
                <a16:creationId xmlns:a16="http://schemas.microsoft.com/office/drawing/2014/main" id="{0EBE5878-3742-7A2B-B3A3-7BEA89277E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0896800"/>
      </p:ext>
    </p:extLst>
  </p:cSld>
  <p:clrMapOvr>
    <a:masterClrMapping/>
  </p:clrMapOvr>
  <mc:AlternateContent xmlns:mc="http://schemas.openxmlformats.org/markup-compatibility/2006" xmlns:p14="http://schemas.microsoft.com/office/powerpoint/2010/main">
    <mc:Choice Requires="p14">
      <p:transition spd="slow" p14:dur="2000" advTm="9951"/>
    </mc:Choice>
    <mc:Fallback xmlns="">
      <p:transition spd="slow" advTm="9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69274F-7A8A-2DEF-9104-D5829C597868}"/>
              </a:ext>
            </a:extLst>
          </p:cNvPr>
          <p:cNvPicPr>
            <a:picLocks noChangeAspect="1"/>
          </p:cNvPicPr>
          <p:nvPr/>
        </p:nvPicPr>
        <p:blipFill>
          <a:blip r:embed="rId2"/>
          <a:stretch>
            <a:fillRect/>
          </a:stretch>
        </p:blipFill>
        <p:spPr>
          <a:xfrm>
            <a:off x="0" y="-91440"/>
            <a:ext cx="12192000" cy="7620000"/>
          </a:xfrm>
          <a:prstGeom prst="rect">
            <a:avLst/>
          </a:prstGeom>
        </p:spPr>
      </p:pic>
      <p:sp>
        <p:nvSpPr>
          <p:cNvPr id="4" name="TextBox 3">
            <a:extLst>
              <a:ext uri="{FF2B5EF4-FFF2-40B4-BE49-F238E27FC236}">
                <a16:creationId xmlns:a16="http://schemas.microsoft.com/office/drawing/2014/main" id="{5229BFAA-2492-5DBC-3627-7C73AF2174D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1589474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000" dirty="0">
                <a:solidFill>
                  <a:srgbClr val="121212"/>
                </a:solidFill>
                <a:latin typeface="Arial" panose="020B0604020202020204" pitchFamily="34" charset="0"/>
              </a:rPr>
              <a:t>5བདག་གི་དོན་འདིར་མཆོད་དཔོན་ཆེན་པོ་དང་རྒན་པོ་ཐམས་ཅད་ཀྱིས་ཀྱང་བདེན་དཔང་བྱས་ཆོག༌ལ། ངས་ཁོང་རྣམས་ཀྱིས་དཱ་མེ་སེག་གི་སྤུན་ཟླ་རྣམས་ལ་བྲིས་པའི་འཕྲིན་ཡིག་ཁྱེར༌ཏེ། དེར་ཡོད་པའི་རྗེས་འབྲང་པ་རྣམས་བཙན་བཟུང་བྱས་ནས་ཉེས་ཆད་གཅོད་པ་དང་དེ་དག་ཡེ་རུ་སཱ་ལེམ་དུ་ཚུར་འཁྲིད་པའི་ཕྱིར་དཱ་མེ་སེག་ལ་ཆས་པ་དང༌། 6ང་རང་དཱ་མེ་སེག་ཏུ་སླེབས་ལ་ཉེ་བའི་ལམ་དུ་ཉིན་གུང་ཙམ་ལ། གློ་བུར་ཉིད་ལ་ནམ་མཁའི་ཞིང་ཁམས་ནས་འོད་ཆེན་པོ་ཞིག་བདག་གི་ཕྱོགས་བཞིར་འཁྱུགས་ཤིང་འཚེར་བ་དང་།</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solidFill>
                  <a:srgbClr val="121212"/>
                </a:solidFill>
                <a:latin typeface="Arial" panose="020B0604020202020204" pitchFamily="34" charset="0"/>
              </a:rPr>
              <a:t>5</a:t>
            </a:r>
            <a:r>
              <a:rPr lang="en-US" sz="4000" dirty="0">
                <a:solidFill>
                  <a:srgbClr val="121212"/>
                </a:solidFill>
                <a:latin typeface="Arial" panose="020B0604020202020204" pitchFamily="34" charset="0"/>
              </a:rPr>
              <a:t>So I went there (to Damascus) to bring these people as prisoners to Jerusalem to be punished.</a:t>
            </a:r>
          </a:p>
          <a:p>
            <a:r>
              <a:rPr lang="en-US" sz="4000" dirty="0">
                <a:solidFill>
                  <a:srgbClr val="777A7B"/>
                </a:solidFill>
                <a:latin typeface="Arial" panose="020B0604020202020204" pitchFamily="34" charset="0"/>
              </a:rPr>
              <a:t>6</a:t>
            </a:r>
            <a:r>
              <a:rPr lang="en-US" sz="4000" dirty="0">
                <a:solidFill>
                  <a:srgbClr val="121212"/>
                </a:solidFill>
                <a:latin typeface="Arial" panose="020B0604020202020204" pitchFamily="34" charset="0"/>
              </a:rPr>
              <a:t>“I had almost reached Damascus. About noon a bright light from heaven suddenly flashed around me.</a:t>
            </a:r>
          </a:p>
          <a:p>
            <a:endParaRPr lang="en-IN" dirty="0"/>
          </a:p>
        </p:txBody>
      </p:sp>
      <p:pic>
        <p:nvPicPr>
          <p:cNvPr id="6" name="Audio 5">
            <a:hlinkClick r:id="" action="ppaction://media"/>
            <a:extLst>
              <a:ext uri="{FF2B5EF4-FFF2-40B4-BE49-F238E27FC236}">
                <a16:creationId xmlns:a16="http://schemas.microsoft.com/office/drawing/2014/main" id="{F3CF2195-0610-13B1-574D-D70C7A1A76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11188148"/>
      </p:ext>
    </p:extLst>
  </p:cSld>
  <p:clrMapOvr>
    <a:masterClrMapping/>
  </p:clrMapOvr>
  <mc:AlternateContent xmlns:mc="http://schemas.openxmlformats.org/markup-compatibility/2006" xmlns:p14="http://schemas.microsoft.com/office/powerpoint/2010/main">
    <mc:Choice Requires="p14">
      <p:transition spd="slow" p14:dur="2000" advTm="22762"/>
    </mc:Choice>
    <mc:Fallback xmlns="">
      <p:transition spd="slow" advTm="22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787DE2-5DB8-FDAC-845B-392D49895388}"/>
              </a:ext>
            </a:extLst>
          </p:cNvPr>
          <p:cNvPicPr>
            <a:picLocks noChangeAspect="1"/>
          </p:cNvPicPr>
          <p:nvPr/>
        </p:nvPicPr>
        <p:blipFill>
          <a:blip r:embed="rId2"/>
          <a:stretch>
            <a:fillRect/>
          </a:stretch>
        </p:blipFill>
        <p:spPr>
          <a:xfrm>
            <a:off x="0" y="0"/>
            <a:ext cx="12192000" cy="7214742"/>
          </a:xfrm>
          <a:prstGeom prst="rect">
            <a:avLst/>
          </a:prstGeom>
        </p:spPr>
      </p:pic>
      <p:sp>
        <p:nvSpPr>
          <p:cNvPr id="4" name="TextBox 3">
            <a:extLst>
              <a:ext uri="{FF2B5EF4-FFF2-40B4-BE49-F238E27FC236}">
                <a16:creationId xmlns:a16="http://schemas.microsoft.com/office/drawing/2014/main" id="{BC4D6227-BB1D-C9CD-31F7-564E15CB11AB}"/>
              </a:ext>
            </a:extLst>
          </p:cNvPr>
          <p:cNvSpPr txBox="1"/>
          <p:nvPr/>
        </p:nvSpPr>
        <p:spPr>
          <a:xfrm>
            <a:off x="362476" y="586187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a:t>
            </a:r>
          </a:p>
        </p:txBody>
      </p:sp>
    </p:spTree>
    <p:extLst>
      <p:ext uri="{BB962C8B-B14F-4D97-AF65-F5344CB8AC3E}">
        <p14:creationId xmlns:p14="http://schemas.microsoft.com/office/powerpoint/2010/main" val="1463809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7ང་རང་སར་འགྱེལ་ཞིང་སྐད་སྒྲ་ཞིག་གྲགས་པ༌སྟེ། ཀྱེ། སོ༌ལོ། སོ་ལོ། ཁྱོད་ཀྱིས་བདག་ལ་གནོད་འཚེ་བྱེད་དོན་ཅི་ཡིན་ནམ་ཞེས་གསུངས་པ་ཐོས་ཤིང༌། 8ངས་གཙོ་བོ་ལགས་ཁྱེད་རང་སུ་ཡིན་ནམ་ཞེས་ཞུས་པ༌ལ། ཁོང་གིས་འདི་སྐད༌དུ། བདག་ནི་ཁྱོད་ཀྱིས་གནོད་འཚེ་བྱེད་བཞིན་པའི་ནཱ་ཙ་རེལ་པ་ཡེ་ཤུ་ཡིན་ཞེས་གསུངས་སོ།།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7I fell to the ground and heard a voice say to me, ‘Saul, Saul, why do you persecute Me?’</a:t>
            </a:r>
          </a:p>
          <a:p>
            <a:r>
              <a:rPr lang="en-US" sz="4000" dirty="0">
                <a:solidFill>
                  <a:srgbClr val="777A7B"/>
                </a:solidFill>
                <a:latin typeface="Arial" panose="020B0604020202020204" pitchFamily="34" charset="0"/>
              </a:rPr>
              <a:t>8‘Who are You, Lord?’ I asked.</a:t>
            </a:r>
          </a:p>
          <a:p>
            <a:r>
              <a:rPr lang="en-US" sz="4000" dirty="0">
                <a:solidFill>
                  <a:srgbClr val="777A7B"/>
                </a:solidFill>
                <a:latin typeface="Arial" panose="020B0604020202020204" pitchFamily="34" charset="0"/>
              </a:rPr>
              <a:t>‘I am Jesus of Nazareth, whom you are persecuting,’ He replied.</a:t>
            </a:r>
            <a:endParaRPr lang="en-IN" dirty="0"/>
          </a:p>
        </p:txBody>
      </p:sp>
      <p:pic>
        <p:nvPicPr>
          <p:cNvPr id="10" name="Audio 9">
            <a:hlinkClick r:id="" action="ppaction://media"/>
            <a:extLst>
              <a:ext uri="{FF2B5EF4-FFF2-40B4-BE49-F238E27FC236}">
                <a16:creationId xmlns:a16="http://schemas.microsoft.com/office/drawing/2014/main" id="{ACFCA697-4412-9DB1-5100-56D253378E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0855227"/>
      </p:ext>
    </p:extLst>
  </p:cSld>
  <p:clrMapOvr>
    <a:masterClrMapping/>
  </p:clrMapOvr>
  <mc:AlternateContent xmlns:mc="http://schemas.openxmlformats.org/markup-compatibility/2006" xmlns:p14="http://schemas.microsoft.com/office/powerpoint/2010/main">
    <mc:Choice Requires="p14">
      <p:transition spd="slow" p14:dur="2000" advTm="20407"/>
    </mc:Choice>
    <mc:Fallback xmlns="">
      <p:transition spd="slow" advTm="20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471614-F8B6-A037-87F3-0350CADD8F0A}"/>
              </a:ext>
            </a:extLst>
          </p:cNvPr>
          <p:cNvPicPr>
            <a:picLocks noChangeAspect="1"/>
          </p:cNvPicPr>
          <p:nvPr/>
        </p:nvPicPr>
        <p:blipFill>
          <a:blip r:embed="rId2"/>
          <a:stretch>
            <a:fillRect/>
          </a:stretch>
        </p:blipFill>
        <p:spPr>
          <a:xfrm>
            <a:off x="0" y="-471934"/>
            <a:ext cx="12192000" cy="7329934"/>
          </a:xfrm>
          <a:prstGeom prst="rect">
            <a:avLst/>
          </a:prstGeom>
        </p:spPr>
      </p:pic>
      <p:sp>
        <p:nvSpPr>
          <p:cNvPr id="5" name="TextBox 4">
            <a:extLst>
              <a:ext uri="{FF2B5EF4-FFF2-40B4-BE49-F238E27FC236}">
                <a16:creationId xmlns:a16="http://schemas.microsoft.com/office/drawing/2014/main" id="{320ACEFF-BDA6-7489-6724-46A8EAC8F43E}"/>
              </a:ext>
            </a:extLst>
          </p:cNvPr>
          <p:cNvSpPr txBox="1"/>
          <p:nvPr/>
        </p:nvSpPr>
        <p:spPr>
          <a:xfrm>
            <a:off x="9377840" y="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:7,8</a:t>
            </a:r>
          </a:p>
        </p:txBody>
      </p:sp>
    </p:spTree>
    <p:extLst>
      <p:ext uri="{BB962C8B-B14F-4D97-AF65-F5344CB8AC3E}">
        <p14:creationId xmlns:p14="http://schemas.microsoft.com/office/powerpoint/2010/main" val="3185847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10དེ་ནས་ངས་གཙོ་བོ༌ལགས། ངས་ཅི་བྱ་འོས་སམ་ཞེས་ཞུས་པ༌ལ། ཡང་ཁོང་གིས་འདི་སྐད༌དུ། ཁྱོད་ཡར་ལངས་ནས་དཱ་མེ་སེག་ལ་སོང༌དང༌། དེ་རུ་ཁྱོད་ཀྱིས་ཅི་བྱ་དགོས་པ་ཐམས་ཅད་ཁྱོད་ལ་སྟོན་ངེས་ཡིན་ཞེས་གསུངས་སོ།། 11འོད་ཆེན་པོ་དེའི་གཟི་མདངས་ཀྱི་རྐྱེན་གྱིས་ངའི་མིག་གིས་ཅི་ཡང་མཐོང་མ་ཐུབ༌པས། ལམ་གྲོགས་དག་གིས་ངའི་ལག་པར་འཇུས་ཏེ་ང་རང་དཱ་མེ་སེག་ལ་ཁྲིད་དོ།།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latin typeface="Arial" panose="020B0604020202020204" pitchFamily="34" charset="0"/>
              </a:rPr>
              <a:t>10Then I asked, ‘What should I do, Lord?’</a:t>
            </a:r>
          </a:p>
          <a:p>
            <a:pPr algn="l"/>
            <a:r>
              <a:rPr lang="en-US" sz="3600" b="0" i="0" dirty="0">
                <a:solidFill>
                  <a:srgbClr val="777A7B"/>
                </a:solidFill>
                <a:effectLst/>
                <a:latin typeface="Arial" panose="020B0604020202020204" pitchFamily="34" charset="0"/>
              </a:rPr>
              <a:t>‘Get up and go into Damascus,’ He told me. ‘There you will be told all that you have been appointed to do.’</a:t>
            </a:r>
          </a:p>
          <a:p>
            <a:pPr algn="l"/>
            <a:r>
              <a:rPr lang="en-US" sz="3600" b="0" i="0" dirty="0">
                <a:solidFill>
                  <a:srgbClr val="777A7B"/>
                </a:solidFill>
                <a:effectLst/>
                <a:latin typeface="Arial" panose="020B0604020202020204" pitchFamily="34" charset="0"/>
              </a:rPr>
              <a:t>11Because the brilliance of the light had blinded me, my companions led me by the hand into Damascus.</a:t>
            </a:r>
            <a:endParaRPr lang="en-US" sz="3600" b="0" i="0" dirty="0">
              <a:solidFill>
                <a:srgbClr val="121212"/>
              </a:solidFill>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378E25E7-0066-32F0-8DFB-DCE356CE07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75241333"/>
      </p:ext>
    </p:extLst>
  </p:cSld>
  <p:clrMapOvr>
    <a:masterClrMapping/>
  </p:clrMapOvr>
  <mc:AlternateContent xmlns:mc="http://schemas.openxmlformats.org/markup-compatibility/2006" xmlns:p14="http://schemas.microsoft.com/office/powerpoint/2010/main">
    <mc:Choice Requires="p14">
      <p:transition spd="slow" p14:dur="2000" advTm="25372"/>
    </mc:Choice>
    <mc:Fallback xmlns="">
      <p:transition spd="slow" advTm="25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EFC24-3D74-D6F3-2AE5-72DE7BDD813A}"/>
              </a:ext>
            </a:extLst>
          </p:cNvPr>
          <p:cNvPicPr>
            <a:picLocks noChangeAspect="1"/>
          </p:cNvPicPr>
          <p:nvPr/>
        </p:nvPicPr>
        <p:blipFill>
          <a:blip r:embed="rId2"/>
          <a:stretch>
            <a:fillRect/>
          </a:stretch>
        </p:blipFill>
        <p:spPr>
          <a:xfrm>
            <a:off x="0" y="-140099"/>
            <a:ext cx="12192000" cy="6998099"/>
          </a:xfrm>
          <a:prstGeom prst="rect">
            <a:avLst/>
          </a:prstGeom>
        </p:spPr>
      </p:pic>
      <p:sp>
        <p:nvSpPr>
          <p:cNvPr id="3" name="TextBox 2">
            <a:extLst>
              <a:ext uri="{FF2B5EF4-FFF2-40B4-BE49-F238E27FC236}">
                <a16:creationId xmlns:a16="http://schemas.microsoft.com/office/drawing/2014/main" id="{8AF2F33E-2062-C041-4876-F967D35B5658}"/>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p>
        </p:txBody>
      </p:sp>
      <p:sp>
        <p:nvSpPr>
          <p:cNvPr id="5" name="TextBox 4">
            <a:extLst>
              <a:ext uri="{FF2B5EF4-FFF2-40B4-BE49-F238E27FC236}">
                <a16:creationId xmlns:a16="http://schemas.microsoft.com/office/drawing/2014/main" id="{20A3DFCB-212B-8064-A79C-E894D8247990}"/>
              </a:ext>
            </a:extLst>
          </p:cNvPr>
          <p:cNvSpPr txBox="1"/>
          <p:nvPr/>
        </p:nvSpPr>
        <p:spPr>
          <a:xfrm>
            <a:off x="9245318" y="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p>
        </p:txBody>
      </p:sp>
    </p:spTree>
    <p:extLst>
      <p:ext uri="{BB962C8B-B14F-4D97-AF65-F5344CB8AC3E}">
        <p14:creationId xmlns:p14="http://schemas.microsoft.com/office/powerpoint/2010/main" val="102648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12གནས་དེར་མིང་ལ་ཨ་ནན་ཡཱ་བྱ་བ་བཀའ་ཁྲིམས་ལྟར་དཀོན་མཆོག་ལ་དད་མོས་ཡོད་པ༌དང༌། ཁོ་རང་ནི་གནས་དེའི་ཡ་ཧུ་དཱ་པ་ཐམས་ཅད་ཀྱིས་བསྟོད་བསྔགས་བྱེད་པའི་མི་ཞིག་ཀྱང༌ཡིན།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12There a man named Ananias, a devout observer of the law who was highly regarded by all the Jews living there,</a:t>
            </a:r>
            <a:endParaRPr lang="en-IN" sz="4400" dirty="0"/>
          </a:p>
        </p:txBody>
      </p:sp>
      <p:pic>
        <p:nvPicPr>
          <p:cNvPr id="6" name="Audio 5">
            <a:hlinkClick r:id="" action="ppaction://media"/>
            <a:extLst>
              <a:ext uri="{FF2B5EF4-FFF2-40B4-BE49-F238E27FC236}">
                <a16:creationId xmlns:a16="http://schemas.microsoft.com/office/drawing/2014/main" id="{6DA0D839-AA6E-C4A5-9819-530F7B6181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5868727"/>
      </p:ext>
    </p:extLst>
  </p:cSld>
  <p:clrMapOvr>
    <a:masterClrMapping/>
  </p:clrMapOvr>
  <mc:AlternateContent xmlns:mc="http://schemas.openxmlformats.org/markup-compatibility/2006" xmlns:p14="http://schemas.microsoft.com/office/powerpoint/2010/main">
    <mc:Choice Requires="p14">
      <p:transition spd="slow" p14:dur="2000" advTm="12447"/>
    </mc:Choice>
    <mc:Fallback xmlns="">
      <p:transition spd="slow" advTm="12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8998A5F-E648-A35D-DB80-61F0FFD7F367}"/>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F9081BB-CACC-63D5-16CC-22E2CAF2283F}"/>
              </a:ext>
            </a:extLst>
          </p:cNvPr>
          <p:cNvSpPr txBox="1"/>
          <p:nvPr/>
        </p:nvSpPr>
        <p:spPr>
          <a:xfrm>
            <a:off x="172278" y="145774"/>
            <a:ext cx="4929809" cy="40286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22</a:t>
            </a:r>
          </a:p>
          <a:p>
            <a:r>
              <a:rPr lang="bo-CN" sz="8000" b="1" dirty="0">
                <a:solidFill>
                  <a:schemeClr val="bg1"/>
                </a:solidFill>
                <a:latin typeface="Arial" panose="020B0604020202020204" pitchFamily="34" charset="0"/>
              </a:rPr>
              <a:t>པའུ་ལུས་རང་སྐྱོབ་ཀྱི་གཏམ་བཤད་པ།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366CC4-974C-98F6-4424-72514BB22D89}"/>
              </a:ext>
            </a:extLst>
          </p:cNvPr>
          <p:cNvPicPr>
            <a:picLocks noChangeAspect="1"/>
          </p:cNvPicPr>
          <p:nvPr/>
        </p:nvPicPr>
        <p:blipFill rotWithShape="1">
          <a:blip r:embed="rId2"/>
          <a:srcRect t="9277" r="1" b="1"/>
          <a:stretch/>
        </p:blipFill>
        <p:spPr>
          <a:xfrm>
            <a:off x="0" y="-809260"/>
            <a:ext cx="12192000" cy="7667260"/>
          </a:xfrm>
          <a:prstGeom prst="rect">
            <a:avLst/>
          </a:prstGeom>
        </p:spPr>
      </p:pic>
      <p:sp>
        <p:nvSpPr>
          <p:cNvPr id="3" name="TextBox 2">
            <a:extLst>
              <a:ext uri="{FF2B5EF4-FFF2-40B4-BE49-F238E27FC236}">
                <a16:creationId xmlns:a16="http://schemas.microsoft.com/office/drawing/2014/main" id="{7BD37086-332E-8C4D-3EBE-7FE38959FB8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374766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8"/>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13དེ་ནས་ཁོ་རང་བདག་གི་གམ་དུ་ཡོང་སྟེ་ན༌རེ། སྤུན་ཟླ་སོ་ལོ༌ལགས། ཁྱོད་ཀྱི་མིག་གིས་མཐོང་ནུས་པར་གྱུར་ཅིག་ཅེས་གསུངས་པའི་དུས་དེ་ཉིད་ལ་ངས་ཀྱང་ཁོ་རང་མཐོང་བར་གྱུར་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49"/>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13came and stood beside me. ‘Brother Saul,’ he said, ‘receive your sight.’ And at that moment I could see him.</a:t>
            </a:r>
            <a:endParaRPr lang="en-IN" dirty="0"/>
          </a:p>
        </p:txBody>
      </p:sp>
      <p:pic>
        <p:nvPicPr>
          <p:cNvPr id="6" name="Audio 5">
            <a:hlinkClick r:id="" action="ppaction://media"/>
            <a:extLst>
              <a:ext uri="{FF2B5EF4-FFF2-40B4-BE49-F238E27FC236}">
                <a16:creationId xmlns:a16="http://schemas.microsoft.com/office/drawing/2014/main" id="{2AD09466-358D-9E31-19DB-4506BE6353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80197416"/>
      </p:ext>
    </p:extLst>
  </p:cSld>
  <p:clrMapOvr>
    <a:masterClrMapping/>
  </p:clrMapOvr>
  <mc:AlternateContent xmlns:mc="http://schemas.openxmlformats.org/markup-compatibility/2006" xmlns:p14="http://schemas.microsoft.com/office/powerpoint/2010/main">
    <mc:Choice Requires="p14">
      <p:transition spd="slow" p14:dur="2000" advTm="12475"/>
    </mc:Choice>
    <mc:Fallback xmlns="">
      <p:transition spd="slow" advTm="12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175102-F049-4F8C-7D4A-3094E177E68F}"/>
              </a:ext>
            </a:extLst>
          </p:cNvPr>
          <p:cNvPicPr>
            <a:picLocks noChangeAspect="1"/>
          </p:cNvPicPr>
          <p:nvPr/>
        </p:nvPicPr>
        <p:blipFill>
          <a:blip r:embed="rId2"/>
          <a:stretch>
            <a:fillRect/>
          </a:stretch>
        </p:blipFill>
        <p:spPr>
          <a:xfrm>
            <a:off x="0" y="-10649"/>
            <a:ext cx="12595860" cy="6868649"/>
          </a:xfrm>
          <a:prstGeom prst="rect">
            <a:avLst/>
          </a:prstGeom>
        </p:spPr>
      </p:pic>
      <p:sp>
        <p:nvSpPr>
          <p:cNvPr id="6" name="TextBox 5">
            <a:extLst>
              <a:ext uri="{FF2B5EF4-FFF2-40B4-BE49-F238E27FC236}">
                <a16:creationId xmlns:a16="http://schemas.microsoft.com/office/drawing/2014/main" id="{364785F2-8008-DA9A-C60D-4CB8100F0FD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p>
        </p:txBody>
      </p:sp>
    </p:spTree>
    <p:extLst>
      <p:ext uri="{BB962C8B-B14F-4D97-AF65-F5344CB8AC3E}">
        <p14:creationId xmlns:p14="http://schemas.microsoft.com/office/powerpoint/2010/main" val="2045822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14ཡང་ཨ་ནན་ཡཱ་ན༌རེ། བདག་ཅག་གི་མེས་པོའི་དཀོན་མཆོག་གིས་རང་ཉིད་ཀྱི་དགོངས་པ་རྟོགས་པ་དང་སྐྱེས་བུ་རྣམ་དག་དེ་ཉིད་ལ་མཇལ་བ་དང་ཁོང་གི་ཞལ་ནས་གསུངས་པའི་བཀའ་ཐོས་པའི་ཕྱིར་ཁྱོད་རང་བདམས་པར་མཛ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14Then he said, ‘The God of our fathers has appointed you to know His will, and to see the Righteous One, and to hear His voice.</a:t>
            </a:r>
            <a:endParaRPr lang="en-IN" dirty="0"/>
          </a:p>
        </p:txBody>
      </p:sp>
      <p:pic>
        <p:nvPicPr>
          <p:cNvPr id="6" name="Audio 5">
            <a:hlinkClick r:id="" action="ppaction://media"/>
            <a:extLst>
              <a:ext uri="{FF2B5EF4-FFF2-40B4-BE49-F238E27FC236}">
                <a16:creationId xmlns:a16="http://schemas.microsoft.com/office/drawing/2014/main" id="{13C3BA1B-375C-2192-567F-C3BE0EB066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195764"/>
      </p:ext>
    </p:extLst>
  </p:cSld>
  <p:clrMapOvr>
    <a:masterClrMapping/>
  </p:clrMapOvr>
  <mc:AlternateContent xmlns:mc="http://schemas.openxmlformats.org/markup-compatibility/2006" xmlns:p14="http://schemas.microsoft.com/office/powerpoint/2010/main">
    <mc:Choice Requires="p14">
      <p:transition spd="slow" p14:dur="2000" advTm="14037"/>
    </mc:Choice>
    <mc:Fallback xmlns="">
      <p:transition spd="slow" advTm="14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B90FF1-E028-B41D-DAB8-7F87A92609CE}"/>
              </a:ext>
            </a:extLst>
          </p:cNvPr>
          <p:cNvPicPr>
            <a:picLocks noChangeAspect="1"/>
          </p:cNvPicPr>
          <p:nvPr/>
        </p:nvPicPr>
        <p:blipFill>
          <a:blip r:embed="rId2"/>
          <a:stretch>
            <a:fillRect/>
          </a:stretch>
        </p:blipFill>
        <p:spPr>
          <a:xfrm>
            <a:off x="0" y="17103"/>
            <a:ext cx="12192000" cy="6840898"/>
          </a:xfrm>
          <a:prstGeom prst="rect">
            <a:avLst/>
          </a:prstGeom>
        </p:spPr>
      </p:pic>
      <p:sp>
        <p:nvSpPr>
          <p:cNvPr id="4" name="TextBox 3">
            <a:extLst>
              <a:ext uri="{FF2B5EF4-FFF2-40B4-BE49-F238E27FC236}">
                <a16:creationId xmlns:a16="http://schemas.microsoft.com/office/drawing/2014/main" id="{8522A7E9-1E6B-6D19-4095-D19233DCBC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p>
        </p:txBody>
      </p:sp>
    </p:spTree>
    <p:extLst>
      <p:ext uri="{BB962C8B-B14F-4D97-AF65-F5344CB8AC3E}">
        <p14:creationId xmlns:p14="http://schemas.microsoft.com/office/powerpoint/2010/main" val="117955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15རྒྱུ་མཚན་ནི་ཁྱོད་ཀྱིས་གང་ཞིག་མཐོང་ཐོས་སུ་གྱུར་པ་རྣམས་མི་ཐམས་ཅད་ལ་སྨྲས་ཏེ་ཁོང་ཉིད་ལ་བདེན་དཔང་བྱེད་ངེས་པའི་ཕྱིར༌རོ།། 16ད་ལྟ་ཁྱོད་ཀྱིས་དུས་འགྱངས་བྱེད་དོན༌ཅི། ཡར་ལོངས༌དང༌། ཁྲུས་གསོལ་ལ་ཞུགས༌དང༌། སྐྱབས་མགོན་ཡེ་ཤུའི་མཚན་ལ་ཞུས་ནས་རང་གི་སྡིག་པ་འདག་པར་གྱིས་ཞེས་སྨྲས༌སོ།།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15You will be His witness to everyone of what you have seen and heard. 16And now what are you waiting for? Get up, be baptized, and wash your sins away, calling on His name.’</a:t>
            </a:r>
            <a:endParaRPr lang="en-IN" dirty="0"/>
          </a:p>
        </p:txBody>
      </p:sp>
      <p:pic>
        <p:nvPicPr>
          <p:cNvPr id="6" name="Audio 5">
            <a:hlinkClick r:id="" action="ppaction://media"/>
            <a:extLst>
              <a:ext uri="{FF2B5EF4-FFF2-40B4-BE49-F238E27FC236}">
                <a16:creationId xmlns:a16="http://schemas.microsoft.com/office/drawing/2014/main" id="{AFAE4008-3D6D-C54A-BC1E-84A8A77E4B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53820720"/>
      </p:ext>
    </p:extLst>
  </p:cSld>
  <p:clrMapOvr>
    <a:masterClrMapping/>
  </p:clrMapOvr>
  <mc:AlternateContent xmlns:mc="http://schemas.openxmlformats.org/markup-compatibility/2006" xmlns:p14="http://schemas.microsoft.com/office/powerpoint/2010/main">
    <mc:Choice Requires="p14">
      <p:transition spd="slow" p14:dur="2000" advTm="17587"/>
    </mc:Choice>
    <mc:Fallback xmlns="">
      <p:transition spd="slow" advTm="17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03821-E104-B3EF-765D-7E2B1E6C9DD2}"/>
              </a:ext>
            </a:extLst>
          </p:cNvPr>
          <p:cNvPicPr>
            <a:picLocks noChangeAspect="1"/>
          </p:cNvPicPr>
          <p:nvPr/>
        </p:nvPicPr>
        <p:blipFill>
          <a:blip r:embed="rId2"/>
          <a:stretch>
            <a:fillRect/>
          </a:stretch>
        </p:blipFill>
        <p:spPr>
          <a:xfrm>
            <a:off x="0" y="0"/>
            <a:ext cx="12192000" cy="7025130"/>
          </a:xfrm>
          <a:prstGeom prst="rect">
            <a:avLst/>
          </a:prstGeom>
        </p:spPr>
      </p:pic>
      <p:sp>
        <p:nvSpPr>
          <p:cNvPr id="4" name="TextBox 3">
            <a:extLst>
              <a:ext uri="{FF2B5EF4-FFF2-40B4-BE49-F238E27FC236}">
                <a16:creationId xmlns:a16="http://schemas.microsoft.com/office/drawing/2014/main" id="{46A8E698-7F64-025B-9776-B079638E29F9}"/>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p>
        </p:txBody>
      </p:sp>
    </p:spTree>
    <p:extLst>
      <p:ext uri="{BB962C8B-B14F-4D97-AF65-F5344CB8AC3E}">
        <p14:creationId xmlns:p14="http://schemas.microsoft.com/office/powerpoint/2010/main" val="545271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17དེའི་རྗེས་སུ་ང་རང་ཡེ་རུ་སཱ་ལེམ་དུ་ཕྱིར་ལོག༌སྟེ། མཆོད་ཁང་ནས་གསོལ་བ་འདེབས་པའི་ཚེ༌ན། དྲན་པ་འཆལ་བར་གྱུར་ཅིང༌། 18གཙོ་བོས་བདག་ལ་འདི་སྐད༌དུ། ཁྱོད་ཀྱིས་ང་རང་ལ་བདེན་དཔང་བྱེད་པའི་དོན་འདི་མི་དེ་རྣམས་ཀྱིས་དང་དུ་མི་ལེན༌པས། ཁྱོད་རང་མྱུར་དུ་ཡེ་རུ་སཱ་ལེམ་དང་འབྲལ་བར་གྱིས་ཞེས་གསུངས་པ་མཐོང་ལམ་དུ་མངོན་ནོ།།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17Later, when I had returned to Jerusalem and was praying at the temple, I fell into a trance 18and saw the Lord  saying to me, ‘Hurry! Leave Jerusalem quickly, because the people here will not accept your testimony about Me.’</a:t>
            </a:r>
            <a:endParaRPr lang="en-IN" dirty="0"/>
          </a:p>
        </p:txBody>
      </p:sp>
      <p:pic>
        <p:nvPicPr>
          <p:cNvPr id="6" name="Audio 5">
            <a:hlinkClick r:id="" action="ppaction://media"/>
            <a:extLst>
              <a:ext uri="{FF2B5EF4-FFF2-40B4-BE49-F238E27FC236}">
                <a16:creationId xmlns:a16="http://schemas.microsoft.com/office/drawing/2014/main" id="{47DC53B5-7960-5BB5-E024-F9588BE7A5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78434502"/>
      </p:ext>
    </p:extLst>
  </p:cSld>
  <p:clrMapOvr>
    <a:masterClrMapping/>
  </p:clrMapOvr>
  <mc:AlternateContent xmlns:mc="http://schemas.openxmlformats.org/markup-compatibility/2006" xmlns:p14="http://schemas.microsoft.com/office/powerpoint/2010/main">
    <mc:Choice Requires="p14">
      <p:transition spd="slow" p14:dur="2000" advTm="17374"/>
    </mc:Choice>
    <mc:Fallback xmlns="">
      <p:transition spd="slow" advTm="17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DC145D-4BAB-A59D-4F6D-BB19E3929A63}"/>
              </a:ext>
            </a:extLst>
          </p:cNvPr>
          <p:cNvPicPr>
            <a:picLocks noChangeAspect="1"/>
          </p:cNvPicPr>
          <p:nvPr/>
        </p:nvPicPr>
        <p:blipFill>
          <a:blip r:embed="rId2"/>
          <a:stretch>
            <a:fillRect/>
          </a:stretch>
        </p:blipFill>
        <p:spPr>
          <a:xfrm>
            <a:off x="0" y="0"/>
            <a:ext cx="12192000" cy="6896600"/>
          </a:xfrm>
          <a:prstGeom prst="rect">
            <a:avLst/>
          </a:prstGeom>
        </p:spPr>
      </p:pic>
      <p:sp>
        <p:nvSpPr>
          <p:cNvPr id="4" name="TextBox 3">
            <a:extLst>
              <a:ext uri="{FF2B5EF4-FFF2-40B4-BE49-F238E27FC236}">
                <a16:creationId xmlns:a16="http://schemas.microsoft.com/office/drawing/2014/main" id="{7DC3AD8C-2B33-AF84-51F8-993A36A8A954}"/>
              </a:ext>
            </a:extLst>
          </p:cNvPr>
          <p:cNvSpPr txBox="1"/>
          <p:nvPr/>
        </p:nvSpPr>
        <p:spPr>
          <a:xfrm>
            <a:off x="229954" y="242953"/>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1309612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19དེ་ནས་ངས་འདི་ལྟར་ཞུས༌པ་སྟེ། ཀྱེ་གཙོ་བོ་ལགས། ངས་དེ་སྔར་ཁྱེད་ལ་དད་པའི་མི་རྣམས་ཆོས་ཁང་རེ་རེ་ནས་བཙོན་དུ་བཅུག་ཅིང་གཅར་རྡུང་བྱས་མྱོང་བ༌དང༌།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a:t>
            </a:r>
            <a:r>
              <a:rPr lang="en-US" sz="4000" dirty="0">
                <a:solidFill>
                  <a:srgbClr val="121212"/>
                </a:solidFill>
                <a:latin typeface="Arial" panose="020B0604020202020204" pitchFamily="34" charset="0"/>
              </a:rPr>
              <a:t>“ ‘Lord,’ I replied, ‘these people know what I used to do. I went from one synagogue to another and put believers in prison. I also beat them.</a:t>
            </a:r>
            <a:endParaRPr lang="en-IN" dirty="0"/>
          </a:p>
        </p:txBody>
      </p:sp>
      <p:pic>
        <p:nvPicPr>
          <p:cNvPr id="6" name="Audio 5">
            <a:hlinkClick r:id="" action="ppaction://media"/>
            <a:extLst>
              <a:ext uri="{FF2B5EF4-FFF2-40B4-BE49-F238E27FC236}">
                <a16:creationId xmlns:a16="http://schemas.microsoft.com/office/drawing/2014/main" id="{339DC5E7-20BB-53BF-EA09-EE7A52785F3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57603775"/>
      </p:ext>
    </p:extLst>
  </p:cSld>
  <p:clrMapOvr>
    <a:masterClrMapping/>
  </p:clrMapOvr>
  <mc:AlternateContent xmlns:mc="http://schemas.openxmlformats.org/markup-compatibility/2006" xmlns:p14="http://schemas.microsoft.com/office/powerpoint/2010/main">
    <mc:Choice Requires="p14">
      <p:transition spd="slow" p14:dur="2000" advTm="9875"/>
    </mc:Choice>
    <mc:Fallback xmlns="">
      <p:transition spd="slow" advTm="9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22</a:t>
            </a:r>
          </a:p>
          <a:p>
            <a:r>
              <a:rPr lang="bo-CN" sz="8000" b="1" dirty="0">
                <a:solidFill>
                  <a:srgbClr val="121212"/>
                </a:solidFill>
                <a:latin typeface="Arial" panose="020B0604020202020204" pitchFamily="34" charset="0"/>
              </a:rPr>
              <a:t>པའུ་ལུས་རང་སྐྱོབ་ཀྱི་གཏམ་བཤད་པ།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600" dirty="0">
                <a:latin typeface="Times New Roman" panose="02020603050405020304" pitchFamily="18" charset="0"/>
                <a:cs typeface="Times New Roman" panose="02020603050405020304" pitchFamily="18" charset="0"/>
              </a:rPr>
              <a:t>Paul Addresses the Crowd – Acts 21:40 – 22:29</a:t>
            </a:r>
            <a:endParaRPr lang="en-IN" dirty="0">
              <a:latin typeface="Times New Roman" panose="02020603050405020304" pitchFamily="18"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A698B7FF-7777-5BF7-F737-6A5EC0C2A4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296"/>
    </mc:Choice>
    <mc:Fallback xmlns="">
      <p:transition spd="slow" advTm="4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ADA9C2-11A3-3552-FE27-1C87F03173A1}"/>
              </a:ext>
            </a:extLst>
          </p:cNvPr>
          <p:cNvPicPr>
            <a:picLocks noChangeAspect="1"/>
          </p:cNvPicPr>
          <p:nvPr/>
        </p:nvPicPr>
        <p:blipFill>
          <a:blip r:embed="rId2"/>
          <a:stretch>
            <a:fillRect/>
          </a:stretch>
        </p:blipFill>
        <p:spPr>
          <a:xfrm>
            <a:off x="0" y="-914400"/>
            <a:ext cx="13808502" cy="7811000"/>
          </a:xfrm>
          <a:prstGeom prst="rect">
            <a:avLst/>
          </a:prstGeom>
        </p:spPr>
      </p:pic>
      <p:sp>
        <p:nvSpPr>
          <p:cNvPr id="3" name="TextBox 2">
            <a:extLst>
              <a:ext uri="{FF2B5EF4-FFF2-40B4-BE49-F238E27FC236}">
                <a16:creationId xmlns:a16="http://schemas.microsoft.com/office/drawing/2014/main" id="{912B3E27-8F69-D661-7969-974CA9770F1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1195711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20ཁྱེད་ལ་བདེན་དཔང་བྱེད་མཁན་སི་ཏེ་ཕཱན་གྱི་ཁྲག་བཞུར་བའི་དུས༌སུ། ང་རང་ཡང་གནས་དེར་ལངས་བསྡད་ཡོད་པ་དང་དགའ་སྤྲོ་སྐྱེས། ངས་ཁོ་རང་གསོད་མཁན་དག་གི་གྱོན་གོས་བདག་གཉེར་བྱས་པའང་མི་དེ་རྣམས་ཀྱིས་ཤེས་པ་ཡིན་ཞེས་ཞུས་པ༌ན།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20And when the blood of Your witness  Stephen was shed, I stood there giving my approval and watching over the garments of those who killed him.’</a:t>
            </a:r>
            <a:endParaRPr lang="en-IN" dirty="0"/>
          </a:p>
        </p:txBody>
      </p:sp>
      <p:pic>
        <p:nvPicPr>
          <p:cNvPr id="6" name="Audio 5">
            <a:hlinkClick r:id="" action="ppaction://media"/>
            <a:extLst>
              <a:ext uri="{FF2B5EF4-FFF2-40B4-BE49-F238E27FC236}">
                <a16:creationId xmlns:a16="http://schemas.microsoft.com/office/drawing/2014/main" id="{29D51ECB-4C03-DA7F-C5C3-6B3FA116DA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12244126"/>
      </p:ext>
    </p:extLst>
  </p:cSld>
  <p:clrMapOvr>
    <a:masterClrMapping/>
  </p:clrMapOvr>
  <mc:AlternateContent xmlns:mc="http://schemas.openxmlformats.org/markup-compatibility/2006" xmlns:p14="http://schemas.microsoft.com/office/powerpoint/2010/main">
    <mc:Choice Requires="p14">
      <p:transition spd="slow" p14:dur="2000" advTm="11652"/>
    </mc:Choice>
    <mc:Fallback xmlns="">
      <p:transition spd="slow" advTm="11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children in clothing&#10;&#10;Description automatically generated with low confidence">
            <a:extLst>
              <a:ext uri="{FF2B5EF4-FFF2-40B4-BE49-F238E27FC236}">
                <a16:creationId xmlns:a16="http://schemas.microsoft.com/office/drawing/2014/main" id="{2C1895A6-B8A9-D529-5288-437102155D9C}"/>
              </a:ext>
            </a:extLst>
          </p:cNvPr>
          <p:cNvPicPr>
            <a:picLocks noChangeAspect="1"/>
          </p:cNvPicPr>
          <p:nvPr/>
        </p:nvPicPr>
        <p:blipFill rotWithShape="1">
          <a:blip r:embed="rId2"/>
          <a:srcRect l="835" r="4481"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1C70C2A-AB31-72C3-798E-933560BDA08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463447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400" dirty="0">
                <a:solidFill>
                  <a:srgbClr val="777A7B"/>
                </a:solidFill>
                <a:latin typeface="Arial" panose="020B0604020202020204" pitchFamily="34" charset="0"/>
              </a:rPr>
              <a:t>21ཡང་ཁོང་གིས་བདག་ལ་འདི་སྐད༌དུ་གསུངས་པ་སྟེ། ཁྱོད་རང་སོང༌དང༌། ངས་ཁྱོད་རང་རྒྱང་ཐག་རིང་བའི་ཕྱི་ཕྱོགས་པ་རྣམས་ཀྱི་གམ་དུ་མངག་པར་བྱའོ་ཞེས་པའོ་ཞེས་གསུངས་སོ།།</a:t>
            </a:r>
            <a:r>
              <a:rPr lang="en-IN" sz="4400" dirty="0">
                <a:solidFill>
                  <a:srgbClr val="777A7B"/>
                </a:solidFill>
                <a:latin typeface="Arial" panose="020B0604020202020204" pitchFamily="34" charset="0"/>
              </a:rPr>
              <a:t> </a:t>
            </a:r>
            <a:r>
              <a:rPr lang="bo-CN" sz="4400" dirty="0">
                <a:solidFill>
                  <a:srgbClr val="777A7B"/>
                </a:solidFill>
                <a:latin typeface="Arial" panose="020B0604020202020204" pitchFamily="34" charset="0"/>
              </a:rPr>
              <a:t>22དེ་ནས་ཕོལ་ལོལ་གྱིས་དེ་སྐད་གསུངས་ནས་མཚམས་འདིར་སླེབས་ཤིང་མི་ཚོགས་ཀྱིས་གཏམ་དེར་མཉན་པ་དང་སྐད་ཆེན་པོ་བརྒྱབ་སྟེ་ན༌རེ། མི་འདི་ལྟ་བུ་ནི་འཇིག་རྟེན་འདིར་གསོན་མི་འོས་པས་སོད་ཅིག་ཅེས་སྨྲས༌ཤིང༌། </a:t>
            </a:r>
            <a:endParaRPr lang="en-IN" sz="1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21Then He said to me, ‘Go! I will send you far away to the Gentiles.’” 22The crowd listened to Paul until he made this statement. Then they lifted up their voices and shouted, “Rid the earth of him! He is not fit to live!”</a:t>
            </a:r>
            <a:endParaRPr lang="en-IN" sz="1600" dirty="0"/>
          </a:p>
        </p:txBody>
      </p:sp>
      <p:pic>
        <p:nvPicPr>
          <p:cNvPr id="10" name="Audio 9">
            <a:hlinkClick r:id="" action="ppaction://media"/>
            <a:extLst>
              <a:ext uri="{FF2B5EF4-FFF2-40B4-BE49-F238E27FC236}">
                <a16:creationId xmlns:a16="http://schemas.microsoft.com/office/drawing/2014/main" id="{744DC1BC-C99F-C2A4-C645-297E170210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61540324"/>
      </p:ext>
    </p:extLst>
  </p:cSld>
  <p:clrMapOvr>
    <a:masterClrMapping/>
  </p:clrMapOvr>
  <mc:AlternateContent xmlns:mc="http://schemas.openxmlformats.org/markup-compatibility/2006" xmlns:p14="http://schemas.microsoft.com/office/powerpoint/2010/main">
    <mc:Choice Requires="p14">
      <p:transition spd="slow" p14:dur="2000" advTm="21113"/>
    </mc:Choice>
    <mc:Fallback xmlns="">
      <p:transition spd="slow" advTm="21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FFD1C-4403-40D8-22CF-F58CB4B7B08E}"/>
              </a:ext>
            </a:extLst>
          </p:cNvPr>
          <p:cNvPicPr>
            <a:picLocks noChangeAspect="1"/>
          </p:cNvPicPr>
          <p:nvPr/>
        </p:nvPicPr>
        <p:blipFill>
          <a:blip r:embed="rId2"/>
          <a:stretch>
            <a:fillRect/>
          </a:stretch>
        </p:blipFill>
        <p:spPr>
          <a:xfrm>
            <a:off x="0" y="-299184"/>
            <a:ext cx="12192000" cy="7157184"/>
          </a:xfrm>
          <a:prstGeom prst="rect">
            <a:avLst/>
          </a:prstGeom>
        </p:spPr>
      </p:pic>
      <p:sp>
        <p:nvSpPr>
          <p:cNvPr id="4" name="TextBox 3">
            <a:extLst>
              <a:ext uri="{FF2B5EF4-FFF2-40B4-BE49-F238E27FC236}">
                <a16:creationId xmlns:a16="http://schemas.microsoft.com/office/drawing/2014/main" id="{39A05ECE-79F3-D9AD-E1C5-EEC766537D3B}"/>
              </a:ext>
            </a:extLst>
          </p:cNvPr>
          <p:cNvSpPr txBox="1"/>
          <p:nvPr/>
        </p:nvSpPr>
        <p:spPr>
          <a:xfrm>
            <a:off x="9179057" y="0"/>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:21,22</a:t>
            </a:r>
          </a:p>
        </p:txBody>
      </p:sp>
    </p:spTree>
    <p:extLst>
      <p:ext uri="{BB962C8B-B14F-4D97-AF65-F5344CB8AC3E}">
        <p14:creationId xmlns:p14="http://schemas.microsoft.com/office/powerpoint/2010/main" val="4081842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24དེ་ནས་སྟོང་དཔོན་གྱིས་ཁོང་ཉིད་དམག་སྒར་གྱི་ནང་ལ་འཁྲིད་དུ་བཅུག་པ༌དང༌། མི་ཚོགས་ཀྱིས་ཁོང་ཉིད་ལ་དེ་ལྟར་འུར་རྒྱག་པའི་དོན་ཅི་ཡིན་པ་ཤེས་པའི༌ཕྱིར། རྟ་ལྕག་གིས་གཞུས་ཏེ་ནན་འདྲི་བྱེད་པའི་བཀའ་བསྒོས་སོ།།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24the commander ordered that Paul be brought into the barracks. He directed that Paul be flogged and interrogated to determine the reason for this outcry against him.</a:t>
            </a:r>
            <a:endParaRPr lang="en-IN" dirty="0"/>
          </a:p>
        </p:txBody>
      </p:sp>
      <p:pic>
        <p:nvPicPr>
          <p:cNvPr id="6" name="Audio 5">
            <a:hlinkClick r:id="" action="ppaction://media"/>
            <a:extLst>
              <a:ext uri="{FF2B5EF4-FFF2-40B4-BE49-F238E27FC236}">
                <a16:creationId xmlns:a16="http://schemas.microsoft.com/office/drawing/2014/main" id="{5AD3D45C-ADDD-3F32-757C-0DB6437989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57630665"/>
      </p:ext>
    </p:extLst>
  </p:cSld>
  <p:clrMapOvr>
    <a:masterClrMapping/>
  </p:clrMapOvr>
  <mc:AlternateContent xmlns:mc="http://schemas.openxmlformats.org/markup-compatibility/2006" xmlns:p14="http://schemas.microsoft.com/office/powerpoint/2010/main">
    <mc:Choice Requires="p14">
      <p:transition spd="slow" p14:dur="2000" advTm="14153"/>
    </mc:Choice>
    <mc:Fallback xmlns="">
      <p:transition spd="slow" advTm="14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F07EB8-36AB-BFD3-F4C0-E87DB4F81312}"/>
              </a:ext>
            </a:extLst>
          </p:cNvPr>
          <p:cNvPicPr>
            <a:picLocks noChangeAspect="1"/>
          </p:cNvPicPr>
          <p:nvPr/>
        </p:nvPicPr>
        <p:blipFill>
          <a:blip r:embed="rId2"/>
          <a:stretch>
            <a:fillRect/>
          </a:stretch>
        </p:blipFill>
        <p:spPr>
          <a:xfrm>
            <a:off x="0" y="-309643"/>
            <a:ext cx="12801600" cy="7167644"/>
          </a:xfrm>
          <a:prstGeom prst="rect">
            <a:avLst/>
          </a:prstGeom>
        </p:spPr>
      </p:pic>
      <p:sp>
        <p:nvSpPr>
          <p:cNvPr id="5" name="TextBox 4">
            <a:extLst>
              <a:ext uri="{FF2B5EF4-FFF2-40B4-BE49-F238E27FC236}">
                <a16:creationId xmlns:a16="http://schemas.microsoft.com/office/drawing/2014/main" id="{CD1B7DFC-97AF-AF53-2E0D-2E35CC33F524}"/>
              </a:ext>
            </a:extLst>
          </p:cNvPr>
          <p:cNvSpPr txBox="1"/>
          <p:nvPr/>
        </p:nvSpPr>
        <p:spPr>
          <a:xfrm>
            <a:off x="9692006" y="16344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1887621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25དེ་ནས་ཕོལ་ལོལ་ཁོང་ཉིད་རྒྱུན་བུས་བཀྱིགས་མ་ཐག་རང་ཉིད་ཀྱི་གམ་དུ་ལངས་སྡོད་པའི་བརྒྱ་དཔོན་ལ་འདི་སྐད༌དུ། ཁྱོད་ཅག་གིས་བཅའ་ཁྲིམས་ལྟར་རོ་མཱ་པ་ཞིག་ལ་ཉེས་ཆད་མ་བཅད་ནའང་གཅར་རྡུང་བྱས་ཆོག་གམ་ཞེས་གསུངས་པ༌ལ།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25But as they stretched him out to strap him down, Paul said to the centurion standing there, “Is it lawful for you to flog a Roman citizen without a trial?”</a:t>
            </a:r>
            <a:endParaRPr lang="en-IN" dirty="0"/>
          </a:p>
        </p:txBody>
      </p:sp>
      <p:pic>
        <p:nvPicPr>
          <p:cNvPr id="6" name="Audio 5">
            <a:hlinkClick r:id="" action="ppaction://media"/>
            <a:extLst>
              <a:ext uri="{FF2B5EF4-FFF2-40B4-BE49-F238E27FC236}">
                <a16:creationId xmlns:a16="http://schemas.microsoft.com/office/drawing/2014/main" id="{53199C8A-AF79-D2F1-0679-3886746A46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7009266"/>
      </p:ext>
    </p:extLst>
  </p:cSld>
  <p:clrMapOvr>
    <a:masterClrMapping/>
  </p:clrMapOvr>
  <mc:AlternateContent xmlns:mc="http://schemas.openxmlformats.org/markup-compatibility/2006" xmlns:p14="http://schemas.microsoft.com/office/powerpoint/2010/main">
    <mc:Choice Requires="p14">
      <p:transition spd="slow" p14:dur="2000" advTm="15105"/>
    </mc:Choice>
    <mc:Fallback xmlns="">
      <p:transition spd="slow" advTm="15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84B179-E204-D77B-14B6-7FA8C536604F}"/>
              </a:ext>
            </a:extLst>
          </p:cNvPr>
          <p:cNvPicPr>
            <a:picLocks noChangeAspect="1"/>
          </p:cNvPicPr>
          <p:nvPr/>
        </p:nvPicPr>
        <p:blipFill>
          <a:blip r:embed="rId2"/>
          <a:stretch>
            <a:fillRect/>
          </a:stretch>
        </p:blipFill>
        <p:spPr>
          <a:xfrm>
            <a:off x="-377687" y="-4975"/>
            <a:ext cx="12569687" cy="6862975"/>
          </a:xfrm>
          <a:prstGeom prst="rect">
            <a:avLst/>
          </a:prstGeom>
        </p:spPr>
      </p:pic>
      <p:sp>
        <p:nvSpPr>
          <p:cNvPr id="4" name="TextBox 3">
            <a:extLst>
              <a:ext uri="{FF2B5EF4-FFF2-40B4-BE49-F238E27FC236}">
                <a16:creationId xmlns:a16="http://schemas.microsoft.com/office/drawing/2014/main" id="{6D1B6686-D2EE-68A4-6F69-E46CFE7A635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787806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26བརྒྱ་དཔོན་གྱིས་གཏམ་དེ་ཐོས་པ་དང་སྟོང་དཔོན་གྱི་དྲུང་དུ་སོང་སྟེ་ན༌རེ། མི་འདི་ནི་རོ་མཱ་པ་ཞིག་ཡིན་པས་ཁྱེད་ཀྱིས་ཅི་བྱེད་འདོད་དམ་ཞེས་སྨྲས་སོ།།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26On hearing this, the centurion went and reported it to the commander. “What are you going to do?” he said. “This man is a Roman citizen.”</a:t>
            </a:r>
            <a:endParaRPr lang="en-IN" dirty="0"/>
          </a:p>
        </p:txBody>
      </p:sp>
      <p:pic>
        <p:nvPicPr>
          <p:cNvPr id="6" name="Audio 5">
            <a:hlinkClick r:id="" action="ppaction://media"/>
            <a:extLst>
              <a:ext uri="{FF2B5EF4-FFF2-40B4-BE49-F238E27FC236}">
                <a16:creationId xmlns:a16="http://schemas.microsoft.com/office/drawing/2014/main" id="{F8DF459A-656B-CF6A-FBE4-485F5017E2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369069"/>
      </p:ext>
    </p:extLst>
  </p:cSld>
  <p:clrMapOvr>
    <a:masterClrMapping/>
  </p:clrMapOvr>
  <mc:AlternateContent xmlns:mc="http://schemas.openxmlformats.org/markup-compatibility/2006" xmlns:p14="http://schemas.microsoft.com/office/powerpoint/2010/main">
    <mc:Choice Requires="p14">
      <p:transition spd="slow" p14:dur="2000" advTm="11583"/>
    </mc:Choice>
    <mc:Fallback xmlns="">
      <p:transition spd="slow" advTm="11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16E609D-F343-94ED-596C-1FD2F13E72C4}"/>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E606D50-7F2B-26C2-E8FA-51205D456AC7}"/>
              </a:ext>
            </a:extLst>
          </p:cNvPr>
          <p:cNvSpPr txBox="1"/>
          <p:nvPr/>
        </p:nvSpPr>
        <p:spPr>
          <a:xfrm>
            <a:off x="172278" y="145774"/>
            <a:ext cx="4929809" cy="4028661"/>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22</a:t>
            </a:r>
          </a:p>
          <a:p>
            <a:r>
              <a:rPr lang="bo-CN" sz="8000" b="1" dirty="0">
                <a:solidFill>
                  <a:schemeClr val="bg1"/>
                </a:solidFill>
                <a:latin typeface="Arial" panose="020B0604020202020204" pitchFamily="34" charset="0"/>
              </a:rPr>
              <a:t>པའུ་ལུས་རང་སྐྱོབ་ཀྱི་གཏམ་བཤད་པ།</a:t>
            </a:r>
          </a:p>
          <a:p>
            <a:endParaRPr lang="en-IN" dirty="0"/>
          </a:p>
        </p:txBody>
      </p:sp>
      <p:sp>
        <p:nvSpPr>
          <p:cNvPr id="2" name="TextBox 2">
            <a:extLst>
              <a:ext uri="{FF2B5EF4-FFF2-40B4-BE49-F238E27FC236}">
                <a16:creationId xmlns:a16="http://schemas.microsoft.com/office/drawing/2014/main" id="{9CD29B1A-570A-CA73-6925-C58362BCD69A}"/>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7A40E0-8094-7416-E938-25ECA86E808E}"/>
              </a:ext>
            </a:extLst>
          </p:cNvPr>
          <p:cNvPicPr>
            <a:picLocks noChangeAspect="1"/>
          </p:cNvPicPr>
          <p:nvPr/>
        </p:nvPicPr>
        <p:blipFill>
          <a:blip r:embed="rId2"/>
          <a:stretch>
            <a:fillRect/>
          </a:stretch>
        </p:blipFill>
        <p:spPr>
          <a:xfrm flipH="1">
            <a:off x="-1" y="-17789"/>
            <a:ext cx="12443791" cy="6875789"/>
          </a:xfrm>
          <a:prstGeom prst="rect">
            <a:avLst/>
          </a:prstGeom>
        </p:spPr>
      </p:pic>
      <p:sp>
        <p:nvSpPr>
          <p:cNvPr id="4" name="TextBox 3">
            <a:extLst>
              <a:ext uri="{FF2B5EF4-FFF2-40B4-BE49-F238E27FC236}">
                <a16:creationId xmlns:a16="http://schemas.microsoft.com/office/drawing/2014/main" id="{4CEE9365-BE73-8A5D-9CEB-63D79139766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1091664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27དེ་ནས་སྟོང་དཔོན་ཕོལ་ལོལ་གྱི་དྲུང་དུ་སོང་སྟེ་ན་རེ། ཁྱོད་ནི་རོ་མཱ་པ་ཞིག་ཡིན་མིན་བདག་ལ་ཤོད་ཅིག་ཅེས་དྲིས་པ༌དང༌། ཁོང་གིས་ཡིན་ཞེས་གསུངས་སོ།།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27The commander went to Paul and asked, “Tell me, are you a Roman citizen?”</a:t>
            </a:r>
          </a:p>
          <a:p>
            <a:r>
              <a:rPr lang="en-US" sz="4400" dirty="0">
                <a:solidFill>
                  <a:srgbClr val="777A7B"/>
                </a:solidFill>
                <a:latin typeface="Arial" panose="020B0604020202020204" pitchFamily="34" charset="0"/>
              </a:rPr>
              <a:t>“Yes,” he answered.</a:t>
            </a:r>
            <a:endParaRPr lang="en-IN" dirty="0"/>
          </a:p>
        </p:txBody>
      </p:sp>
      <p:pic>
        <p:nvPicPr>
          <p:cNvPr id="6" name="Audio 5">
            <a:hlinkClick r:id="" action="ppaction://media"/>
            <a:extLst>
              <a:ext uri="{FF2B5EF4-FFF2-40B4-BE49-F238E27FC236}">
                <a16:creationId xmlns:a16="http://schemas.microsoft.com/office/drawing/2014/main" id="{0AF12C54-C15A-8AC8-1425-113066FC33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49843184"/>
      </p:ext>
    </p:extLst>
  </p:cSld>
  <p:clrMapOvr>
    <a:masterClrMapping/>
  </p:clrMapOvr>
  <mc:AlternateContent xmlns:mc="http://schemas.openxmlformats.org/markup-compatibility/2006" xmlns:p14="http://schemas.microsoft.com/office/powerpoint/2010/main">
    <mc:Choice Requires="p14">
      <p:transition spd="slow" p14:dur="2000" advTm="10806"/>
    </mc:Choice>
    <mc:Fallback xmlns="">
      <p:transition spd="slow" advTm="10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1850B-FA99-106F-1C7C-3C9520CE575F}"/>
              </a:ext>
            </a:extLst>
          </p:cNvPr>
          <p:cNvPicPr>
            <a:picLocks noChangeAspect="1"/>
          </p:cNvPicPr>
          <p:nvPr/>
        </p:nvPicPr>
        <p:blipFill>
          <a:blip r:embed="rId2"/>
          <a:stretch>
            <a:fillRect/>
          </a:stretch>
        </p:blipFill>
        <p:spPr>
          <a:xfrm flipH="1">
            <a:off x="0" y="-309643"/>
            <a:ext cx="12801600" cy="7167644"/>
          </a:xfrm>
          <a:prstGeom prst="rect">
            <a:avLst/>
          </a:prstGeom>
        </p:spPr>
      </p:pic>
      <p:sp>
        <p:nvSpPr>
          <p:cNvPr id="3" name="TextBox 2">
            <a:extLst>
              <a:ext uri="{FF2B5EF4-FFF2-40B4-BE49-F238E27FC236}">
                <a16:creationId xmlns:a16="http://schemas.microsoft.com/office/drawing/2014/main" id="{A07747AE-FC66-85A1-8C1E-581A1EECF93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1389839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28ཡང་སྟོང་དཔོན་ན༌རེ། བདག་ནི་དངུལ་གྱི་རྫོངས་པ་མང་པོ་བཏང་ནས་རོ་མཱ་རྒྱལ་ཁབ་ཀྱི་རྒྱལ་ཁོངས་སུ་ཞུགས་པ་ཞིག་ཡིན་ཞེས་སྨྲས་པ༌ན། ཕོལ་ལོལ་གྱིས་ང་རང་ནི་སྐྱེས་དུས་ནས་རོ་མཱ་པ་ཞིག་ཡིན་ཞེས་གསུངས་སོ།།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28“I paid a high price for my citizenship,” said the commander.</a:t>
            </a:r>
          </a:p>
          <a:p>
            <a:r>
              <a:rPr lang="en-US" sz="4800" dirty="0">
                <a:solidFill>
                  <a:srgbClr val="777A7B"/>
                </a:solidFill>
                <a:latin typeface="Arial" panose="020B0604020202020204" pitchFamily="34" charset="0"/>
              </a:rPr>
              <a:t>“But I was born a citizen,” Paul replied.</a:t>
            </a:r>
            <a:endParaRPr lang="en-IN" dirty="0"/>
          </a:p>
        </p:txBody>
      </p:sp>
      <p:pic>
        <p:nvPicPr>
          <p:cNvPr id="6" name="Audio 5">
            <a:hlinkClick r:id="" action="ppaction://media"/>
            <a:extLst>
              <a:ext uri="{FF2B5EF4-FFF2-40B4-BE49-F238E27FC236}">
                <a16:creationId xmlns:a16="http://schemas.microsoft.com/office/drawing/2014/main" id="{F34F861C-A1E2-40D1-EA29-AB1BBA7D54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55485684"/>
      </p:ext>
    </p:extLst>
  </p:cSld>
  <p:clrMapOvr>
    <a:masterClrMapping/>
  </p:clrMapOvr>
  <mc:AlternateContent xmlns:mc="http://schemas.openxmlformats.org/markup-compatibility/2006" xmlns:p14="http://schemas.microsoft.com/office/powerpoint/2010/main">
    <mc:Choice Requires="p14">
      <p:transition spd="slow" p14:dur="2000" advTm="14507"/>
    </mc:Choice>
    <mc:Fallback xmlns="">
      <p:transition spd="slow" advTm="14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1850B-FA99-106F-1C7C-3C9520CE575F}"/>
              </a:ext>
            </a:extLst>
          </p:cNvPr>
          <p:cNvPicPr>
            <a:picLocks noChangeAspect="1"/>
          </p:cNvPicPr>
          <p:nvPr/>
        </p:nvPicPr>
        <p:blipFill>
          <a:blip r:embed="rId2"/>
          <a:stretch>
            <a:fillRect/>
          </a:stretch>
        </p:blipFill>
        <p:spPr>
          <a:xfrm flipH="1">
            <a:off x="-2492897" y="-1154243"/>
            <a:ext cx="14684897" cy="8222106"/>
          </a:xfrm>
          <a:prstGeom prst="rect">
            <a:avLst/>
          </a:prstGeom>
        </p:spPr>
      </p:pic>
      <p:sp>
        <p:nvSpPr>
          <p:cNvPr id="3" name="TextBox 2">
            <a:extLst>
              <a:ext uri="{FF2B5EF4-FFF2-40B4-BE49-F238E27FC236}">
                <a16:creationId xmlns:a16="http://schemas.microsoft.com/office/drawing/2014/main" id="{2D7EB771-97A9-A08D-2F96-5D927CF0A05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1888597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29དེ་མ་ཐག་ཕོལ་ལོལ་ལ་འདྲི་གཅོད་བྱེད་པའི་དམག་མི་རྣམས་ཁོང་དང་རྒྱང་བཀྱེད༌པ་རེད། སྟོང་དཔོན་གྱིས་ཀྱང་ཕོལ་ལོལ་ནི་རོ་མཱ་པ་ཞིག་ཡིན་པ་ཤེས་པ་དང་ཐག་པས་བཀྱིགས་པའི་རྐྱེན་གྱིས་འཇིགས་པར་གྱུར༌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29Then those who were about to interrogate Paul stepped back, and the commander himself was alarmed when he realized that he had put a Roman citizen in chains.</a:t>
            </a:r>
            <a:endParaRPr lang="en-IN" sz="1600" dirty="0"/>
          </a:p>
        </p:txBody>
      </p:sp>
      <p:pic>
        <p:nvPicPr>
          <p:cNvPr id="10" name="Audio 9">
            <a:hlinkClick r:id="" action="ppaction://media"/>
            <a:extLst>
              <a:ext uri="{FF2B5EF4-FFF2-40B4-BE49-F238E27FC236}">
                <a16:creationId xmlns:a16="http://schemas.microsoft.com/office/drawing/2014/main" id="{55EF4099-5F54-6DE5-3C3F-734EA6D3A7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80365687"/>
      </p:ext>
    </p:extLst>
  </p:cSld>
  <p:clrMapOvr>
    <a:masterClrMapping/>
  </p:clrMapOvr>
  <mc:AlternateContent xmlns:mc="http://schemas.openxmlformats.org/markup-compatibility/2006" xmlns:p14="http://schemas.microsoft.com/office/powerpoint/2010/main">
    <mc:Choice Requires="p14">
      <p:transition spd="slow" p14:dur="2000" advTm="13081"/>
    </mc:Choice>
    <mc:Fallback xmlns="">
      <p:transition spd="slow" advTm="13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998A5F-E648-A35D-DB80-61F0FFD7F367}"/>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C6183CA-E3EB-5C30-76CA-A2ACA4AC4B4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212745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40སྟོང་དཔོན་གྱིས་ཀྱང་ཆོག་མཆན་གནང༌བས། ཕོལ་ལོལ་རྡོ་སྐས་ཀྱི་སྟེང་དུ་ཡར་ལངས་ནས་མི་རྣམས་ལ་ཕྱག་བརྡ་བྱས་པ་དང་མི་ཐམས་ཅད་དལ་ཅག་གེར་བསྡ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40Having received permission, Paul stood on the steps and motioned to the crowd. A great hush came over the crowd, and he addressed them in Hebrew:</a:t>
            </a:r>
            <a:endParaRPr lang="en-IN" dirty="0"/>
          </a:p>
        </p:txBody>
      </p:sp>
      <p:pic>
        <p:nvPicPr>
          <p:cNvPr id="6" name="Audio 5">
            <a:hlinkClick r:id="" action="ppaction://media"/>
            <a:extLst>
              <a:ext uri="{FF2B5EF4-FFF2-40B4-BE49-F238E27FC236}">
                <a16:creationId xmlns:a16="http://schemas.microsoft.com/office/drawing/2014/main" id="{CFC2C828-0639-D0DE-6230-2ED57C2DE4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16551884"/>
      </p:ext>
    </p:extLst>
  </p:cSld>
  <p:clrMapOvr>
    <a:masterClrMapping/>
  </p:clrMapOvr>
  <mc:AlternateContent xmlns:mc="http://schemas.openxmlformats.org/markup-compatibility/2006" xmlns:p14="http://schemas.microsoft.com/office/powerpoint/2010/main">
    <mc:Choice Requires="p14">
      <p:transition spd="slow" p14:dur="2000" advTm="12730"/>
    </mc:Choice>
    <mc:Fallback xmlns="">
      <p:transition spd="slow" advTm="12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0CEFA-28C7-80FA-93BB-1AE31B93C5DD}"/>
              </a:ext>
            </a:extLst>
          </p:cNvPr>
          <p:cNvPicPr>
            <a:picLocks noChangeAspect="1"/>
          </p:cNvPicPr>
          <p:nvPr/>
        </p:nvPicPr>
        <p:blipFill>
          <a:blip r:embed="rId2"/>
          <a:stretch>
            <a:fillRect/>
          </a:stretch>
        </p:blipFill>
        <p:spPr>
          <a:xfrm>
            <a:off x="0" y="0"/>
            <a:ext cx="12192000" cy="6910575"/>
          </a:xfrm>
          <a:prstGeom prst="rect">
            <a:avLst/>
          </a:prstGeom>
        </p:spPr>
      </p:pic>
      <p:sp>
        <p:nvSpPr>
          <p:cNvPr id="6" name="TextBox 5">
            <a:extLst>
              <a:ext uri="{FF2B5EF4-FFF2-40B4-BE49-F238E27FC236}">
                <a16:creationId xmlns:a16="http://schemas.microsoft.com/office/drawing/2014/main" id="{3A8F9983-1F10-0B0E-AC80-CEFA1D772BB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p>
        </p:txBody>
      </p:sp>
    </p:spTree>
    <p:extLst>
      <p:ext uri="{BB962C8B-B14F-4D97-AF65-F5344CB8AC3E}">
        <p14:creationId xmlns:p14="http://schemas.microsoft.com/office/powerpoint/2010/main" val="1854194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1དེ་ནས་ཕོལ་ལོལ་གྱིས་ཨིབ་རིའི་མི་རིགས་ཀྱི་སྐད་ཀྱིས་མི་ཚོགས་ལ་འདི་ལྟར་གསུངས་པ་སྟེ། ཕ་ཁུ་སྤུན་ཟླ༌རྣམ་པ། ངས་ད་ལྟ་ཁྱོད་རྣམས་ལ་དག་འབུད་བྱེད་པར་ཉོན་ཅིག་ཅེས་གསུངས་པ༌དང༌། 2མི་རྣམས་ཀྱིས་ཁོང་གིས་ཨིབ་རིའི་མི་རིགས་ཀྱི་སྐད་སྨྲས་པ་ཐོས་ནས་སྔར་ལས་ཀྱང་གྲགས་འགུལ་མེད་པར་གྱུར་ཏོ།། </a:t>
            </a:r>
            <a:r>
              <a:rPr lang="en-IN" sz="4800" dirty="0">
                <a:solidFill>
                  <a:srgbClr val="777A7B"/>
                </a:solidFill>
                <a:latin typeface="Arial" panose="020B0604020202020204" pitchFamily="34" charset="0"/>
              </a:rPr>
              <a:t>…</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1“Brothers and fathers, listen now to my defense before you.” 2When they heard him speak to them in Hebrew, they became even more silent.</a:t>
            </a:r>
            <a:endParaRPr lang="en-IN" dirty="0"/>
          </a:p>
        </p:txBody>
      </p:sp>
      <p:pic>
        <p:nvPicPr>
          <p:cNvPr id="6" name="Audio 5">
            <a:hlinkClick r:id="" action="ppaction://media"/>
            <a:extLst>
              <a:ext uri="{FF2B5EF4-FFF2-40B4-BE49-F238E27FC236}">
                <a16:creationId xmlns:a16="http://schemas.microsoft.com/office/drawing/2014/main" id="{1735FB0C-F3F2-B133-F615-DCEE68FC32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20464024"/>
      </p:ext>
    </p:extLst>
  </p:cSld>
  <p:clrMapOvr>
    <a:masterClrMapping/>
  </p:clrMapOvr>
  <mc:AlternateContent xmlns:mc="http://schemas.openxmlformats.org/markup-compatibility/2006" xmlns:p14="http://schemas.microsoft.com/office/powerpoint/2010/main">
    <mc:Choice Requires="p14">
      <p:transition spd="slow" p14:dur="2000" advTm="18830"/>
    </mc:Choice>
    <mc:Fallback xmlns="">
      <p:transition spd="slow" advTm="1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B28D7-0E2C-F7C8-115E-2568781802E7}"/>
              </a:ext>
            </a:extLst>
          </p:cNvPr>
          <p:cNvPicPr>
            <a:picLocks noChangeAspect="1"/>
          </p:cNvPicPr>
          <p:nvPr/>
        </p:nvPicPr>
        <p:blipFill>
          <a:blip r:embed="rId2"/>
          <a:stretch>
            <a:fillRect/>
          </a:stretch>
        </p:blipFill>
        <p:spPr>
          <a:xfrm>
            <a:off x="0" y="1"/>
            <a:ext cx="13405104" cy="6858000"/>
          </a:xfrm>
          <a:prstGeom prst="rect">
            <a:avLst/>
          </a:prstGeom>
        </p:spPr>
      </p:pic>
      <p:sp>
        <p:nvSpPr>
          <p:cNvPr id="4" name="TextBox 3">
            <a:extLst>
              <a:ext uri="{FF2B5EF4-FFF2-40B4-BE49-F238E27FC236}">
                <a16:creationId xmlns:a16="http://schemas.microsoft.com/office/drawing/2014/main" id="{BF9C9422-8AFE-EBDD-5D75-CF4D4A94CEC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2820880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ཡང་ཕོལ་ལོལ་གྱིས་འདི་སྐད༌དུ། 3ང་རང་ཡང་ཡ་ཧུ་དཱའི་མི་རིགས་ཡིན་ཞིང་ཀི་ལིག་ཡཱ་ཡུལ་གྱི་ཐཱར་ཟི་རུ་སྐྱེས༌ལ། གྲོང་ཁྱེར་འདི་ནས་ནར་སོན་པ༌དང༌། གཱ་མ་ཨེལ་གྱི་ཞབས་དྲུང་ནས་བདག་ཅག་གི་ཕ་མེས་ཀྱི་བཀའ་ཁྲིམས་དམ་པོ་བཞིན་སྦྱངས༌པ་བྱས་ཤིང༌། ཁྱོད་རྣམས་ཀྱིས་དེ་རིང་ཅི་ལྟར་བྱེད་པ་བཞིན་ངས་ཀྱང་དཀོན་མཆོག་ལ་བརྩོན་སེམས་ཆེན་པོ་བཅངས་མྱོང༌བ་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Then Paul declared, 3“I am a Jew, born in Tarsus of Cilicia, but raised in this city. I was educated at the feet of Gamaliel in strict conformity to the law of our fathers. I am just as zealous for God as any of you here today.</a:t>
            </a:r>
          </a:p>
        </p:txBody>
      </p:sp>
      <p:pic>
        <p:nvPicPr>
          <p:cNvPr id="10" name="Audio 9">
            <a:hlinkClick r:id="" action="ppaction://media"/>
            <a:extLst>
              <a:ext uri="{FF2B5EF4-FFF2-40B4-BE49-F238E27FC236}">
                <a16:creationId xmlns:a16="http://schemas.microsoft.com/office/drawing/2014/main" id="{9F786681-20E9-1ED3-A50A-487ACC20C1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96559174"/>
      </p:ext>
    </p:extLst>
  </p:cSld>
  <p:clrMapOvr>
    <a:masterClrMapping/>
  </p:clrMapOvr>
  <mc:AlternateContent xmlns:mc="http://schemas.openxmlformats.org/markup-compatibility/2006" xmlns:p14="http://schemas.microsoft.com/office/powerpoint/2010/main">
    <mc:Choice Requires="p14">
      <p:transition spd="slow" p14:dur="2000" advTm="24754"/>
    </mc:Choice>
    <mc:Fallback xmlns="">
      <p:transition spd="slow" advTm="24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5342</TotalTime>
  <Words>2350</Words>
  <Application>Microsoft Office PowerPoint</Application>
  <PresentationFormat>Widescreen</PresentationFormat>
  <Paragraphs>91</Paragraphs>
  <Slides>46</Slides>
  <Notes>1</Notes>
  <HiddenSlides>0</HiddenSlides>
  <MMClips>23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Aptos</vt:lpstr>
      <vt:lpstr>Arial</vt:lpstr>
      <vt:lpstr>ArialMT</vt:lpstr>
      <vt:lpstr>Calibri</vt:lpstr>
      <vt:lpstr>Calibri Light</vt:lpstr>
      <vt:lpstr>Microsoft Himalaya</vt:lpstr>
      <vt:lpstr>PT Serif</vt:lpstr>
      <vt:lpstr>Symbol</vt:lpstr>
      <vt:lpstr>Times New Roman</vt:lpstr>
      <vt:lpstr>Office Theme</vt:lpstr>
      <vt:lpstr>55-3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2025-05-29T08:19:09Z</dcterms:modified>
</cp:coreProperties>
</file>