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9FA2FF-DA57-4C9C-BA18-E2A7A6625320}" v="3" dt="2025-05-29T08:25:45.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6" autoAdjust="0"/>
  </p:normalViewPr>
  <p:slideViewPr>
    <p:cSldViewPr snapToGrid="0">
      <p:cViewPr varScale="1">
        <p:scale>
          <a:sx n="48" d="100"/>
          <a:sy n="48" d="100"/>
        </p:scale>
        <p:origin x="67" y="6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29E2384-2D91-4224-B91B-893FF76C7EA8}"/>
    <pc:docChg chg="modSld">
      <pc:chgData name="Leonie Smith" userId="fed1330f33f5650e" providerId="LiveId" clId="{629E2384-2D91-4224-B91B-893FF76C7EA8}" dt="2024-03-14T06:28:48.953" v="57" actId="20577"/>
      <pc:docMkLst>
        <pc:docMk/>
      </pc:docMkLst>
      <pc:sldChg chg="addSp delSp modSp mod modTransition modAnim modNotesTx">
        <pc:chgData name="Leonie Smith" userId="fed1330f33f5650e" providerId="LiveId" clId="{629E2384-2D91-4224-B91B-893FF76C7EA8}" dt="2024-03-14T06:28:48.953" v="57" actId="20577"/>
        <pc:sldMkLst>
          <pc:docMk/>
          <pc:sldMk cId="1499918570" sldId="257"/>
        </pc:sldMkLst>
      </pc:sldChg>
      <pc:sldChg chg="addSp delSp modSp mod modTransition modAnim">
        <pc:chgData name="Leonie Smith" userId="fed1330f33f5650e" providerId="LiveId" clId="{629E2384-2D91-4224-B91B-893FF76C7EA8}" dt="2024-03-06T03:23:05.214" v="5"/>
        <pc:sldMkLst>
          <pc:docMk/>
          <pc:sldMk cId="454763615" sldId="259"/>
        </pc:sldMkLst>
      </pc:sldChg>
      <pc:sldChg chg="addSp delSp modSp mod modTransition modAnim">
        <pc:chgData name="Leonie Smith" userId="fed1330f33f5650e" providerId="LiveId" clId="{629E2384-2D91-4224-B91B-893FF76C7EA8}" dt="2024-03-06T03:23:56.096" v="11"/>
        <pc:sldMkLst>
          <pc:docMk/>
          <pc:sldMk cId="2346136586" sldId="260"/>
        </pc:sldMkLst>
      </pc:sldChg>
      <pc:sldChg chg="addSp delSp modSp mod modTransition modAnim">
        <pc:chgData name="Leonie Smith" userId="fed1330f33f5650e" providerId="LiveId" clId="{629E2384-2D91-4224-B91B-893FF76C7EA8}" dt="2024-03-06T03:24:20.423" v="14"/>
        <pc:sldMkLst>
          <pc:docMk/>
          <pc:sldMk cId="4037329247" sldId="261"/>
        </pc:sldMkLst>
      </pc:sldChg>
      <pc:sldChg chg="addSp delSp modSp mod modTransition modAnim">
        <pc:chgData name="Leonie Smith" userId="fed1330f33f5650e" providerId="LiveId" clId="{629E2384-2D91-4224-B91B-893FF76C7EA8}" dt="2024-03-06T03:24:57.247" v="20"/>
        <pc:sldMkLst>
          <pc:docMk/>
          <pc:sldMk cId="1909638311" sldId="262"/>
        </pc:sldMkLst>
      </pc:sldChg>
      <pc:sldChg chg="addSp delSp modSp mod modTransition modAnim">
        <pc:chgData name="Leonie Smith" userId="fed1330f33f5650e" providerId="LiveId" clId="{629E2384-2D91-4224-B91B-893FF76C7EA8}" dt="2024-03-06T03:25:26.857" v="23"/>
        <pc:sldMkLst>
          <pc:docMk/>
          <pc:sldMk cId="641208035" sldId="263"/>
        </pc:sldMkLst>
      </pc:sldChg>
      <pc:sldChg chg="addSp delSp modSp mod modTransition modAnim">
        <pc:chgData name="Leonie Smith" userId="fed1330f33f5650e" providerId="LiveId" clId="{629E2384-2D91-4224-B91B-893FF76C7EA8}" dt="2024-03-06T03:26:06.629" v="29"/>
        <pc:sldMkLst>
          <pc:docMk/>
          <pc:sldMk cId="4044745628" sldId="264"/>
        </pc:sldMkLst>
      </pc:sldChg>
      <pc:sldChg chg="addSp delSp modSp mod modTransition modAnim">
        <pc:chgData name="Leonie Smith" userId="fed1330f33f5650e" providerId="LiveId" clId="{629E2384-2D91-4224-B91B-893FF76C7EA8}" dt="2024-03-06T03:26:49.426" v="35"/>
        <pc:sldMkLst>
          <pc:docMk/>
          <pc:sldMk cId="978260341" sldId="265"/>
        </pc:sldMkLst>
      </pc:sldChg>
      <pc:sldChg chg="addSp delSp modSp mod modTransition modAnim">
        <pc:chgData name="Leonie Smith" userId="fed1330f33f5650e" providerId="LiveId" clId="{629E2384-2D91-4224-B91B-893FF76C7EA8}" dt="2024-03-06T03:27:24.772" v="38"/>
        <pc:sldMkLst>
          <pc:docMk/>
          <pc:sldMk cId="3575870363" sldId="266"/>
        </pc:sldMkLst>
      </pc:sldChg>
      <pc:sldChg chg="addSp delSp modSp mod modTransition modAnim">
        <pc:chgData name="Leonie Smith" userId="fed1330f33f5650e" providerId="LiveId" clId="{629E2384-2D91-4224-B91B-893FF76C7EA8}" dt="2024-03-06T03:27:43.263" v="41"/>
        <pc:sldMkLst>
          <pc:docMk/>
          <pc:sldMk cId="4017137865" sldId="267"/>
        </pc:sldMkLst>
      </pc:sldChg>
      <pc:sldChg chg="addSp delSp modSp mod modTransition modAnim">
        <pc:chgData name="Leonie Smith" userId="fed1330f33f5650e" providerId="LiveId" clId="{629E2384-2D91-4224-B91B-893FF76C7EA8}" dt="2024-03-06T03:28:06.541" v="44"/>
        <pc:sldMkLst>
          <pc:docMk/>
          <pc:sldMk cId="3137811553" sldId="268"/>
        </pc:sldMkLst>
      </pc:sldChg>
      <pc:sldChg chg="addSp delSp modSp mod modTransition modAnim">
        <pc:chgData name="Leonie Smith" userId="fed1330f33f5650e" providerId="LiveId" clId="{629E2384-2D91-4224-B91B-893FF76C7EA8}" dt="2024-03-06T03:28:36.563" v="47"/>
        <pc:sldMkLst>
          <pc:docMk/>
          <pc:sldMk cId="100491716" sldId="269"/>
        </pc:sldMkLst>
      </pc:sldChg>
      <pc:sldChg chg="addSp delSp modSp mod modTransition modAnim">
        <pc:chgData name="Leonie Smith" userId="fed1330f33f5650e" providerId="LiveId" clId="{629E2384-2D91-4224-B91B-893FF76C7EA8}" dt="2024-03-06T03:29:02.148" v="50"/>
        <pc:sldMkLst>
          <pc:docMk/>
          <pc:sldMk cId="1922139011" sldId="281"/>
        </pc:sldMkLst>
      </pc:sldChg>
    </pc:docChg>
  </pc:docChgLst>
  <pc:docChgLst>
    <pc:chgData name="Leonie Smith" userId="fed1330f33f5650e" providerId="LiveId" clId="{69442E9F-F7C2-449F-AD3B-5469042BEA72}"/>
    <pc:docChg chg="custSel modSld">
      <pc:chgData name="Leonie Smith" userId="fed1330f33f5650e" providerId="LiveId" clId="{69442E9F-F7C2-449F-AD3B-5469042BEA72}" dt="2023-02-26T02:17:30.507" v="50" actId="1076"/>
      <pc:docMkLst>
        <pc:docMk/>
      </pc:docMkLst>
      <pc:sldChg chg="addSp modSp mod">
        <pc:chgData name="Leonie Smith" userId="fed1330f33f5650e" providerId="LiveId" clId="{69442E9F-F7C2-449F-AD3B-5469042BEA72}" dt="2023-02-26T02:11:47.836" v="5" actId="14100"/>
        <pc:sldMkLst>
          <pc:docMk/>
          <pc:sldMk cId="3788111665" sldId="258"/>
        </pc:sldMkLst>
      </pc:sldChg>
      <pc:sldChg chg="addSp modSp">
        <pc:chgData name="Leonie Smith" userId="fed1330f33f5650e" providerId="LiveId" clId="{69442E9F-F7C2-449F-AD3B-5469042BEA72}" dt="2023-02-26T02:12:02.240" v="6"/>
        <pc:sldMkLst>
          <pc:docMk/>
          <pc:sldMk cId="4120481681" sldId="270"/>
        </pc:sldMkLst>
      </pc:sldChg>
      <pc:sldChg chg="addSp modSp mod">
        <pc:chgData name="Leonie Smith" userId="fed1330f33f5650e" providerId="LiveId" clId="{69442E9F-F7C2-449F-AD3B-5469042BEA72}" dt="2023-02-26T02:13:07.819" v="14" actId="20577"/>
        <pc:sldMkLst>
          <pc:docMk/>
          <pc:sldMk cId="939110669" sldId="271"/>
        </pc:sldMkLst>
      </pc:sldChg>
      <pc:sldChg chg="addSp modSp mod">
        <pc:chgData name="Leonie Smith" userId="fed1330f33f5650e" providerId="LiveId" clId="{69442E9F-F7C2-449F-AD3B-5469042BEA72}" dt="2023-02-26T02:15:47.312" v="36" actId="20577"/>
        <pc:sldMkLst>
          <pc:docMk/>
          <pc:sldMk cId="4024569785" sldId="272"/>
        </pc:sldMkLst>
      </pc:sldChg>
      <pc:sldChg chg="addSp modSp mod">
        <pc:chgData name="Leonie Smith" userId="fed1330f33f5650e" providerId="LiveId" clId="{69442E9F-F7C2-449F-AD3B-5469042BEA72}" dt="2023-02-26T02:15:58.249" v="37" actId="20577"/>
        <pc:sldMkLst>
          <pc:docMk/>
          <pc:sldMk cId="487179600" sldId="273"/>
        </pc:sldMkLst>
      </pc:sldChg>
      <pc:sldChg chg="addSp modSp mod">
        <pc:chgData name="Leonie Smith" userId="fed1330f33f5650e" providerId="LiveId" clId="{69442E9F-F7C2-449F-AD3B-5469042BEA72}" dt="2023-02-26T02:16:04.891" v="38" actId="20577"/>
        <pc:sldMkLst>
          <pc:docMk/>
          <pc:sldMk cId="2168401200" sldId="274"/>
        </pc:sldMkLst>
      </pc:sldChg>
      <pc:sldChg chg="addSp modSp mod">
        <pc:chgData name="Leonie Smith" userId="fed1330f33f5650e" providerId="LiveId" clId="{69442E9F-F7C2-449F-AD3B-5469042BEA72}" dt="2023-02-26T02:16:12.234" v="39" actId="20577"/>
        <pc:sldMkLst>
          <pc:docMk/>
          <pc:sldMk cId="2996969115" sldId="275"/>
        </pc:sldMkLst>
      </pc:sldChg>
      <pc:sldChg chg="addSp modSp mod">
        <pc:chgData name="Leonie Smith" userId="fed1330f33f5650e" providerId="LiveId" clId="{69442E9F-F7C2-449F-AD3B-5469042BEA72}" dt="2023-02-26T02:16:20.977" v="40" actId="20577"/>
        <pc:sldMkLst>
          <pc:docMk/>
          <pc:sldMk cId="2390376940" sldId="276"/>
        </pc:sldMkLst>
      </pc:sldChg>
      <pc:sldChg chg="addSp delSp modSp mod">
        <pc:chgData name="Leonie Smith" userId="fed1330f33f5650e" providerId="LiveId" clId="{69442E9F-F7C2-449F-AD3B-5469042BEA72}" dt="2023-02-26T02:16:39.399" v="43" actId="21"/>
        <pc:sldMkLst>
          <pc:docMk/>
          <pc:sldMk cId="4265919077" sldId="277"/>
        </pc:sldMkLst>
      </pc:sldChg>
      <pc:sldChg chg="addSp modSp mod">
        <pc:chgData name="Leonie Smith" userId="fed1330f33f5650e" providerId="LiveId" clId="{69442E9F-F7C2-449F-AD3B-5469042BEA72}" dt="2023-02-26T02:16:58.001" v="45" actId="1076"/>
        <pc:sldMkLst>
          <pc:docMk/>
          <pc:sldMk cId="210266664" sldId="278"/>
        </pc:sldMkLst>
      </pc:sldChg>
      <pc:sldChg chg="addSp delSp modSp mod">
        <pc:chgData name="Leonie Smith" userId="fed1330f33f5650e" providerId="LiveId" clId="{69442E9F-F7C2-449F-AD3B-5469042BEA72}" dt="2023-02-26T02:17:09.192" v="46" actId="20577"/>
        <pc:sldMkLst>
          <pc:docMk/>
          <pc:sldMk cId="888433145" sldId="279"/>
        </pc:sldMkLst>
      </pc:sldChg>
      <pc:sldChg chg="addSp modSp mod">
        <pc:chgData name="Leonie Smith" userId="fed1330f33f5650e" providerId="LiveId" clId="{69442E9F-F7C2-449F-AD3B-5469042BEA72}" dt="2023-02-26T02:17:18.194" v="47" actId="20577"/>
        <pc:sldMkLst>
          <pc:docMk/>
          <pc:sldMk cId="791300187" sldId="280"/>
        </pc:sldMkLst>
      </pc:sldChg>
      <pc:sldChg chg="addSp modSp mod">
        <pc:chgData name="Leonie Smith" userId="fed1330f33f5650e" providerId="LiveId" clId="{69442E9F-F7C2-449F-AD3B-5469042BEA72}" dt="2023-02-26T02:17:30.507" v="50" actId="1076"/>
        <pc:sldMkLst>
          <pc:docMk/>
          <pc:sldMk cId="1126511635" sldId="282"/>
        </pc:sldMkLst>
      </pc:sldChg>
    </pc:docChg>
  </pc:docChgLst>
  <pc:docChgLst>
    <pc:chgData name="Alfred Smith" userId="3c60a3631c0db8ad" providerId="LiveId" clId="{CD9FA2FF-DA57-4C9C-BA18-E2A7A6625320}"/>
    <pc:docChg chg="custSel modSld">
      <pc:chgData name="Alfred Smith" userId="3c60a3631c0db8ad" providerId="LiveId" clId="{CD9FA2FF-DA57-4C9C-BA18-E2A7A6625320}" dt="2025-05-29T08:25:59.185" v="29"/>
      <pc:docMkLst>
        <pc:docMk/>
      </pc:docMkLst>
      <pc:sldChg chg="modSp mod">
        <pc:chgData name="Alfred Smith" userId="3c60a3631c0db8ad" providerId="LiveId" clId="{CD9FA2FF-DA57-4C9C-BA18-E2A7A6625320}" dt="2025-05-29T08:19:50.423" v="1" actId="27636"/>
        <pc:sldMkLst>
          <pc:docMk/>
          <pc:sldMk cId="1499918570" sldId="257"/>
        </pc:sldMkLst>
        <pc:spChg chg="mod">
          <ac:chgData name="Alfred Smith" userId="3c60a3631c0db8ad" providerId="LiveId" clId="{CD9FA2FF-DA57-4C9C-BA18-E2A7A6625320}" dt="2025-05-29T08:19:50.423" v="1" actId="27636"/>
          <ac:spMkLst>
            <pc:docMk/>
            <pc:sldMk cId="1499918570" sldId="257"/>
            <ac:spMk id="7" creationId="{5D965BD1-FA44-8687-FE65-89D59B4804F8}"/>
          </ac:spMkLst>
        </pc:spChg>
      </pc:sldChg>
      <pc:sldChg chg="modSp">
        <pc:chgData name="Alfred Smith" userId="3c60a3631c0db8ad" providerId="LiveId" clId="{CD9FA2FF-DA57-4C9C-BA18-E2A7A6625320}" dt="2025-05-29T08:20:17.697" v="2"/>
        <pc:sldMkLst>
          <pc:docMk/>
          <pc:sldMk cId="3788111665" sldId="258"/>
        </pc:sldMkLst>
        <pc:spChg chg="mod">
          <ac:chgData name="Alfred Smith" userId="3c60a3631c0db8ad" providerId="LiveId" clId="{CD9FA2FF-DA57-4C9C-BA18-E2A7A6625320}" dt="2025-05-29T08:20:17.697" v="2"/>
          <ac:spMkLst>
            <pc:docMk/>
            <pc:sldMk cId="3788111665" sldId="258"/>
            <ac:spMk id="3" creationId="{092B82CE-6015-0B7D-1B60-DDC8D29DEB25}"/>
          </ac:spMkLst>
        </pc:spChg>
      </pc:sldChg>
      <pc:sldChg chg="modSp">
        <pc:chgData name="Alfred Smith" userId="3c60a3631c0db8ad" providerId="LiveId" clId="{CD9FA2FF-DA57-4C9C-BA18-E2A7A6625320}" dt="2025-05-29T08:20:17.697" v="2"/>
        <pc:sldMkLst>
          <pc:docMk/>
          <pc:sldMk cId="454763615" sldId="259"/>
        </pc:sldMkLst>
        <pc:spChg chg="mod">
          <ac:chgData name="Alfred Smith" userId="3c60a3631c0db8ad" providerId="LiveId" clId="{CD9FA2FF-DA57-4C9C-BA18-E2A7A6625320}" dt="2025-05-29T08:20:17.697" v="2"/>
          <ac:spMkLst>
            <pc:docMk/>
            <pc:sldMk cId="454763615" sldId="259"/>
            <ac:spMk id="3" creationId="{A58184BD-88F1-BA02-40C1-D8403D0EEC0D}"/>
          </ac:spMkLst>
        </pc:spChg>
      </pc:sldChg>
      <pc:sldChg chg="modSp mod">
        <pc:chgData name="Alfred Smith" userId="3c60a3631c0db8ad" providerId="LiveId" clId="{CD9FA2FF-DA57-4C9C-BA18-E2A7A6625320}" dt="2025-05-29T08:20:55.604" v="5" actId="404"/>
        <pc:sldMkLst>
          <pc:docMk/>
          <pc:sldMk cId="2346136586" sldId="260"/>
        </pc:sldMkLst>
        <pc:spChg chg="mod">
          <ac:chgData name="Alfred Smith" userId="3c60a3631c0db8ad" providerId="LiveId" clId="{CD9FA2FF-DA57-4C9C-BA18-E2A7A6625320}" dt="2025-05-29T08:20:55.604" v="5" actId="404"/>
          <ac:spMkLst>
            <pc:docMk/>
            <pc:sldMk cId="2346136586" sldId="260"/>
            <ac:spMk id="3" creationId="{A58184BD-88F1-BA02-40C1-D8403D0EEC0D}"/>
          </ac:spMkLst>
        </pc:spChg>
      </pc:sldChg>
      <pc:sldChg chg="modSp mod">
        <pc:chgData name="Alfred Smith" userId="3c60a3631c0db8ad" providerId="LiveId" clId="{CD9FA2FF-DA57-4C9C-BA18-E2A7A6625320}" dt="2025-05-29T08:21:55.574" v="8" actId="404"/>
        <pc:sldMkLst>
          <pc:docMk/>
          <pc:sldMk cId="4037329247" sldId="261"/>
        </pc:sldMkLst>
        <pc:spChg chg="mod">
          <ac:chgData name="Alfred Smith" userId="3c60a3631c0db8ad" providerId="LiveId" clId="{CD9FA2FF-DA57-4C9C-BA18-E2A7A6625320}" dt="2025-05-29T08:21:55.574" v="8" actId="404"/>
          <ac:spMkLst>
            <pc:docMk/>
            <pc:sldMk cId="4037329247" sldId="261"/>
            <ac:spMk id="3" creationId="{A58184BD-88F1-BA02-40C1-D8403D0EEC0D}"/>
          </ac:spMkLst>
        </pc:spChg>
      </pc:sldChg>
      <pc:sldChg chg="modSp mod">
        <pc:chgData name="Alfred Smith" userId="3c60a3631c0db8ad" providerId="LiveId" clId="{CD9FA2FF-DA57-4C9C-BA18-E2A7A6625320}" dt="2025-05-29T08:22:11.381" v="10"/>
        <pc:sldMkLst>
          <pc:docMk/>
          <pc:sldMk cId="1909638311" sldId="262"/>
        </pc:sldMkLst>
        <pc:spChg chg="mod">
          <ac:chgData name="Alfred Smith" userId="3c60a3631c0db8ad" providerId="LiveId" clId="{CD9FA2FF-DA57-4C9C-BA18-E2A7A6625320}" dt="2025-05-29T08:22:11.381" v="10"/>
          <ac:spMkLst>
            <pc:docMk/>
            <pc:sldMk cId="1909638311" sldId="262"/>
            <ac:spMk id="3" creationId="{A58184BD-88F1-BA02-40C1-D8403D0EEC0D}"/>
          </ac:spMkLst>
        </pc:spChg>
      </pc:sldChg>
      <pc:sldChg chg="modSp mod">
        <pc:chgData name="Alfred Smith" userId="3c60a3631c0db8ad" providerId="LiveId" clId="{CD9FA2FF-DA57-4C9C-BA18-E2A7A6625320}" dt="2025-05-29T08:22:32.691" v="12"/>
        <pc:sldMkLst>
          <pc:docMk/>
          <pc:sldMk cId="641208035" sldId="263"/>
        </pc:sldMkLst>
        <pc:spChg chg="mod">
          <ac:chgData name="Alfred Smith" userId="3c60a3631c0db8ad" providerId="LiveId" clId="{CD9FA2FF-DA57-4C9C-BA18-E2A7A6625320}" dt="2025-05-29T08:22:32.691" v="12"/>
          <ac:spMkLst>
            <pc:docMk/>
            <pc:sldMk cId="641208035" sldId="263"/>
            <ac:spMk id="3" creationId="{A58184BD-88F1-BA02-40C1-D8403D0EEC0D}"/>
          </ac:spMkLst>
        </pc:spChg>
      </pc:sldChg>
      <pc:sldChg chg="modSp mod">
        <pc:chgData name="Alfred Smith" userId="3c60a3631c0db8ad" providerId="LiveId" clId="{CD9FA2FF-DA57-4C9C-BA18-E2A7A6625320}" dt="2025-05-29T08:22:52.960" v="14"/>
        <pc:sldMkLst>
          <pc:docMk/>
          <pc:sldMk cId="4044745628" sldId="264"/>
        </pc:sldMkLst>
        <pc:spChg chg="mod">
          <ac:chgData name="Alfred Smith" userId="3c60a3631c0db8ad" providerId="LiveId" clId="{CD9FA2FF-DA57-4C9C-BA18-E2A7A6625320}" dt="2025-05-29T08:22:52.960" v="14"/>
          <ac:spMkLst>
            <pc:docMk/>
            <pc:sldMk cId="4044745628" sldId="264"/>
            <ac:spMk id="3" creationId="{A58184BD-88F1-BA02-40C1-D8403D0EEC0D}"/>
          </ac:spMkLst>
        </pc:spChg>
      </pc:sldChg>
      <pc:sldChg chg="modSp mod">
        <pc:chgData name="Alfred Smith" userId="3c60a3631c0db8ad" providerId="LiveId" clId="{CD9FA2FF-DA57-4C9C-BA18-E2A7A6625320}" dt="2025-05-29T08:23:20.043" v="17" actId="404"/>
        <pc:sldMkLst>
          <pc:docMk/>
          <pc:sldMk cId="978260341" sldId="265"/>
        </pc:sldMkLst>
        <pc:spChg chg="mod">
          <ac:chgData name="Alfred Smith" userId="3c60a3631c0db8ad" providerId="LiveId" clId="{CD9FA2FF-DA57-4C9C-BA18-E2A7A6625320}" dt="2025-05-29T08:23:20.043" v="17" actId="404"/>
          <ac:spMkLst>
            <pc:docMk/>
            <pc:sldMk cId="978260341" sldId="265"/>
            <ac:spMk id="3" creationId="{A58184BD-88F1-BA02-40C1-D8403D0EEC0D}"/>
          </ac:spMkLst>
        </pc:spChg>
      </pc:sldChg>
      <pc:sldChg chg="modSp mod">
        <pc:chgData name="Alfred Smith" userId="3c60a3631c0db8ad" providerId="LiveId" clId="{CD9FA2FF-DA57-4C9C-BA18-E2A7A6625320}" dt="2025-05-29T08:24:02.749" v="20" actId="404"/>
        <pc:sldMkLst>
          <pc:docMk/>
          <pc:sldMk cId="3575870363" sldId="266"/>
        </pc:sldMkLst>
        <pc:spChg chg="mod">
          <ac:chgData name="Alfred Smith" userId="3c60a3631c0db8ad" providerId="LiveId" clId="{CD9FA2FF-DA57-4C9C-BA18-E2A7A6625320}" dt="2025-05-29T08:24:02.749" v="20" actId="404"/>
          <ac:spMkLst>
            <pc:docMk/>
            <pc:sldMk cId="3575870363" sldId="266"/>
            <ac:spMk id="3" creationId="{A58184BD-88F1-BA02-40C1-D8403D0EEC0D}"/>
          </ac:spMkLst>
        </pc:spChg>
      </pc:sldChg>
      <pc:sldChg chg="modSp mod">
        <pc:chgData name="Alfred Smith" userId="3c60a3631c0db8ad" providerId="LiveId" clId="{CD9FA2FF-DA57-4C9C-BA18-E2A7A6625320}" dt="2025-05-29T08:24:29.071" v="22"/>
        <pc:sldMkLst>
          <pc:docMk/>
          <pc:sldMk cId="4017137865" sldId="267"/>
        </pc:sldMkLst>
        <pc:spChg chg="mod">
          <ac:chgData name="Alfred Smith" userId="3c60a3631c0db8ad" providerId="LiveId" clId="{CD9FA2FF-DA57-4C9C-BA18-E2A7A6625320}" dt="2025-05-29T08:24:29.071" v="22"/>
          <ac:spMkLst>
            <pc:docMk/>
            <pc:sldMk cId="4017137865" sldId="267"/>
            <ac:spMk id="3" creationId="{A58184BD-88F1-BA02-40C1-D8403D0EEC0D}"/>
          </ac:spMkLst>
        </pc:spChg>
      </pc:sldChg>
      <pc:sldChg chg="modSp mod">
        <pc:chgData name="Alfred Smith" userId="3c60a3631c0db8ad" providerId="LiveId" clId="{CD9FA2FF-DA57-4C9C-BA18-E2A7A6625320}" dt="2025-05-29T08:24:52.296" v="24"/>
        <pc:sldMkLst>
          <pc:docMk/>
          <pc:sldMk cId="3137811553" sldId="268"/>
        </pc:sldMkLst>
        <pc:spChg chg="mod">
          <ac:chgData name="Alfred Smith" userId="3c60a3631c0db8ad" providerId="LiveId" clId="{CD9FA2FF-DA57-4C9C-BA18-E2A7A6625320}" dt="2025-05-29T08:24:52.296" v="24"/>
          <ac:spMkLst>
            <pc:docMk/>
            <pc:sldMk cId="3137811553" sldId="268"/>
            <ac:spMk id="3" creationId="{A58184BD-88F1-BA02-40C1-D8403D0EEC0D}"/>
          </ac:spMkLst>
        </pc:spChg>
      </pc:sldChg>
      <pc:sldChg chg="modSp mod">
        <pc:chgData name="Alfred Smith" userId="3c60a3631c0db8ad" providerId="LiveId" clId="{CD9FA2FF-DA57-4C9C-BA18-E2A7A6625320}" dt="2025-05-29T08:25:09.776" v="26"/>
        <pc:sldMkLst>
          <pc:docMk/>
          <pc:sldMk cId="100491716" sldId="269"/>
        </pc:sldMkLst>
        <pc:spChg chg="mod">
          <ac:chgData name="Alfred Smith" userId="3c60a3631c0db8ad" providerId="LiveId" clId="{CD9FA2FF-DA57-4C9C-BA18-E2A7A6625320}" dt="2025-05-29T08:25:09.776" v="26"/>
          <ac:spMkLst>
            <pc:docMk/>
            <pc:sldMk cId="100491716" sldId="269"/>
            <ac:spMk id="3" creationId="{A58184BD-88F1-BA02-40C1-D8403D0EEC0D}"/>
          </ac:spMkLst>
        </pc:spChg>
      </pc:sldChg>
      <pc:sldChg chg="modSp">
        <pc:chgData name="Alfred Smith" userId="3c60a3631c0db8ad" providerId="LiveId" clId="{CD9FA2FF-DA57-4C9C-BA18-E2A7A6625320}" dt="2025-05-29T08:20:17.697" v="2"/>
        <pc:sldMkLst>
          <pc:docMk/>
          <pc:sldMk cId="4120481681" sldId="270"/>
        </pc:sldMkLst>
        <pc:spChg chg="mod">
          <ac:chgData name="Alfred Smith" userId="3c60a3631c0db8ad" providerId="LiveId" clId="{CD9FA2FF-DA57-4C9C-BA18-E2A7A6625320}" dt="2025-05-29T08:20:17.697" v="2"/>
          <ac:spMkLst>
            <pc:docMk/>
            <pc:sldMk cId="4120481681" sldId="270"/>
            <ac:spMk id="3" creationId="{731304D6-2344-40F4-4F82-C4892F616565}"/>
          </ac:spMkLst>
        </pc:spChg>
      </pc:sldChg>
      <pc:sldChg chg="modSp">
        <pc:chgData name="Alfred Smith" userId="3c60a3631c0db8ad" providerId="LiveId" clId="{CD9FA2FF-DA57-4C9C-BA18-E2A7A6625320}" dt="2025-05-29T08:20:17.697" v="2"/>
        <pc:sldMkLst>
          <pc:docMk/>
          <pc:sldMk cId="939110669" sldId="271"/>
        </pc:sldMkLst>
        <pc:spChg chg="mod">
          <ac:chgData name="Alfred Smith" userId="3c60a3631c0db8ad" providerId="LiveId" clId="{CD9FA2FF-DA57-4C9C-BA18-E2A7A6625320}" dt="2025-05-29T08:20:17.697" v="2"/>
          <ac:spMkLst>
            <pc:docMk/>
            <pc:sldMk cId="939110669" sldId="271"/>
            <ac:spMk id="4" creationId="{6C8A3403-0080-A88E-2A34-FA89B7C638DE}"/>
          </ac:spMkLst>
        </pc:spChg>
      </pc:sldChg>
      <pc:sldChg chg="modSp">
        <pc:chgData name="Alfred Smith" userId="3c60a3631c0db8ad" providerId="LiveId" clId="{CD9FA2FF-DA57-4C9C-BA18-E2A7A6625320}" dt="2025-05-29T08:20:17.697" v="2"/>
        <pc:sldMkLst>
          <pc:docMk/>
          <pc:sldMk cId="4024569785" sldId="272"/>
        </pc:sldMkLst>
        <pc:spChg chg="mod">
          <ac:chgData name="Alfred Smith" userId="3c60a3631c0db8ad" providerId="LiveId" clId="{CD9FA2FF-DA57-4C9C-BA18-E2A7A6625320}" dt="2025-05-29T08:20:17.697" v="2"/>
          <ac:spMkLst>
            <pc:docMk/>
            <pc:sldMk cId="4024569785" sldId="272"/>
            <ac:spMk id="4" creationId="{D6FEFF0A-A170-4DCC-8821-2F6DA9D8B36B}"/>
          </ac:spMkLst>
        </pc:spChg>
      </pc:sldChg>
      <pc:sldChg chg="modSp">
        <pc:chgData name="Alfred Smith" userId="3c60a3631c0db8ad" providerId="LiveId" clId="{CD9FA2FF-DA57-4C9C-BA18-E2A7A6625320}" dt="2025-05-29T08:20:17.697" v="2"/>
        <pc:sldMkLst>
          <pc:docMk/>
          <pc:sldMk cId="487179600" sldId="273"/>
        </pc:sldMkLst>
        <pc:spChg chg="mod">
          <ac:chgData name="Alfred Smith" userId="3c60a3631c0db8ad" providerId="LiveId" clId="{CD9FA2FF-DA57-4C9C-BA18-E2A7A6625320}" dt="2025-05-29T08:20:17.697" v="2"/>
          <ac:spMkLst>
            <pc:docMk/>
            <pc:sldMk cId="487179600" sldId="273"/>
            <ac:spMk id="4" creationId="{913C2B3D-8DF8-6B90-4863-0E9EE269A88B}"/>
          </ac:spMkLst>
        </pc:spChg>
      </pc:sldChg>
      <pc:sldChg chg="modSp">
        <pc:chgData name="Alfred Smith" userId="3c60a3631c0db8ad" providerId="LiveId" clId="{CD9FA2FF-DA57-4C9C-BA18-E2A7A6625320}" dt="2025-05-29T08:20:17.697" v="2"/>
        <pc:sldMkLst>
          <pc:docMk/>
          <pc:sldMk cId="2168401200" sldId="274"/>
        </pc:sldMkLst>
        <pc:spChg chg="mod">
          <ac:chgData name="Alfred Smith" userId="3c60a3631c0db8ad" providerId="LiveId" clId="{CD9FA2FF-DA57-4C9C-BA18-E2A7A6625320}" dt="2025-05-29T08:20:17.697" v="2"/>
          <ac:spMkLst>
            <pc:docMk/>
            <pc:sldMk cId="2168401200" sldId="274"/>
            <ac:spMk id="4" creationId="{D1D8D92F-1044-1869-0905-141C94F51C0F}"/>
          </ac:spMkLst>
        </pc:spChg>
      </pc:sldChg>
      <pc:sldChg chg="modSp">
        <pc:chgData name="Alfred Smith" userId="3c60a3631c0db8ad" providerId="LiveId" clId="{CD9FA2FF-DA57-4C9C-BA18-E2A7A6625320}" dt="2025-05-29T08:20:17.697" v="2"/>
        <pc:sldMkLst>
          <pc:docMk/>
          <pc:sldMk cId="2996969115" sldId="275"/>
        </pc:sldMkLst>
        <pc:spChg chg="mod">
          <ac:chgData name="Alfred Smith" userId="3c60a3631c0db8ad" providerId="LiveId" clId="{CD9FA2FF-DA57-4C9C-BA18-E2A7A6625320}" dt="2025-05-29T08:20:17.697" v="2"/>
          <ac:spMkLst>
            <pc:docMk/>
            <pc:sldMk cId="2996969115" sldId="275"/>
            <ac:spMk id="6" creationId="{18ACD604-B991-02FD-1EE7-351436F441F3}"/>
          </ac:spMkLst>
        </pc:spChg>
      </pc:sldChg>
      <pc:sldChg chg="modSp">
        <pc:chgData name="Alfred Smith" userId="3c60a3631c0db8ad" providerId="LiveId" clId="{CD9FA2FF-DA57-4C9C-BA18-E2A7A6625320}" dt="2025-05-29T08:20:17.697" v="2"/>
        <pc:sldMkLst>
          <pc:docMk/>
          <pc:sldMk cId="2390376940" sldId="276"/>
        </pc:sldMkLst>
        <pc:spChg chg="mod">
          <ac:chgData name="Alfred Smith" userId="3c60a3631c0db8ad" providerId="LiveId" clId="{CD9FA2FF-DA57-4C9C-BA18-E2A7A6625320}" dt="2025-05-29T08:20:17.697" v="2"/>
          <ac:spMkLst>
            <pc:docMk/>
            <pc:sldMk cId="2390376940" sldId="276"/>
            <ac:spMk id="4" creationId="{94EFE66E-A33F-062C-D880-4CAF8766F257}"/>
          </ac:spMkLst>
        </pc:spChg>
      </pc:sldChg>
      <pc:sldChg chg="modSp">
        <pc:chgData name="Alfred Smith" userId="3c60a3631c0db8ad" providerId="LiveId" clId="{CD9FA2FF-DA57-4C9C-BA18-E2A7A6625320}" dt="2025-05-29T08:20:17.697" v="2"/>
        <pc:sldMkLst>
          <pc:docMk/>
          <pc:sldMk cId="4265919077" sldId="277"/>
        </pc:sldMkLst>
        <pc:spChg chg="mod">
          <ac:chgData name="Alfred Smith" userId="3c60a3631c0db8ad" providerId="LiveId" clId="{CD9FA2FF-DA57-4C9C-BA18-E2A7A6625320}" dt="2025-05-29T08:20:17.697" v="2"/>
          <ac:spMkLst>
            <pc:docMk/>
            <pc:sldMk cId="4265919077" sldId="277"/>
            <ac:spMk id="5" creationId="{DEAB031D-CEAB-8538-15B4-8A1A9080F91F}"/>
          </ac:spMkLst>
        </pc:spChg>
      </pc:sldChg>
      <pc:sldChg chg="modSp">
        <pc:chgData name="Alfred Smith" userId="3c60a3631c0db8ad" providerId="LiveId" clId="{CD9FA2FF-DA57-4C9C-BA18-E2A7A6625320}" dt="2025-05-29T08:20:17.697" v="2"/>
        <pc:sldMkLst>
          <pc:docMk/>
          <pc:sldMk cId="210266664" sldId="278"/>
        </pc:sldMkLst>
        <pc:spChg chg="mod">
          <ac:chgData name="Alfred Smith" userId="3c60a3631c0db8ad" providerId="LiveId" clId="{CD9FA2FF-DA57-4C9C-BA18-E2A7A6625320}" dt="2025-05-29T08:20:17.697" v="2"/>
          <ac:spMkLst>
            <pc:docMk/>
            <pc:sldMk cId="210266664" sldId="278"/>
            <ac:spMk id="4" creationId="{672233E7-5361-878F-9CFF-87DCB38BF197}"/>
          </ac:spMkLst>
        </pc:spChg>
      </pc:sldChg>
      <pc:sldChg chg="modSp">
        <pc:chgData name="Alfred Smith" userId="3c60a3631c0db8ad" providerId="LiveId" clId="{CD9FA2FF-DA57-4C9C-BA18-E2A7A6625320}" dt="2025-05-29T08:20:17.697" v="2"/>
        <pc:sldMkLst>
          <pc:docMk/>
          <pc:sldMk cId="888433145" sldId="279"/>
        </pc:sldMkLst>
        <pc:spChg chg="mod">
          <ac:chgData name="Alfred Smith" userId="3c60a3631c0db8ad" providerId="LiveId" clId="{CD9FA2FF-DA57-4C9C-BA18-E2A7A6625320}" dt="2025-05-29T08:20:17.697" v="2"/>
          <ac:spMkLst>
            <pc:docMk/>
            <pc:sldMk cId="888433145" sldId="279"/>
            <ac:spMk id="5" creationId="{E40089A0-8098-4352-CC73-5429DE014CDE}"/>
          </ac:spMkLst>
        </pc:spChg>
      </pc:sldChg>
      <pc:sldChg chg="modSp">
        <pc:chgData name="Alfred Smith" userId="3c60a3631c0db8ad" providerId="LiveId" clId="{CD9FA2FF-DA57-4C9C-BA18-E2A7A6625320}" dt="2025-05-29T08:20:17.697" v="2"/>
        <pc:sldMkLst>
          <pc:docMk/>
          <pc:sldMk cId="791300187" sldId="280"/>
        </pc:sldMkLst>
        <pc:spChg chg="mod">
          <ac:chgData name="Alfred Smith" userId="3c60a3631c0db8ad" providerId="LiveId" clId="{CD9FA2FF-DA57-4C9C-BA18-E2A7A6625320}" dt="2025-05-29T08:20:17.697" v="2"/>
          <ac:spMkLst>
            <pc:docMk/>
            <pc:sldMk cId="791300187" sldId="280"/>
            <ac:spMk id="4" creationId="{A589132B-A149-E63C-8CDE-A1976F22E31A}"/>
          </ac:spMkLst>
        </pc:spChg>
      </pc:sldChg>
      <pc:sldChg chg="addSp modSp mod">
        <pc:chgData name="Alfred Smith" userId="3c60a3631c0db8ad" providerId="LiveId" clId="{CD9FA2FF-DA57-4C9C-BA18-E2A7A6625320}" dt="2025-05-29T08:25:59.185" v="29"/>
        <pc:sldMkLst>
          <pc:docMk/>
          <pc:sldMk cId="1922139011" sldId="281"/>
        </pc:sldMkLst>
        <pc:spChg chg="add mod">
          <ac:chgData name="Alfred Smith" userId="3c60a3631c0db8ad" providerId="LiveId" clId="{CD9FA2FF-DA57-4C9C-BA18-E2A7A6625320}" dt="2025-05-29T08:25:43.894" v="28"/>
          <ac:spMkLst>
            <pc:docMk/>
            <pc:sldMk cId="1922139011" sldId="281"/>
            <ac:spMk id="2" creationId="{CD9EDD66-9DC8-1927-15BC-1981C48CAB7B}"/>
          </ac:spMkLst>
        </pc:spChg>
        <pc:spChg chg="mod">
          <ac:chgData name="Alfred Smith" userId="3c60a3631c0db8ad" providerId="LiveId" clId="{CD9FA2FF-DA57-4C9C-BA18-E2A7A6625320}" dt="2025-05-29T08:25:59.185" v="29"/>
          <ac:spMkLst>
            <pc:docMk/>
            <pc:sldMk cId="1922139011" sldId="281"/>
            <ac:spMk id="3" creationId="{A58184BD-88F1-BA02-40C1-D8403D0EEC0D}"/>
          </ac:spMkLst>
        </pc:spChg>
        <pc:spChg chg="add mod">
          <ac:chgData name="Alfred Smith" userId="3c60a3631c0db8ad" providerId="LiveId" clId="{CD9FA2FF-DA57-4C9C-BA18-E2A7A6625320}" dt="2025-05-29T08:25:43.894" v="28"/>
          <ac:spMkLst>
            <pc:docMk/>
            <pc:sldMk cId="1922139011" sldId="281"/>
            <ac:spMk id="5" creationId="{FEEFE029-295A-07AA-CB72-C9FA34C60DC3}"/>
          </ac:spMkLst>
        </pc:spChg>
      </pc:sldChg>
      <pc:sldChg chg="modSp">
        <pc:chgData name="Alfred Smith" userId="3c60a3631c0db8ad" providerId="LiveId" clId="{CD9FA2FF-DA57-4C9C-BA18-E2A7A6625320}" dt="2025-05-29T08:20:17.697" v="2"/>
        <pc:sldMkLst>
          <pc:docMk/>
          <pc:sldMk cId="1126511635" sldId="282"/>
        </pc:sldMkLst>
        <pc:spChg chg="mod">
          <ac:chgData name="Alfred Smith" userId="3c60a3631c0db8ad" providerId="LiveId" clId="{CD9FA2FF-DA57-4C9C-BA18-E2A7A6625320}" dt="2025-05-29T08:20:17.697" v="2"/>
          <ac:spMkLst>
            <pc:docMk/>
            <pc:sldMk cId="1126511635" sldId="282"/>
            <ac:spMk id="4" creationId="{307F76AF-1FF6-70D5-B2A0-1007884AE277}"/>
          </ac:spMkLst>
        </pc:spChg>
      </pc:sldChg>
    </pc:docChg>
  </pc:docChgLst>
  <pc:docChgLst>
    <pc:chgData name="Leonie Smith" userId="fed1330f33f5650e" providerId="LiveId" clId="{EBBC76AC-6604-408D-A7C9-3166EC76BE14}"/>
    <pc:docChg chg="custSel modSld">
      <pc:chgData name="Leonie Smith" userId="fed1330f33f5650e" providerId="LiveId" clId="{EBBC76AC-6604-408D-A7C9-3166EC76BE14}" dt="2023-05-12T02:57:37.123" v="91" actId="5793"/>
      <pc:docMkLst>
        <pc:docMk/>
      </pc:docMkLst>
      <pc:sldChg chg="addSp delSp modSp mod modTransition modAnim modNotesTx">
        <pc:chgData name="Leonie Smith" userId="fed1330f33f5650e" providerId="LiveId" clId="{EBBC76AC-6604-408D-A7C9-3166EC76BE14}" dt="2023-05-12T02:57:37.123" v="91" actId="5793"/>
        <pc:sldMkLst>
          <pc:docMk/>
          <pc:sldMk cId="1499918570" sldId="257"/>
        </pc:sldMkLst>
      </pc:sldChg>
      <pc:sldChg chg="addSp delSp modSp mod modTransition modAnim">
        <pc:chgData name="Leonie Smith" userId="fed1330f33f5650e" providerId="LiveId" clId="{EBBC76AC-6604-408D-A7C9-3166EC76BE14}" dt="2023-05-10T04:42:52.266" v="13"/>
        <pc:sldMkLst>
          <pc:docMk/>
          <pc:sldMk cId="454763615" sldId="259"/>
        </pc:sldMkLst>
      </pc:sldChg>
      <pc:sldChg chg="addSp delSp modSp mod modTransition modAnim">
        <pc:chgData name="Leonie Smith" userId="fed1330f33f5650e" providerId="LiveId" clId="{EBBC76AC-6604-408D-A7C9-3166EC76BE14}" dt="2023-05-10T04:44:48.426" v="17"/>
        <pc:sldMkLst>
          <pc:docMk/>
          <pc:sldMk cId="2346136586" sldId="260"/>
        </pc:sldMkLst>
      </pc:sldChg>
      <pc:sldChg chg="addSp delSp modSp mod modTransition modAnim">
        <pc:chgData name="Leonie Smith" userId="fed1330f33f5650e" providerId="LiveId" clId="{EBBC76AC-6604-408D-A7C9-3166EC76BE14}" dt="2023-05-10T04:49:14.225" v="24"/>
        <pc:sldMkLst>
          <pc:docMk/>
          <pc:sldMk cId="4037329247" sldId="261"/>
        </pc:sldMkLst>
      </pc:sldChg>
      <pc:sldChg chg="addSp delSp modSp mod modTransition modAnim">
        <pc:chgData name="Leonie Smith" userId="fed1330f33f5650e" providerId="LiveId" clId="{EBBC76AC-6604-408D-A7C9-3166EC76BE14}" dt="2023-05-10T04:52:10.515" v="28"/>
        <pc:sldMkLst>
          <pc:docMk/>
          <pc:sldMk cId="1909638311" sldId="262"/>
        </pc:sldMkLst>
      </pc:sldChg>
      <pc:sldChg chg="addSp delSp modSp mod modTransition modAnim">
        <pc:chgData name="Leonie Smith" userId="fed1330f33f5650e" providerId="LiveId" clId="{EBBC76AC-6604-408D-A7C9-3166EC76BE14}" dt="2023-05-10T04:57:08.997" v="47"/>
        <pc:sldMkLst>
          <pc:docMk/>
          <pc:sldMk cId="641208035" sldId="263"/>
        </pc:sldMkLst>
      </pc:sldChg>
      <pc:sldChg chg="addSp delSp modSp mod modTransition modAnim">
        <pc:chgData name="Leonie Smith" userId="fed1330f33f5650e" providerId="LiveId" clId="{EBBC76AC-6604-408D-A7C9-3166EC76BE14}" dt="2023-05-10T04:59:11.625" v="51"/>
        <pc:sldMkLst>
          <pc:docMk/>
          <pc:sldMk cId="4044745628" sldId="264"/>
        </pc:sldMkLst>
      </pc:sldChg>
      <pc:sldChg chg="addSp delSp modSp mod modTransition modAnim">
        <pc:chgData name="Leonie Smith" userId="fed1330f33f5650e" providerId="LiveId" clId="{EBBC76AC-6604-408D-A7C9-3166EC76BE14}" dt="2023-05-10T05:01:47.533" v="58"/>
        <pc:sldMkLst>
          <pc:docMk/>
          <pc:sldMk cId="978260341" sldId="265"/>
        </pc:sldMkLst>
      </pc:sldChg>
      <pc:sldChg chg="addSp modSp">
        <pc:chgData name="Leonie Smith" userId="fed1330f33f5650e" providerId="LiveId" clId="{EBBC76AC-6604-408D-A7C9-3166EC76BE14}" dt="2023-05-10T05:04:44.960" v="59"/>
        <pc:sldMkLst>
          <pc:docMk/>
          <pc:sldMk cId="3575870363" sldId="266"/>
        </pc:sldMkLst>
      </pc:sldChg>
      <pc:sldChg chg="addSp delSp modSp mod modTransition modAnim">
        <pc:chgData name="Leonie Smith" userId="fed1330f33f5650e" providerId="LiveId" clId="{EBBC76AC-6604-408D-A7C9-3166EC76BE14}" dt="2023-05-10T05:07:54.240" v="69"/>
        <pc:sldMkLst>
          <pc:docMk/>
          <pc:sldMk cId="4017137865" sldId="267"/>
        </pc:sldMkLst>
      </pc:sldChg>
      <pc:sldChg chg="addSp modSp">
        <pc:chgData name="Leonie Smith" userId="fed1330f33f5650e" providerId="LiveId" clId="{EBBC76AC-6604-408D-A7C9-3166EC76BE14}" dt="2023-05-10T05:09:02.383" v="70"/>
        <pc:sldMkLst>
          <pc:docMk/>
          <pc:sldMk cId="3137811553" sldId="268"/>
        </pc:sldMkLst>
      </pc:sldChg>
      <pc:sldChg chg="addSp delSp modSp mod modTransition modAnim">
        <pc:chgData name="Leonie Smith" userId="fed1330f33f5650e" providerId="LiveId" clId="{EBBC76AC-6604-408D-A7C9-3166EC76BE14}" dt="2023-05-10T05:14:47.948" v="83"/>
        <pc:sldMkLst>
          <pc:docMk/>
          <pc:sldMk cId="100491716" sldId="269"/>
        </pc:sldMkLst>
      </pc:sldChg>
      <pc:sldChg chg="addSp delSp modSp mod modTransition modAnim">
        <pc:chgData name="Leonie Smith" userId="fed1330f33f5650e" providerId="LiveId" clId="{EBBC76AC-6604-408D-A7C9-3166EC76BE14}" dt="2023-05-10T05:17:07.384" v="87"/>
        <pc:sldMkLst>
          <pc:docMk/>
          <pc:sldMk cId="1922139011" sldId="281"/>
        </pc:sldMkLst>
      </pc:sldChg>
    </pc:docChg>
  </pc:docChgLst>
  <pc:docChgLst>
    <pc:chgData name="Alfred Smith" userId="3c60a3631c0db8ad" providerId="LiveId" clId="{362237C2-8252-4DD6-A045-616CE54B9362}"/>
    <pc:docChg chg="custSel modSld">
      <pc:chgData name="Alfred Smith" userId="3c60a3631c0db8ad" providerId="LiveId" clId="{362237C2-8252-4DD6-A045-616CE54B9362}" dt="2024-07-26T04:20:17.972" v="29"/>
      <pc:docMkLst>
        <pc:docMk/>
      </pc:docMkLst>
      <pc:sldChg chg="modSp mod">
        <pc:chgData name="Alfred Smith" userId="3c60a3631c0db8ad" providerId="LiveId" clId="{362237C2-8252-4DD6-A045-616CE54B9362}" dt="2024-07-26T02:58:50.426" v="3" actId="27636"/>
        <pc:sldMkLst>
          <pc:docMk/>
          <pc:sldMk cId="1499918570" sldId="257"/>
        </pc:sldMkLst>
      </pc:sldChg>
      <pc:sldChg chg="modSp mod">
        <pc:chgData name="Alfred Smith" userId="3c60a3631c0db8ad" providerId="LiveId" clId="{362237C2-8252-4DD6-A045-616CE54B9362}" dt="2024-07-26T04:17:05.157" v="6"/>
        <pc:sldMkLst>
          <pc:docMk/>
          <pc:sldMk cId="2346136586" sldId="260"/>
        </pc:sldMkLst>
      </pc:sldChg>
      <pc:sldChg chg="modSp mod">
        <pc:chgData name="Alfred Smith" userId="3c60a3631c0db8ad" providerId="LiveId" clId="{362237C2-8252-4DD6-A045-616CE54B9362}" dt="2024-07-26T04:17:27.804" v="8"/>
        <pc:sldMkLst>
          <pc:docMk/>
          <pc:sldMk cId="4037329247" sldId="261"/>
        </pc:sldMkLst>
      </pc:sldChg>
      <pc:sldChg chg="modSp mod">
        <pc:chgData name="Alfred Smith" userId="3c60a3631c0db8ad" providerId="LiveId" clId="{362237C2-8252-4DD6-A045-616CE54B9362}" dt="2024-07-26T04:17:42.947" v="11"/>
        <pc:sldMkLst>
          <pc:docMk/>
          <pc:sldMk cId="1909638311" sldId="262"/>
        </pc:sldMkLst>
      </pc:sldChg>
      <pc:sldChg chg="modSp mod">
        <pc:chgData name="Alfred Smith" userId="3c60a3631c0db8ad" providerId="LiveId" clId="{362237C2-8252-4DD6-A045-616CE54B9362}" dt="2024-07-26T04:18:03.457" v="13"/>
        <pc:sldMkLst>
          <pc:docMk/>
          <pc:sldMk cId="641208035" sldId="263"/>
        </pc:sldMkLst>
      </pc:sldChg>
      <pc:sldChg chg="modSp mod">
        <pc:chgData name="Alfred Smith" userId="3c60a3631c0db8ad" providerId="LiveId" clId="{362237C2-8252-4DD6-A045-616CE54B9362}" dt="2024-07-26T04:18:17.643" v="15"/>
        <pc:sldMkLst>
          <pc:docMk/>
          <pc:sldMk cId="4044745628" sldId="264"/>
        </pc:sldMkLst>
      </pc:sldChg>
      <pc:sldChg chg="modSp mod">
        <pc:chgData name="Alfred Smith" userId="3c60a3631c0db8ad" providerId="LiveId" clId="{362237C2-8252-4DD6-A045-616CE54B9362}" dt="2024-07-26T04:18:40.159" v="17"/>
        <pc:sldMkLst>
          <pc:docMk/>
          <pc:sldMk cId="978260341" sldId="265"/>
        </pc:sldMkLst>
      </pc:sldChg>
      <pc:sldChg chg="modSp mod">
        <pc:chgData name="Alfred Smith" userId="3c60a3631c0db8ad" providerId="LiveId" clId="{362237C2-8252-4DD6-A045-616CE54B9362}" dt="2024-07-26T04:18:58.585" v="19"/>
        <pc:sldMkLst>
          <pc:docMk/>
          <pc:sldMk cId="3575870363" sldId="266"/>
        </pc:sldMkLst>
      </pc:sldChg>
      <pc:sldChg chg="modSp mod">
        <pc:chgData name="Alfred Smith" userId="3c60a3631c0db8ad" providerId="LiveId" clId="{362237C2-8252-4DD6-A045-616CE54B9362}" dt="2024-07-26T04:19:16.517" v="23" actId="6549"/>
        <pc:sldMkLst>
          <pc:docMk/>
          <pc:sldMk cId="4017137865" sldId="267"/>
        </pc:sldMkLst>
      </pc:sldChg>
      <pc:sldChg chg="modSp mod">
        <pc:chgData name="Alfred Smith" userId="3c60a3631c0db8ad" providerId="LiveId" clId="{362237C2-8252-4DD6-A045-616CE54B9362}" dt="2024-07-26T04:19:38.499" v="25"/>
        <pc:sldMkLst>
          <pc:docMk/>
          <pc:sldMk cId="3137811553" sldId="268"/>
        </pc:sldMkLst>
      </pc:sldChg>
      <pc:sldChg chg="modSp mod">
        <pc:chgData name="Alfred Smith" userId="3c60a3631c0db8ad" providerId="LiveId" clId="{362237C2-8252-4DD6-A045-616CE54B9362}" dt="2024-07-26T04:19:57.039" v="27"/>
        <pc:sldMkLst>
          <pc:docMk/>
          <pc:sldMk cId="100491716" sldId="269"/>
        </pc:sldMkLst>
      </pc:sldChg>
      <pc:sldChg chg="addSp modSp">
        <pc:chgData name="Alfred Smith" userId="3c60a3631c0db8ad" providerId="LiveId" clId="{362237C2-8252-4DD6-A045-616CE54B9362}" dt="2024-07-26T03:02:29.824" v="4"/>
        <pc:sldMkLst>
          <pc:docMk/>
          <pc:sldMk cId="4120481681" sldId="270"/>
        </pc:sldMkLst>
      </pc:sldChg>
      <pc:sldChg chg="modSp mod">
        <pc:chgData name="Alfred Smith" userId="3c60a3631c0db8ad" providerId="LiveId" clId="{362237C2-8252-4DD6-A045-616CE54B9362}" dt="2024-07-26T04:20:17.972" v="29"/>
        <pc:sldMkLst>
          <pc:docMk/>
          <pc:sldMk cId="1922139011" sldId="281"/>
        </pc:sldMkLst>
      </pc:sldChg>
    </pc:docChg>
  </pc:docChgLst>
  <pc:docChgLst>
    <pc:chgData name="Alfred Smith" userId="3c60a3631c0db8ad" providerId="LiveId" clId="{6A46C85C-7AA9-4FA1-951C-7B0C24F24CDA}"/>
    <pc:docChg chg="custSel modSld">
      <pc:chgData name="Alfred Smith" userId="3c60a3631c0db8ad" providerId="LiveId" clId="{6A46C85C-7AA9-4FA1-951C-7B0C24F24CDA}" dt="2025-05-06T13:26:51.728" v="20" actId="1076"/>
      <pc:docMkLst>
        <pc:docMk/>
      </pc:docMkLst>
      <pc:sldChg chg="addSp delSp modSp mod">
        <pc:chgData name="Alfred Smith" userId="3c60a3631c0db8ad" providerId="LiveId" clId="{6A46C85C-7AA9-4FA1-951C-7B0C24F24CDA}" dt="2025-05-06T13:25:18.739" v="2"/>
        <pc:sldMkLst>
          <pc:docMk/>
          <pc:sldMk cId="1499918570" sldId="257"/>
        </pc:sldMkLst>
        <pc:spChg chg="add mod">
          <ac:chgData name="Alfred Smith" userId="3c60a3631c0db8ad" providerId="LiveId" clId="{6A46C85C-7AA9-4FA1-951C-7B0C24F24CDA}" dt="2025-05-06T13:25:18.739" v="2"/>
          <ac:spMkLst>
            <pc:docMk/>
            <pc:sldMk cId="1499918570" sldId="257"/>
            <ac:spMk id="7" creationId="{5D965BD1-FA44-8687-FE65-89D59B4804F8}"/>
          </ac:spMkLst>
        </pc:spChg>
      </pc:sldChg>
      <pc:sldChg chg="modSp">
        <pc:chgData name="Alfred Smith" userId="3c60a3631c0db8ad" providerId="LiveId" clId="{6A46C85C-7AA9-4FA1-951C-7B0C24F24CDA}" dt="2025-05-06T13:25:46.346" v="3"/>
        <pc:sldMkLst>
          <pc:docMk/>
          <pc:sldMk cId="3788111665" sldId="258"/>
        </pc:sldMkLst>
        <pc:spChg chg="mod">
          <ac:chgData name="Alfred Smith" userId="3c60a3631c0db8ad" providerId="LiveId" clId="{6A46C85C-7AA9-4FA1-951C-7B0C24F24CDA}" dt="2025-05-06T13:25:46.346" v="3"/>
          <ac:spMkLst>
            <pc:docMk/>
            <pc:sldMk cId="3788111665" sldId="258"/>
            <ac:spMk id="3" creationId="{092B82CE-6015-0B7D-1B60-DDC8D29DEB25}"/>
          </ac:spMkLst>
        </pc:spChg>
      </pc:sldChg>
      <pc:sldChg chg="modSp">
        <pc:chgData name="Alfred Smith" userId="3c60a3631c0db8ad" providerId="LiveId" clId="{6A46C85C-7AA9-4FA1-951C-7B0C24F24CDA}" dt="2025-05-06T13:25:46.346" v="3"/>
        <pc:sldMkLst>
          <pc:docMk/>
          <pc:sldMk cId="454763615" sldId="259"/>
        </pc:sldMkLst>
        <pc:spChg chg="mod">
          <ac:chgData name="Alfred Smith" userId="3c60a3631c0db8ad" providerId="LiveId" clId="{6A46C85C-7AA9-4FA1-951C-7B0C24F24CDA}" dt="2025-05-06T13:25:46.346" v="3"/>
          <ac:spMkLst>
            <pc:docMk/>
            <pc:sldMk cId="454763615" sldId="259"/>
            <ac:spMk id="3" creationId="{A58184BD-88F1-BA02-40C1-D8403D0EEC0D}"/>
          </ac:spMkLst>
        </pc:spChg>
      </pc:sldChg>
      <pc:sldChg chg="modSp mod">
        <pc:chgData name="Alfred Smith" userId="3c60a3631c0db8ad" providerId="LiveId" clId="{6A46C85C-7AA9-4FA1-951C-7B0C24F24CDA}" dt="2025-05-06T13:26:07.087" v="4" actId="1076"/>
        <pc:sldMkLst>
          <pc:docMk/>
          <pc:sldMk cId="2346136586" sldId="260"/>
        </pc:sldMkLst>
        <pc:spChg chg="mod">
          <ac:chgData name="Alfred Smith" userId="3c60a3631c0db8ad" providerId="LiveId" clId="{6A46C85C-7AA9-4FA1-951C-7B0C24F24CDA}" dt="2025-05-06T13:26:07.087" v="4" actId="1076"/>
          <ac:spMkLst>
            <pc:docMk/>
            <pc:sldMk cId="2346136586" sldId="260"/>
            <ac:spMk id="3" creationId="{A58184BD-88F1-BA02-40C1-D8403D0EEC0D}"/>
          </ac:spMkLst>
        </pc:spChg>
        <pc:spChg chg="mod">
          <ac:chgData name="Alfred Smith" userId="3c60a3631c0db8ad" providerId="LiveId" clId="{6A46C85C-7AA9-4FA1-951C-7B0C24F24CDA}" dt="2025-05-06T13:26:07.087" v="4" actId="1076"/>
          <ac:spMkLst>
            <pc:docMk/>
            <pc:sldMk cId="2346136586" sldId="260"/>
            <ac:spMk id="4" creationId="{EE2AC625-9141-A801-F431-DD5F79396320}"/>
          </ac:spMkLst>
        </pc:spChg>
      </pc:sldChg>
      <pc:sldChg chg="modSp mod">
        <pc:chgData name="Alfred Smith" userId="3c60a3631c0db8ad" providerId="LiveId" clId="{6A46C85C-7AA9-4FA1-951C-7B0C24F24CDA}" dt="2025-05-06T13:26:51.728" v="20" actId="1076"/>
        <pc:sldMkLst>
          <pc:docMk/>
          <pc:sldMk cId="4037329247" sldId="261"/>
        </pc:sldMkLst>
        <pc:spChg chg="mod">
          <ac:chgData name="Alfred Smith" userId="3c60a3631c0db8ad" providerId="LiveId" clId="{6A46C85C-7AA9-4FA1-951C-7B0C24F24CDA}" dt="2025-05-06T13:26:51.728" v="20" actId="1076"/>
          <ac:spMkLst>
            <pc:docMk/>
            <pc:sldMk cId="4037329247" sldId="261"/>
            <ac:spMk id="3" creationId="{A58184BD-88F1-BA02-40C1-D8403D0EEC0D}"/>
          </ac:spMkLst>
        </pc:spChg>
        <pc:spChg chg="mod">
          <ac:chgData name="Alfred Smith" userId="3c60a3631c0db8ad" providerId="LiveId" clId="{6A46C85C-7AA9-4FA1-951C-7B0C24F24CDA}" dt="2025-05-06T13:26:51.728" v="20" actId="1076"/>
          <ac:spMkLst>
            <pc:docMk/>
            <pc:sldMk cId="4037329247" sldId="261"/>
            <ac:spMk id="4" creationId="{EE2AC625-9141-A801-F431-DD5F79396320}"/>
          </ac:spMkLst>
        </pc:spChg>
      </pc:sldChg>
      <pc:sldChg chg="modSp">
        <pc:chgData name="Alfred Smith" userId="3c60a3631c0db8ad" providerId="LiveId" clId="{6A46C85C-7AA9-4FA1-951C-7B0C24F24CDA}" dt="2025-05-06T13:25:46.346" v="3"/>
        <pc:sldMkLst>
          <pc:docMk/>
          <pc:sldMk cId="4120481681" sldId="270"/>
        </pc:sldMkLst>
        <pc:spChg chg="mod">
          <ac:chgData name="Alfred Smith" userId="3c60a3631c0db8ad" providerId="LiveId" clId="{6A46C85C-7AA9-4FA1-951C-7B0C24F24CDA}" dt="2025-05-06T13:25:46.346" v="3"/>
          <ac:spMkLst>
            <pc:docMk/>
            <pc:sldMk cId="4120481681" sldId="270"/>
            <ac:spMk id="3" creationId="{731304D6-2344-40F4-4F82-C4892F616565}"/>
          </ac:spMkLst>
        </pc:spChg>
      </pc:sldChg>
      <pc:sldChg chg="modSp">
        <pc:chgData name="Alfred Smith" userId="3c60a3631c0db8ad" providerId="LiveId" clId="{6A46C85C-7AA9-4FA1-951C-7B0C24F24CDA}" dt="2025-05-06T13:25:46.346" v="3"/>
        <pc:sldMkLst>
          <pc:docMk/>
          <pc:sldMk cId="939110669" sldId="271"/>
        </pc:sldMkLst>
        <pc:spChg chg="mod">
          <ac:chgData name="Alfred Smith" userId="3c60a3631c0db8ad" providerId="LiveId" clId="{6A46C85C-7AA9-4FA1-951C-7B0C24F24CDA}" dt="2025-05-06T13:25:46.346" v="3"/>
          <ac:spMkLst>
            <pc:docMk/>
            <pc:sldMk cId="939110669" sldId="271"/>
            <ac:spMk id="4" creationId="{6C8A3403-0080-A88E-2A34-FA89B7C638DE}"/>
          </ac:spMkLst>
        </pc:spChg>
      </pc:sldChg>
      <pc:sldChg chg="modSp">
        <pc:chgData name="Alfred Smith" userId="3c60a3631c0db8ad" providerId="LiveId" clId="{6A46C85C-7AA9-4FA1-951C-7B0C24F24CDA}" dt="2025-05-06T13:25:46.346" v="3"/>
        <pc:sldMkLst>
          <pc:docMk/>
          <pc:sldMk cId="4024569785" sldId="272"/>
        </pc:sldMkLst>
        <pc:spChg chg="mod">
          <ac:chgData name="Alfred Smith" userId="3c60a3631c0db8ad" providerId="LiveId" clId="{6A46C85C-7AA9-4FA1-951C-7B0C24F24CDA}" dt="2025-05-06T13:25:46.346" v="3"/>
          <ac:spMkLst>
            <pc:docMk/>
            <pc:sldMk cId="4024569785" sldId="272"/>
            <ac:spMk id="4" creationId="{D6FEFF0A-A170-4DCC-8821-2F6DA9D8B36B}"/>
          </ac:spMkLst>
        </pc:spChg>
      </pc:sldChg>
      <pc:sldChg chg="modSp">
        <pc:chgData name="Alfred Smith" userId="3c60a3631c0db8ad" providerId="LiveId" clId="{6A46C85C-7AA9-4FA1-951C-7B0C24F24CDA}" dt="2025-05-06T13:25:46.346" v="3"/>
        <pc:sldMkLst>
          <pc:docMk/>
          <pc:sldMk cId="487179600" sldId="273"/>
        </pc:sldMkLst>
        <pc:spChg chg="mod">
          <ac:chgData name="Alfred Smith" userId="3c60a3631c0db8ad" providerId="LiveId" clId="{6A46C85C-7AA9-4FA1-951C-7B0C24F24CDA}" dt="2025-05-06T13:25:46.346" v="3"/>
          <ac:spMkLst>
            <pc:docMk/>
            <pc:sldMk cId="487179600" sldId="273"/>
            <ac:spMk id="4" creationId="{913C2B3D-8DF8-6B90-4863-0E9EE269A88B}"/>
          </ac:spMkLst>
        </pc:spChg>
      </pc:sldChg>
      <pc:sldChg chg="modSp">
        <pc:chgData name="Alfred Smith" userId="3c60a3631c0db8ad" providerId="LiveId" clId="{6A46C85C-7AA9-4FA1-951C-7B0C24F24CDA}" dt="2025-05-06T13:25:46.346" v="3"/>
        <pc:sldMkLst>
          <pc:docMk/>
          <pc:sldMk cId="2168401200" sldId="274"/>
        </pc:sldMkLst>
        <pc:spChg chg="mod">
          <ac:chgData name="Alfred Smith" userId="3c60a3631c0db8ad" providerId="LiveId" clId="{6A46C85C-7AA9-4FA1-951C-7B0C24F24CDA}" dt="2025-05-06T13:25:46.346" v="3"/>
          <ac:spMkLst>
            <pc:docMk/>
            <pc:sldMk cId="2168401200" sldId="274"/>
            <ac:spMk id="4" creationId="{D1D8D92F-1044-1869-0905-141C94F51C0F}"/>
          </ac:spMkLst>
        </pc:spChg>
      </pc:sldChg>
      <pc:sldChg chg="modSp">
        <pc:chgData name="Alfred Smith" userId="3c60a3631c0db8ad" providerId="LiveId" clId="{6A46C85C-7AA9-4FA1-951C-7B0C24F24CDA}" dt="2025-05-06T13:25:46.346" v="3"/>
        <pc:sldMkLst>
          <pc:docMk/>
          <pc:sldMk cId="2996969115" sldId="275"/>
        </pc:sldMkLst>
        <pc:spChg chg="mod">
          <ac:chgData name="Alfred Smith" userId="3c60a3631c0db8ad" providerId="LiveId" clId="{6A46C85C-7AA9-4FA1-951C-7B0C24F24CDA}" dt="2025-05-06T13:25:46.346" v="3"/>
          <ac:spMkLst>
            <pc:docMk/>
            <pc:sldMk cId="2996969115" sldId="275"/>
            <ac:spMk id="6" creationId="{18ACD604-B991-02FD-1EE7-351436F441F3}"/>
          </ac:spMkLst>
        </pc:spChg>
      </pc:sldChg>
      <pc:sldChg chg="modSp">
        <pc:chgData name="Alfred Smith" userId="3c60a3631c0db8ad" providerId="LiveId" clId="{6A46C85C-7AA9-4FA1-951C-7B0C24F24CDA}" dt="2025-05-06T13:25:46.346" v="3"/>
        <pc:sldMkLst>
          <pc:docMk/>
          <pc:sldMk cId="2390376940" sldId="276"/>
        </pc:sldMkLst>
        <pc:spChg chg="mod">
          <ac:chgData name="Alfred Smith" userId="3c60a3631c0db8ad" providerId="LiveId" clId="{6A46C85C-7AA9-4FA1-951C-7B0C24F24CDA}" dt="2025-05-06T13:25:46.346" v="3"/>
          <ac:spMkLst>
            <pc:docMk/>
            <pc:sldMk cId="2390376940" sldId="276"/>
            <ac:spMk id="4" creationId="{94EFE66E-A33F-062C-D880-4CAF8766F257}"/>
          </ac:spMkLst>
        </pc:spChg>
      </pc:sldChg>
      <pc:sldChg chg="modSp">
        <pc:chgData name="Alfred Smith" userId="3c60a3631c0db8ad" providerId="LiveId" clId="{6A46C85C-7AA9-4FA1-951C-7B0C24F24CDA}" dt="2025-05-06T13:25:46.346" v="3"/>
        <pc:sldMkLst>
          <pc:docMk/>
          <pc:sldMk cId="4265919077" sldId="277"/>
        </pc:sldMkLst>
        <pc:spChg chg="mod">
          <ac:chgData name="Alfred Smith" userId="3c60a3631c0db8ad" providerId="LiveId" clId="{6A46C85C-7AA9-4FA1-951C-7B0C24F24CDA}" dt="2025-05-06T13:25:46.346" v="3"/>
          <ac:spMkLst>
            <pc:docMk/>
            <pc:sldMk cId="4265919077" sldId="277"/>
            <ac:spMk id="5" creationId="{DEAB031D-CEAB-8538-15B4-8A1A9080F91F}"/>
          </ac:spMkLst>
        </pc:spChg>
      </pc:sldChg>
      <pc:sldChg chg="modSp">
        <pc:chgData name="Alfred Smith" userId="3c60a3631c0db8ad" providerId="LiveId" clId="{6A46C85C-7AA9-4FA1-951C-7B0C24F24CDA}" dt="2025-05-06T13:25:46.346" v="3"/>
        <pc:sldMkLst>
          <pc:docMk/>
          <pc:sldMk cId="210266664" sldId="278"/>
        </pc:sldMkLst>
        <pc:spChg chg="mod">
          <ac:chgData name="Alfred Smith" userId="3c60a3631c0db8ad" providerId="LiveId" clId="{6A46C85C-7AA9-4FA1-951C-7B0C24F24CDA}" dt="2025-05-06T13:25:46.346" v="3"/>
          <ac:spMkLst>
            <pc:docMk/>
            <pc:sldMk cId="210266664" sldId="278"/>
            <ac:spMk id="4" creationId="{672233E7-5361-878F-9CFF-87DCB38BF197}"/>
          </ac:spMkLst>
        </pc:spChg>
      </pc:sldChg>
      <pc:sldChg chg="modSp">
        <pc:chgData name="Alfred Smith" userId="3c60a3631c0db8ad" providerId="LiveId" clId="{6A46C85C-7AA9-4FA1-951C-7B0C24F24CDA}" dt="2025-05-06T13:25:46.346" v="3"/>
        <pc:sldMkLst>
          <pc:docMk/>
          <pc:sldMk cId="888433145" sldId="279"/>
        </pc:sldMkLst>
        <pc:spChg chg="mod">
          <ac:chgData name="Alfred Smith" userId="3c60a3631c0db8ad" providerId="LiveId" clId="{6A46C85C-7AA9-4FA1-951C-7B0C24F24CDA}" dt="2025-05-06T13:25:46.346" v="3"/>
          <ac:spMkLst>
            <pc:docMk/>
            <pc:sldMk cId="888433145" sldId="279"/>
            <ac:spMk id="5" creationId="{E40089A0-8098-4352-CC73-5429DE014CDE}"/>
          </ac:spMkLst>
        </pc:spChg>
      </pc:sldChg>
      <pc:sldChg chg="modSp">
        <pc:chgData name="Alfred Smith" userId="3c60a3631c0db8ad" providerId="LiveId" clId="{6A46C85C-7AA9-4FA1-951C-7B0C24F24CDA}" dt="2025-05-06T13:25:46.346" v="3"/>
        <pc:sldMkLst>
          <pc:docMk/>
          <pc:sldMk cId="791300187" sldId="280"/>
        </pc:sldMkLst>
        <pc:spChg chg="mod">
          <ac:chgData name="Alfred Smith" userId="3c60a3631c0db8ad" providerId="LiveId" clId="{6A46C85C-7AA9-4FA1-951C-7B0C24F24CDA}" dt="2025-05-06T13:25:46.346" v="3"/>
          <ac:spMkLst>
            <pc:docMk/>
            <pc:sldMk cId="791300187" sldId="280"/>
            <ac:spMk id="4" creationId="{A589132B-A149-E63C-8CDE-A1976F22E31A}"/>
          </ac:spMkLst>
        </pc:spChg>
      </pc:sldChg>
      <pc:sldChg chg="modSp">
        <pc:chgData name="Alfred Smith" userId="3c60a3631c0db8ad" providerId="LiveId" clId="{6A46C85C-7AA9-4FA1-951C-7B0C24F24CDA}" dt="2025-05-06T13:25:46.346" v="3"/>
        <pc:sldMkLst>
          <pc:docMk/>
          <pc:sldMk cId="1126511635" sldId="282"/>
        </pc:sldMkLst>
        <pc:spChg chg="mod">
          <ac:chgData name="Alfred Smith" userId="3c60a3631c0db8ad" providerId="LiveId" clId="{6A46C85C-7AA9-4FA1-951C-7B0C24F24CDA}" dt="2025-05-06T13:25:46.346" v="3"/>
          <ac:spMkLst>
            <pc:docMk/>
            <pc:sldMk cId="1126511635" sldId="282"/>
            <ac:spMk id="4" creationId="{307F76AF-1FF6-70D5-B2A0-1007884AE2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26</a:t>
            </a:fld>
            <a:endParaRPr lang="en-IN"/>
          </a:p>
        </p:txBody>
      </p:sp>
    </p:spTree>
    <p:extLst>
      <p:ext uri="{BB962C8B-B14F-4D97-AF65-F5344CB8AC3E}">
        <p14:creationId xmlns:p14="http://schemas.microsoft.com/office/powerpoint/2010/main" val="31744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55-4</a:t>
            </a:r>
          </a:p>
        </p:txBody>
      </p:sp>
      <p:pic>
        <p:nvPicPr>
          <p:cNvPr id="6" name="Audio 5">
            <a:hlinkClick r:id="" action="ppaction://media"/>
            <a:extLst>
              <a:ext uri="{FF2B5EF4-FFF2-40B4-BE49-F238E27FC236}">
                <a16:creationId xmlns:a16="http://schemas.microsoft.com/office/drawing/2014/main" id="{DF40816F-8271-667F-FC9E-B6AA51C25C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5D965BD1-FA44-8687-FE65-89D59B4804F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8"/>
    </mc:Choice>
    <mc:Fallback xmlns="">
      <p:transition spd="slow" advTm="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0FC0E-43B7-FD8E-1656-A2596E7ACA9C}"/>
              </a:ext>
            </a:extLst>
          </p:cNvPr>
          <p:cNvPicPr>
            <a:picLocks noChangeAspect="1"/>
          </p:cNvPicPr>
          <p:nvPr/>
        </p:nvPicPr>
        <p:blipFill>
          <a:blip r:embed="rId2"/>
          <a:stretch>
            <a:fillRect/>
          </a:stretch>
        </p:blipFill>
        <p:spPr>
          <a:xfrm>
            <a:off x="-1024631" y="0"/>
            <a:ext cx="13216631" cy="6858000"/>
          </a:xfrm>
          <a:prstGeom prst="rect">
            <a:avLst/>
          </a:prstGeom>
        </p:spPr>
      </p:pic>
      <p:sp>
        <p:nvSpPr>
          <p:cNvPr id="4" name="TextBox 3">
            <a:extLst>
              <a:ext uri="{FF2B5EF4-FFF2-40B4-BE49-F238E27FC236}">
                <a16:creationId xmlns:a16="http://schemas.microsoft.com/office/drawing/2014/main" id="{913C2B3D-8DF8-6B90-4863-0E9EE269A88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3ཕོལ་ལོལ་གྱིས་ཁོ་རང་ལ་འདི་སྐད༌དུ། ཚོན་རྩི་དཀར་པོས་བརྒྱན་པའི་རྩིག་ངོས་དང་འདྲ་བ་ཁྱོད་ལའང་དཀོན་མཆོག་གིས་རྡེག་པར་འགྱུར༌ཏེ། ཁྱོད་རང་བཀའ་ཁྲིམས་ལྟར་བདག་ལ་འདྲི་གཅོད་བྱེད་པར་བསྡད་ཡོད་དམ། ཡང་ན་བཀའ་ཁྲིམས་དང་འགལ་ནས་བདག་ལ་རྡུང་བའི་བཀའ་བསྒོ་བ་ཡིན་ཞེས་གསུངས།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Paul said to him, “God will strike you, you whitewashed wall! You sit here to judge me according to the law, yet you yourself violate the law by commanding that I be struck.”</a:t>
            </a:r>
            <a:endParaRPr lang="en-IN" dirty="0"/>
          </a:p>
        </p:txBody>
      </p:sp>
      <p:pic>
        <p:nvPicPr>
          <p:cNvPr id="6" name="Audio 5">
            <a:hlinkClick r:id="" action="ppaction://media"/>
            <a:extLst>
              <a:ext uri="{FF2B5EF4-FFF2-40B4-BE49-F238E27FC236}">
                <a16:creationId xmlns:a16="http://schemas.microsoft.com/office/drawing/2014/main" id="{395CE3BF-50B3-9871-4A13-476D5E2A2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010"/>
    </mc:Choice>
    <mc:Fallback xmlns="">
      <p:transition spd="slow" advTm="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E86899-FF2E-45F8-1A5F-A8F752A093B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1D8D92F-1044-1869-0905-141C94F51C0F}"/>
              </a:ext>
            </a:extLst>
          </p:cNvPr>
          <p:cNvSpPr txBox="1"/>
          <p:nvPr/>
        </p:nvSpPr>
        <p:spPr>
          <a:xfrm>
            <a:off x="1542939" y="1139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4ཉེ་འགྲམ་དུ་ལངས་སྡོད་པའི་མི་རྣམས་ན༌རེ། ཁྱོད་ཀྱིས་དཀོན་མཆོག་གི་མཆོད་དཔོན་ཆེན་པོ་ལ་དམའ་འབེབས་བྱེད་དམ་ཞེས་སྨྲས་པ༌དང༌།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those standing nearby said, “How dare you insult the high priest of God!”</a:t>
            </a:r>
            <a:endParaRPr lang="en-IN" dirty="0"/>
          </a:p>
        </p:txBody>
      </p:sp>
      <p:pic>
        <p:nvPicPr>
          <p:cNvPr id="11" name="Audio 10">
            <a:hlinkClick r:id="" action="ppaction://media"/>
            <a:extLst>
              <a:ext uri="{FF2B5EF4-FFF2-40B4-BE49-F238E27FC236}">
                <a16:creationId xmlns:a16="http://schemas.microsoft.com/office/drawing/2014/main" id="{C7E3ABEB-ED29-58F2-5D2B-0246693E11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81"/>
    </mc:Choice>
    <mc:Fallback xmlns="">
      <p:transition spd="slow" advTm="1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2E911-D171-DB15-B3B0-20EEDB94F25E}"/>
              </a:ext>
            </a:extLst>
          </p:cNvPr>
          <p:cNvPicPr>
            <a:picLocks noChangeAspect="1"/>
          </p:cNvPicPr>
          <p:nvPr/>
        </p:nvPicPr>
        <p:blipFill>
          <a:blip r:embed="rId2"/>
          <a:stretch>
            <a:fillRect/>
          </a:stretch>
        </p:blipFill>
        <p:spPr>
          <a:xfrm>
            <a:off x="-1" y="-146992"/>
            <a:ext cx="12320337" cy="7004992"/>
          </a:xfrm>
          <a:prstGeom prst="rect">
            <a:avLst/>
          </a:prstGeom>
        </p:spPr>
      </p:pic>
      <p:sp>
        <p:nvSpPr>
          <p:cNvPr id="6" name="TextBox 5">
            <a:extLst>
              <a:ext uri="{FF2B5EF4-FFF2-40B4-BE49-F238E27FC236}">
                <a16:creationId xmlns:a16="http://schemas.microsoft.com/office/drawing/2014/main" id="{18ACD604-B991-02FD-1EE7-351436F441F3}"/>
              </a:ext>
            </a:extLst>
          </p:cNvPr>
          <p:cNvSpPr txBox="1"/>
          <p:nvPr/>
        </p:nvSpPr>
        <p:spPr>
          <a:xfrm>
            <a:off x="405801" y="27812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5ཡང་ཕོལ་ལོལ་གྱིས་འདི་སྐད༌དུ། སྤུན་ཟླ༌རྣམ་པ། ངས་ཁོ་རང་མཆོད་དཔོན་ཆེན་པོ་ཡིན་པ་མ་ཤེས༌ལ། གསུང་རབ་ཀྱི་མདོ་ལས་ཇི་སྐད༌དུ། ཁྱོད་ཀྱིས་རང་གི་ཡུལ་མིའི་འགོ་དཔོན་ལ་འཕྱ་དམོད་བྱ་མི་འོས་ཞེས་བཀོད་ཡོད་ཅེས་སྨྲས༌སོ།།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5“Brothers,” Paul replied, “I was not aware that he was the high priest, for it is written: ‘Do not speak evil about the ruler of your people.’</a:t>
            </a:r>
            <a:endParaRPr lang="en-IN" dirty="0"/>
          </a:p>
        </p:txBody>
      </p:sp>
      <p:pic>
        <p:nvPicPr>
          <p:cNvPr id="10" name="Audio 9">
            <a:hlinkClick r:id="" action="ppaction://media"/>
            <a:extLst>
              <a:ext uri="{FF2B5EF4-FFF2-40B4-BE49-F238E27FC236}">
                <a16:creationId xmlns:a16="http://schemas.microsoft.com/office/drawing/2014/main" id="{A7C80EA7-BEC6-83A5-8552-6FC1131D79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586"/>
    </mc:Choice>
    <mc:Fallback xmlns="">
      <p:transition spd="slow" advTm="1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6C7-BE54-53C4-BC28-7419E25F4438}"/>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94EFE66E-A33F-062C-D880-4CAF8766F257}"/>
              </a:ext>
            </a:extLst>
          </p:cNvPr>
          <p:cNvSpPr txBox="1"/>
          <p:nvPr/>
        </p:nvSpPr>
        <p:spPr>
          <a:xfrm>
            <a:off x="276847" y="3250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6དེ་ནས་ཕོལ་ལོལ་གྱིས་མི་དེ་རྣམས་ལས་འགའ་ཤས་ནི་སཱ་ཅུ་སེ་པ་དང་འགའ་ཤས་ནི་ཕ་རུ་ཤི་པ་ཡིན་པ་ཤེས༌ཏེ། དཔོན་རིགས་ཚོགས་པའི་ཚོགས་མིའི་ཁྲོད་དུ་སྐད་ཆེན་པོས་འདི་སྐད༌དུ། སྤུན་ཟླ༌རྣམ་པ། ང་རང་ནི་ཕ་རུ་ཤི་པ་ཡིན་པ་དང་ཕ་རུ་ཤི་པའི་བུ་རྒྱུད་ཀྱང་ཡིན༌ཏེ། ངས་ད་ལྟ་འདྲི་གཅོད་མྱོང་བ་ནི་གཤིན་པོ་རྣམས་སླར་གསོན་པར་འགྱུར་བའི་དོན་དེ་ལ་རེ་སྨོན་བྱེད་པའི་ཕྱིར་ཡིན་ཞེས་གསུངས་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6Then Paul, knowing that some of them were Sadducees and others Pharisees, called out in the Sanhedrin, “Brothers, I am a Pharisee, the son of a Pharisee. It is because of my hope in the resurrection of the dead that I am on trial.”</a:t>
            </a:r>
            <a:endParaRPr lang="en-IN" dirty="0"/>
          </a:p>
        </p:txBody>
      </p:sp>
      <p:pic>
        <p:nvPicPr>
          <p:cNvPr id="6" name="Audio 5">
            <a:hlinkClick r:id="" action="ppaction://media"/>
            <a:extLst>
              <a:ext uri="{FF2B5EF4-FFF2-40B4-BE49-F238E27FC236}">
                <a16:creationId xmlns:a16="http://schemas.microsoft.com/office/drawing/2014/main" id="{BF1379B9-952E-2570-6E80-03F553397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5286"/>
    </mc:Choice>
    <mc:Fallback xmlns="">
      <p:transition spd="slow" advTm="2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143F53-09D6-FADD-B3E8-C50963A7D2B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AB031D-CEAB-8538-15B4-8A1A9080F91F}"/>
              </a:ext>
            </a:extLst>
          </p:cNvPr>
          <p:cNvSpPr txBox="1"/>
          <p:nvPr/>
        </p:nvSpPr>
        <p:spPr>
          <a:xfrm>
            <a:off x="9338083" y="58700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7ཕ་རུ་ཤི་པ་དང་སཱ་ཅུ་སེ་པ་གཉིས་ཀྱི་བར་ལ་རྩོད་པ་བྱུང་སྟེ་ཚོགས་པ་འདི་ཕྱོགས་ཁག་གཉིས་སུ་གྱུར་ཏོ།།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7As soon as he had said this, a dispute broke out between the Pharisees and Sadducees, and the assembly was divided.</a:t>
            </a:r>
            <a:endParaRPr lang="en-IN" dirty="0"/>
          </a:p>
        </p:txBody>
      </p:sp>
      <p:pic>
        <p:nvPicPr>
          <p:cNvPr id="6" name="Audio 5">
            <a:hlinkClick r:id="" action="ppaction://media"/>
            <a:extLst>
              <a:ext uri="{FF2B5EF4-FFF2-40B4-BE49-F238E27FC236}">
                <a16:creationId xmlns:a16="http://schemas.microsoft.com/office/drawing/2014/main" id="{9505B8B9-37CB-10FF-04FB-A2CAA9811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339"/>
    </mc:Choice>
    <mc:Fallback xmlns="">
      <p:transition spd="slow" advTm="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67CE-96DC-79AA-4B54-557BAE51992F}"/>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092B82CE-6015-0B7D-1B60-DDC8D29DEB2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BBE3D-CADF-90CA-D661-E9F6D09F7203}"/>
              </a:ext>
            </a:extLst>
          </p:cNvPr>
          <p:cNvPicPr>
            <a:picLocks noChangeAspect="1"/>
          </p:cNvPicPr>
          <p:nvPr/>
        </p:nvPicPr>
        <p:blipFill rotWithShape="1">
          <a:blip r:embed="rId2"/>
          <a:srcRect l="3879" r="58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2233E7-5361-878F-9CFF-87DCB38BF197}"/>
              </a:ext>
            </a:extLst>
          </p:cNvPr>
          <p:cNvSpPr txBox="1"/>
          <p:nvPr/>
        </p:nvSpPr>
        <p:spPr>
          <a:xfrm>
            <a:off x="839554" y="16089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8རྒྱུ་མཚན་ནི་སཱ་ཅུ་སེ་པ་རྣམས་ཀྱིས་གཤིན་པོ་རྣམས་སླར་གསོན་པར་འགྱུར་བའི་དོན་དེ་མེད༌ཅིང༌། ཕོ་ཉ་དང་སེམས་ཉིད་ཀྱང་མེད་ཅེས་སྨྲ་བ༌དང༌། ཕ་རུ་ཤི་པ་རྣམས་ཀྱིས་དོན་དེ་ཐམས་ཅད་ཡོད་པར་སྨྲ་བའི་ཕྱིར༌ཡིན།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8For the Sadducees say that there is neither a resurrection, nor angels, nor spirits, but the Pharisees acknowledge them all.</a:t>
            </a:r>
            <a:endParaRPr lang="en-IN" dirty="0"/>
          </a:p>
        </p:txBody>
      </p:sp>
      <p:pic>
        <p:nvPicPr>
          <p:cNvPr id="7" name="Audio 6">
            <a:hlinkClick r:id="" action="ppaction://media"/>
            <a:extLst>
              <a:ext uri="{FF2B5EF4-FFF2-40B4-BE49-F238E27FC236}">
                <a16:creationId xmlns:a16="http://schemas.microsoft.com/office/drawing/2014/main" id="{B6B91CD7-63D3-2F35-4C94-14D3123529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005"/>
    </mc:Choice>
    <mc:Fallback xmlns="">
      <p:transition spd="slow" advTm="14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FED602-A1EB-D759-01B8-895B79D9A518}"/>
              </a:ext>
            </a:extLst>
          </p:cNvPr>
          <p:cNvPicPr>
            <a:picLocks noChangeAspect="1"/>
          </p:cNvPicPr>
          <p:nvPr/>
        </p:nvPicPr>
        <p:blipFill rotWithShape="1">
          <a:blip r:embed="rId2"/>
          <a:srcRect l="2441" r="376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40089A0-8098-4352-CC73-5429DE014CDE}"/>
              </a:ext>
            </a:extLst>
          </p:cNvPr>
          <p:cNvSpPr txBox="1"/>
          <p:nvPr/>
        </p:nvSpPr>
        <p:spPr>
          <a:xfrm>
            <a:off x="2762139" y="1374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9དེ་ནས་རྩོད་པའི་འུར་སྒྲ་ཇེ་ཆེར་སོང་ཞིང་ཕ་རུ་ཤི་པའི་ཕྱོགས་ཀྱི་མཁན་པོ་འགའ་ཡར་ལངས་ཏེ་ན༌རེ། ངེད་ཅག་གིས་མི་འདི་ལས་ཉེས་སྐྱོན་ཅི་ཡང་མ་རྙེད། གལ་ཏེ་སེམས་ཉིད་དམ་ཕོ་ཉ་ཞིག་གིས་ཁོ་རང་ལ་གཏམ་སྨྲས་ན་ག་འདྲ་ཡིན་ཞེས་སྨྲས་སོ།།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 great clamor arose, and some scribes from the party of the Pharisees got up and contended sharply, “We find nothing wrong with this man. What if a spirit or an angel has spoken to him?”</a:t>
            </a:r>
            <a:endParaRPr lang="en-IN" dirty="0"/>
          </a:p>
        </p:txBody>
      </p:sp>
      <p:pic>
        <p:nvPicPr>
          <p:cNvPr id="6" name="Audio 5">
            <a:hlinkClick r:id="" action="ppaction://media"/>
            <a:extLst>
              <a:ext uri="{FF2B5EF4-FFF2-40B4-BE49-F238E27FC236}">
                <a16:creationId xmlns:a16="http://schemas.microsoft.com/office/drawing/2014/main" id="{D35E9C2A-CC04-88C6-22CF-732CE14ACA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855"/>
    </mc:Choice>
    <mc:Fallback xmlns="">
      <p:transition spd="slow" advTm="1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F22-2FC4-0D2C-1161-6182E55DE5C3}"/>
              </a:ext>
            </a:extLst>
          </p:cNvPr>
          <p:cNvPicPr>
            <a:picLocks noChangeAspect="1"/>
          </p:cNvPicPr>
          <p:nvPr/>
        </p:nvPicPr>
        <p:blipFill>
          <a:blip r:embed="rId2"/>
          <a:stretch>
            <a:fillRect/>
          </a:stretch>
        </p:blipFill>
        <p:spPr>
          <a:xfrm>
            <a:off x="-937461" y="0"/>
            <a:ext cx="13129461" cy="6858000"/>
          </a:xfrm>
          <a:prstGeom prst="rect">
            <a:avLst/>
          </a:prstGeom>
        </p:spPr>
      </p:pic>
      <p:sp>
        <p:nvSpPr>
          <p:cNvPr id="4" name="TextBox 3">
            <a:extLst>
              <a:ext uri="{FF2B5EF4-FFF2-40B4-BE49-F238E27FC236}">
                <a16:creationId xmlns:a16="http://schemas.microsoft.com/office/drawing/2014/main" id="{A589132B-A149-E63C-8CDE-A1976F22E31A}"/>
              </a:ext>
            </a:extLst>
          </p:cNvPr>
          <p:cNvSpPr txBox="1"/>
          <p:nvPr/>
        </p:nvSpPr>
        <p:spPr>
          <a:xfrm>
            <a:off x="9338083" y="2898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10སྐབས༌དེར། རྩོད་པ་ཆེན་པོ་བྱུང་བས་སྟོང་དཔོན་གྱིས་ཕོལ་ལོལ་རས་བཞིན་དུམ་བུར་གཤག་པར་དོགས་ནས། དམག་མི་རྣམས་ལ་ཁོང་ཉིད་མི་ཚོགས་ལས་བཙན་གྱིས་ཕྲོགས་ཏེ་དམག་སྒར་དུ་འཁྲིད་དགོས་པའི་བཀའ་གནང༌ངོ༌།།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10The dispute grew so violent that the commander was afraid they would tear Paul to pieces. He ordered the soldiers to go down and remove him by force and bring him into the barracks.</a:t>
            </a:r>
            <a:endParaRPr lang="en-IN" dirty="0"/>
          </a:p>
        </p:txBody>
      </p:sp>
      <p:pic>
        <p:nvPicPr>
          <p:cNvPr id="6" name="Audio 5">
            <a:hlinkClick r:id="" action="ppaction://media"/>
            <a:extLst>
              <a:ext uri="{FF2B5EF4-FFF2-40B4-BE49-F238E27FC236}">
                <a16:creationId xmlns:a16="http://schemas.microsoft.com/office/drawing/2014/main" id="{8D4356D5-A3BB-648F-4213-1D142A993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7E35-4BA4-48FA-D3E5-1252C3B94824}"/>
              </a:ext>
            </a:extLst>
          </p:cNvPr>
          <p:cNvPicPr>
            <a:picLocks noChangeAspect="1"/>
          </p:cNvPicPr>
          <p:nvPr/>
        </p:nvPicPr>
        <p:blipFill>
          <a:blip r:embed="rId3"/>
          <a:stretch>
            <a:fillRect/>
          </a:stretch>
        </p:blipFill>
        <p:spPr>
          <a:xfrm>
            <a:off x="0" y="-1"/>
            <a:ext cx="12192000" cy="7122659"/>
          </a:xfrm>
          <a:prstGeom prst="rect">
            <a:avLst/>
          </a:prstGeom>
        </p:spPr>
      </p:pic>
      <p:sp>
        <p:nvSpPr>
          <p:cNvPr id="4" name="TextBox 3">
            <a:extLst>
              <a:ext uri="{FF2B5EF4-FFF2-40B4-BE49-F238E27FC236}">
                <a16:creationId xmlns:a16="http://schemas.microsoft.com/office/drawing/2014/main" id="{307F76AF-1FF6-70D5-B2A0-1007884AE277}"/>
              </a:ext>
            </a:extLst>
          </p:cNvPr>
          <p:cNvSpPr txBox="1"/>
          <p:nvPr/>
        </p:nvSpPr>
        <p:spPr>
          <a:xfrm>
            <a:off x="347185" y="3836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མཛད་འཕྲིན 23</a:t>
            </a:r>
          </a:p>
          <a:p>
            <a:r>
              <a:rPr lang="bo-CN" sz="8000" b="1" i="0" dirty="0">
                <a:solidFill>
                  <a:srgbClr val="121212"/>
                </a:solidFill>
                <a:effectLst/>
                <a:latin typeface="Arial" panose="020B0604020202020204" pitchFamily="34" charset="0"/>
              </a:rPr>
              <a:t>པའུ་ལུ་གྲོས་ཚོགས་ལ་ཁྲིད་པ།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the Jewish Council – Acts 22:30 – 23:10 </a:t>
            </a:r>
            <a:endParaRPr lang="en-IN" sz="6000" dirty="0"/>
          </a:p>
        </p:txBody>
      </p:sp>
      <p:pic>
        <p:nvPicPr>
          <p:cNvPr id="6" name="Audio 5">
            <a:hlinkClick r:id="" action="ppaction://media"/>
            <a:extLst>
              <a:ext uri="{FF2B5EF4-FFF2-40B4-BE49-F238E27FC236}">
                <a16:creationId xmlns:a16="http://schemas.microsoft.com/office/drawing/2014/main" id="{32AE7590-22E6-7114-350B-A25EEE3225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35"/>
    </mc:Choice>
    <mc:Fallback xmlns="">
      <p:transition spd="slow" advTm="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4968-24BB-88C2-BFEF-FFA37462CE29}"/>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731304D6-2344-40F4-4F82-C4892F61656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
        <p:nvSpPr>
          <p:cNvPr id="4" name="TextBox 2">
            <a:extLst>
              <a:ext uri="{FF2B5EF4-FFF2-40B4-BE49-F238E27FC236}">
                <a16:creationId xmlns:a16="http://schemas.microsoft.com/office/drawing/2014/main" id="{19240833-635C-9888-F89B-DB0C922F41B6}"/>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30དེའི་ཕྱི༌ཉིན། སྟོང་དཔོན་གྱིས་ཡ་ཧུ་དཱ་པ་རྣམས་ཀྱིས་ཕོལ་ལོལ་གཏུག་བཤེར་བྱེད་པའི་རྒྱུ་རྐྱེན་གང་ཡིན་པ་ངེས་པར་ཤེས་ཕྱིར། ཁོང་ཉིད་བཙོན་ལས་ཕྱིར་ཁྲིད༌ཅིང༌། མཆོད་དཔོན་ཆེན་པོ་རྣམས་དང་དཔོན་རིགས་ཚོགས་པའི་ཚོགས་མི་ཐམས་ཅད་ལྷན་དུ་འདུ་དགོས་པའི་བཀའ་བསྒོས་པ༌དང༌། ཕོལ་ལོལ་ཡང་དེ་རྣམས་ཀྱི་མདུན་དུ་ཁྲིད་དེ་ཡར་བསླངས་པའོ།།</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 next day the commander, wanting to learn the real reason Paul was accused by the Jews, released him and ordered the chief priests and the whole Sanhedrin  to assemble. Then he brought Paul down and had him stand before them.</a:t>
            </a:r>
            <a:endParaRPr lang="en-IN" dirty="0"/>
          </a:p>
        </p:txBody>
      </p:sp>
      <p:pic>
        <p:nvPicPr>
          <p:cNvPr id="10" name="Audio 9">
            <a:hlinkClick r:id="" action="ppaction://media"/>
            <a:extLst>
              <a:ext uri="{FF2B5EF4-FFF2-40B4-BE49-F238E27FC236}">
                <a16:creationId xmlns:a16="http://schemas.microsoft.com/office/drawing/2014/main" id="{8DDD2933-EB72-D546-1A2F-100FE38C3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129"/>
    </mc:Choice>
    <mc:Fallback xmlns="">
      <p:transition spd="slow" advTm="1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0B434C-BA72-8BEF-E202-512D37EF0ED5}"/>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8A3403-0080-A88E-2A34-FA89B7C638DE}"/>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en-IN" sz="5400" dirty="0">
                <a:solidFill>
                  <a:srgbClr val="121212"/>
                </a:solidFill>
                <a:latin typeface="Arial" panose="020B0604020202020204" pitchFamily="34" charset="0"/>
              </a:rPr>
              <a:t>23:</a:t>
            </a:r>
            <a:r>
              <a:rPr lang="bo-CN" sz="5400" dirty="0">
                <a:solidFill>
                  <a:srgbClr val="121212"/>
                </a:solidFill>
                <a:latin typeface="Arial" panose="020B0604020202020204" pitchFamily="34" charset="0"/>
              </a:rPr>
              <a:t>1དེ་ནས་ཕོལ་ལོལ་གྱིས་དཔོན་རིགས་ཚོགས་པའི་ཚོགས་མི་རྣམས་ལ་མིག་གིས་ཕུར་ཚུགས་སུ་གཟིགས་ཏེ་འདི་སྐད༌དུ། སྤུན་ཟླ༌རྣམ་པ། ངས་དཀོན་མཆོག་གི་སྤྱན་སྔ་ནས་བྱ་བ་ཀུན་ལ་ད་ལྟའི་བར་དུ་བསམ་པ་རྣམ་དག་བཅངས་པ་ཡིན་ཞེས་གསུངས་པ༌ལ།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23:1Paul looked directly at the Sanhedrin  and said, “Brothers, I have conducted myself before God in all good conscience to this day.”</a:t>
            </a:r>
            <a:endParaRPr lang="en-IN" dirty="0"/>
          </a:p>
        </p:txBody>
      </p:sp>
      <p:pic>
        <p:nvPicPr>
          <p:cNvPr id="6" name="Audio 5">
            <a:hlinkClick r:id="" action="ppaction://media"/>
            <a:extLst>
              <a:ext uri="{FF2B5EF4-FFF2-40B4-BE49-F238E27FC236}">
                <a16:creationId xmlns:a16="http://schemas.microsoft.com/office/drawing/2014/main" id="{E5CD7D5F-A71C-ADF7-C254-4E14A7A8A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2876-370C-283E-215B-BF2D6B2325B6}"/>
              </a:ext>
            </a:extLst>
          </p:cNvPr>
          <p:cNvPicPr>
            <a:picLocks noChangeAspect="1"/>
          </p:cNvPicPr>
          <p:nvPr/>
        </p:nvPicPr>
        <p:blipFill>
          <a:blip r:embed="rId2"/>
          <a:stretch>
            <a:fillRect/>
          </a:stretch>
        </p:blipFill>
        <p:spPr>
          <a:xfrm>
            <a:off x="-283723" y="0"/>
            <a:ext cx="12475723" cy="6858000"/>
          </a:xfrm>
          <a:prstGeom prst="rect">
            <a:avLst/>
          </a:prstGeom>
        </p:spPr>
      </p:pic>
      <p:sp>
        <p:nvSpPr>
          <p:cNvPr id="4" name="TextBox 3">
            <a:extLst>
              <a:ext uri="{FF2B5EF4-FFF2-40B4-BE49-F238E27FC236}">
                <a16:creationId xmlns:a16="http://schemas.microsoft.com/office/drawing/2014/main" id="{D6FEFF0A-A170-4DCC-8821-2F6DA9D8B36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2མཆོད་དཔོན་ཆེན་པོ་ཨ་ནན་ཡཱ་ཡིས་ཕོལ་ལོལ་གྱི་ཉེ་འགྲམ་དུ་ལངས་ནས་སྡོད་པའི་མི་རྣམས༌ལ། ཕོལ་ལོལ་གྱི་ཞལ་ལ་རྡེག་དགོས་པའི་བཀའ་བསྒོས༌ཤིང༌།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2At this, the high priest Ananias ordered those standing near Paul to strike him on the mouth.</a:t>
            </a:r>
            <a:endParaRPr lang="en-IN" dirty="0"/>
          </a:p>
        </p:txBody>
      </p:sp>
      <p:pic>
        <p:nvPicPr>
          <p:cNvPr id="10" name="Audio 9">
            <a:hlinkClick r:id="" action="ppaction://media"/>
            <a:extLst>
              <a:ext uri="{FF2B5EF4-FFF2-40B4-BE49-F238E27FC236}">
                <a16:creationId xmlns:a16="http://schemas.microsoft.com/office/drawing/2014/main" id="{5CC72350-B386-CBE2-3E42-F1F7540D0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2828</TotalTime>
  <Words>1368</Words>
  <Application>Microsoft Office PowerPoint</Application>
  <PresentationFormat>Widescreen</PresentationFormat>
  <Paragraphs>64</Paragraphs>
  <Slides>26</Slides>
  <Notes>2</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2025-05-29T08:26:10Z</dcterms:modified>
</cp:coreProperties>
</file>