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9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162D6B-E69D-48B2-B35E-5859AAAD3389}" v="1" dt="2024-07-26T03:02:23.5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1107" autoAdjust="0"/>
  </p:normalViewPr>
  <p:slideViewPr>
    <p:cSldViewPr snapToGrid="0">
      <p:cViewPr varScale="1">
        <p:scale>
          <a:sx n="72" d="100"/>
          <a:sy n="72" d="100"/>
        </p:scale>
        <p:origin x="110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CF162D6B-E69D-48B2-B35E-5859AAAD3389}"/>
    <pc:docChg chg="undo custSel modSld">
      <pc:chgData name="Alfred Smith" userId="3c60a3631c0db8ad" providerId="LiveId" clId="{CF162D6B-E69D-48B2-B35E-5859AAAD3389}" dt="2024-07-26T04:23:48.812" v="28"/>
      <pc:docMkLst>
        <pc:docMk/>
      </pc:docMkLst>
      <pc:sldChg chg="modSp mod">
        <pc:chgData name="Alfred Smith" userId="3c60a3631c0db8ad" providerId="LiveId" clId="{CF162D6B-E69D-48B2-B35E-5859AAAD3389}" dt="2024-07-26T02:58:59.914" v="3" actId="27636"/>
        <pc:sldMkLst>
          <pc:docMk/>
          <pc:sldMk cId="1499918570" sldId="257"/>
        </pc:sldMkLst>
        <pc:spChg chg="mod">
          <ac:chgData name="Alfred Smith" userId="3c60a3631c0db8ad" providerId="LiveId" clId="{CF162D6B-E69D-48B2-B35E-5859AAAD3389}" dt="2024-07-26T02:58:59.914" v="3" actId="27636"/>
          <ac:spMkLst>
            <pc:docMk/>
            <pc:sldMk cId="1499918570" sldId="257"/>
            <ac:spMk id="3" creationId="{0228937D-0D81-2DA1-1C55-FD99B23FE1AE}"/>
          </ac:spMkLst>
        </pc:spChg>
      </pc:sldChg>
      <pc:sldChg chg="modSp mod">
        <pc:chgData name="Alfred Smith" userId="3c60a3631c0db8ad" providerId="LiveId" clId="{CF162D6B-E69D-48B2-B35E-5859AAAD3389}" dt="2024-07-26T04:20:38.952" v="6"/>
        <pc:sldMkLst>
          <pc:docMk/>
          <pc:sldMk cId="2346136586" sldId="260"/>
        </pc:sldMkLst>
        <pc:spChg chg="mod">
          <ac:chgData name="Alfred Smith" userId="3c60a3631c0db8ad" providerId="LiveId" clId="{CF162D6B-E69D-48B2-B35E-5859AAAD3389}" dt="2024-07-26T04:20:38.952" v="6"/>
          <ac:spMkLst>
            <pc:docMk/>
            <pc:sldMk cId="2346136586" sldId="260"/>
            <ac:spMk id="4" creationId="{EE2AC625-9141-A801-F431-DD5F79396320}"/>
          </ac:spMkLst>
        </pc:spChg>
      </pc:sldChg>
      <pc:sldChg chg="modSp mod">
        <pc:chgData name="Alfred Smith" userId="3c60a3631c0db8ad" providerId="LiveId" clId="{CF162D6B-E69D-48B2-B35E-5859AAAD3389}" dt="2024-07-26T04:20:57.873" v="8"/>
        <pc:sldMkLst>
          <pc:docMk/>
          <pc:sldMk cId="4037329247" sldId="261"/>
        </pc:sldMkLst>
        <pc:spChg chg="mod">
          <ac:chgData name="Alfred Smith" userId="3c60a3631c0db8ad" providerId="LiveId" clId="{CF162D6B-E69D-48B2-B35E-5859AAAD3389}" dt="2024-07-26T04:20:57.873" v="8"/>
          <ac:spMkLst>
            <pc:docMk/>
            <pc:sldMk cId="4037329247" sldId="261"/>
            <ac:spMk id="4" creationId="{EE2AC625-9141-A801-F431-DD5F79396320}"/>
          </ac:spMkLst>
        </pc:spChg>
      </pc:sldChg>
      <pc:sldChg chg="modSp mod">
        <pc:chgData name="Alfred Smith" userId="3c60a3631c0db8ad" providerId="LiveId" clId="{CF162D6B-E69D-48B2-B35E-5859AAAD3389}" dt="2024-07-26T04:21:18.955" v="9"/>
        <pc:sldMkLst>
          <pc:docMk/>
          <pc:sldMk cId="1909638311" sldId="262"/>
        </pc:sldMkLst>
        <pc:spChg chg="mod">
          <ac:chgData name="Alfred Smith" userId="3c60a3631c0db8ad" providerId="LiveId" clId="{CF162D6B-E69D-48B2-B35E-5859AAAD3389}" dt="2024-07-26T04:21:18.955" v="9"/>
          <ac:spMkLst>
            <pc:docMk/>
            <pc:sldMk cId="1909638311" sldId="262"/>
            <ac:spMk id="4" creationId="{EE2AC625-9141-A801-F431-DD5F79396320}"/>
          </ac:spMkLst>
        </pc:spChg>
      </pc:sldChg>
      <pc:sldChg chg="modSp mod">
        <pc:chgData name="Alfred Smith" userId="3c60a3631c0db8ad" providerId="LiveId" clId="{CF162D6B-E69D-48B2-B35E-5859AAAD3389}" dt="2024-07-26T04:21:37.097" v="11"/>
        <pc:sldMkLst>
          <pc:docMk/>
          <pc:sldMk cId="641208035" sldId="263"/>
        </pc:sldMkLst>
        <pc:spChg chg="mod">
          <ac:chgData name="Alfred Smith" userId="3c60a3631c0db8ad" providerId="LiveId" clId="{CF162D6B-E69D-48B2-B35E-5859AAAD3389}" dt="2024-07-26T04:21:37.097" v="11"/>
          <ac:spMkLst>
            <pc:docMk/>
            <pc:sldMk cId="641208035" sldId="263"/>
            <ac:spMk id="4" creationId="{EE2AC625-9141-A801-F431-DD5F79396320}"/>
          </ac:spMkLst>
        </pc:spChg>
      </pc:sldChg>
      <pc:sldChg chg="modSp mod">
        <pc:chgData name="Alfred Smith" userId="3c60a3631c0db8ad" providerId="LiveId" clId="{CF162D6B-E69D-48B2-B35E-5859AAAD3389}" dt="2024-07-26T04:21:56.859" v="14" actId="6549"/>
        <pc:sldMkLst>
          <pc:docMk/>
          <pc:sldMk cId="4044745628" sldId="264"/>
        </pc:sldMkLst>
        <pc:spChg chg="mod">
          <ac:chgData name="Alfred Smith" userId="3c60a3631c0db8ad" providerId="LiveId" clId="{CF162D6B-E69D-48B2-B35E-5859AAAD3389}" dt="2024-07-26T04:21:56.859" v="14" actId="6549"/>
          <ac:spMkLst>
            <pc:docMk/>
            <pc:sldMk cId="4044745628" sldId="264"/>
            <ac:spMk id="4" creationId="{EE2AC625-9141-A801-F431-DD5F79396320}"/>
          </ac:spMkLst>
        </pc:spChg>
      </pc:sldChg>
      <pc:sldChg chg="modSp mod">
        <pc:chgData name="Alfred Smith" userId="3c60a3631c0db8ad" providerId="LiveId" clId="{CF162D6B-E69D-48B2-B35E-5859AAAD3389}" dt="2024-07-26T04:22:11.061" v="16"/>
        <pc:sldMkLst>
          <pc:docMk/>
          <pc:sldMk cId="978260341" sldId="265"/>
        </pc:sldMkLst>
        <pc:spChg chg="mod">
          <ac:chgData name="Alfred Smith" userId="3c60a3631c0db8ad" providerId="LiveId" clId="{CF162D6B-E69D-48B2-B35E-5859AAAD3389}" dt="2024-07-26T04:22:11.061" v="16"/>
          <ac:spMkLst>
            <pc:docMk/>
            <pc:sldMk cId="978260341" sldId="265"/>
            <ac:spMk id="4" creationId="{EE2AC625-9141-A801-F431-DD5F79396320}"/>
          </ac:spMkLst>
        </pc:spChg>
      </pc:sldChg>
      <pc:sldChg chg="modSp mod">
        <pc:chgData name="Alfred Smith" userId="3c60a3631c0db8ad" providerId="LiveId" clId="{CF162D6B-E69D-48B2-B35E-5859AAAD3389}" dt="2024-07-26T04:22:29.643" v="18"/>
        <pc:sldMkLst>
          <pc:docMk/>
          <pc:sldMk cId="3575870363" sldId="266"/>
        </pc:sldMkLst>
        <pc:spChg chg="mod">
          <ac:chgData name="Alfred Smith" userId="3c60a3631c0db8ad" providerId="LiveId" clId="{CF162D6B-E69D-48B2-B35E-5859AAAD3389}" dt="2024-07-26T04:22:29.643" v="18"/>
          <ac:spMkLst>
            <pc:docMk/>
            <pc:sldMk cId="3575870363" sldId="266"/>
            <ac:spMk id="4" creationId="{EE2AC625-9141-A801-F431-DD5F79396320}"/>
          </ac:spMkLst>
        </pc:spChg>
      </pc:sldChg>
      <pc:sldChg chg="modSp mod">
        <pc:chgData name="Alfred Smith" userId="3c60a3631c0db8ad" providerId="LiveId" clId="{CF162D6B-E69D-48B2-B35E-5859AAAD3389}" dt="2024-07-26T04:22:42.820" v="20"/>
        <pc:sldMkLst>
          <pc:docMk/>
          <pc:sldMk cId="4017137865" sldId="267"/>
        </pc:sldMkLst>
        <pc:spChg chg="mod">
          <ac:chgData name="Alfred Smith" userId="3c60a3631c0db8ad" providerId="LiveId" clId="{CF162D6B-E69D-48B2-B35E-5859AAAD3389}" dt="2024-07-26T04:22:42.820" v="20"/>
          <ac:spMkLst>
            <pc:docMk/>
            <pc:sldMk cId="4017137865" sldId="267"/>
            <ac:spMk id="4" creationId="{EE2AC625-9141-A801-F431-DD5F79396320}"/>
          </ac:spMkLst>
        </pc:spChg>
      </pc:sldChg>
      <pc:sldChg chg="modSp mod">
        <pc:chgData name="Alfred Smith" userId="3c60a3631c0db8ad" providerId="LiveId" clId="{CF162D6B-E69D-48B2-B35E-5859AAAD3389}" dt="2024-07-26T04:23:14.184" v="24"/>
        <pc:sldMkLst>
          <pc:docMk/>
          <pc:sldMk cId="3137811553" sldId="268"/>
        </pc:sldMkLst>
        <pc:spChg chg="mod">
          <ac:chgData name="Alfred Smith" userId="3c60a3631c0db8ad" providerId="LiveId" clId="{CF162D6B-E69D-48B2-B35E-5859AAAD3389}" dt="2024-07-26T04:23:14.184" v="24"/>
          <ac:spMkLst>
            <pc:docMk/>
            <pc:sldMk cId="3137811553" sldId="268"/>
            <ac:spMk id="4" creationId="{EE2AC625-9141-A801-F431-DD5F79396320}"/>
          </ac:spMkLst>
        </pc:spChg>
      </pc:sldChg>
      <pc:sldChg chg="modSp mod">
        <pc:chgData name="Alfred Smith" userId="3c60a3631c0db8ad" providerId="LiveId" clId="{CF162D6B-E69D-48B2-B35E-5859AAAD3389}" dt="2024-07-26T04:23:32.212" v="26"/>
        <pc:sldMkLst>
          <pc:docMk/>
          <pc:sldMk cId="100491716" sldId="269"/>
        </pc:sldMkLst>
        <pc:spChg chg="mod">
          <ac:chgData name="Alfred Smith" userId="3c60a3631c0db8ad" providerId="LiveId" clId="{CF162D6B-E69D-48B2-B35E-5859AAAD3389}" dt="2024-07-26T04:23:32.212" v="26"/>
          <ac:spMkLst>
            <pc:docMk/>
            <pc:sldMk cId="100491716" sldId="269"/>
            <ac:spMk id="4" creationId="{EE2AC625-9141-A801-F431-DD5F79396320}"/>
          </ac:spMkLst>
        </pc:spChg>
      </pc:sldChg>
      <pc:sldChg chg="addSp modSp">
        <pc:chgData name="Alfred Smith" userId="3c60a3631c0db8ad" providerId="LiveId" clId="{CF162D6B-E69D-48B2-B35E-5859AAAD3389}" dt="2024-07-26T03:02:23.514" v="4"/>
        <pc:sldMkLst>
          <pc:docMk/>
          <pc:sldMk cId="4120481681" sldId="270"/>
        </pc:sldMkLst>
        <pc:spChg chg="add mod">
          <ac:chgData name="Alfred Smith" userId="3c60a3631c0db8ad" providerId="LiveId" clId="{CF162D6B-E69D-48B2-B35E-5859AAAD3389}" dt="2024-07-26T03:02:23.514" v="4"/>
          <ac:spMkLst>
            <pc:docMk/>
            <pc:sldMk cId="4120481681" sldId="270"/>
            <ac:spMk id="2" creationId="{56771721-8B1A-AA1C-EB18-13368D5565BC}"/>
          </ac:spMkLst>
        </pc:spChg>
      </pc:sldChg>
      <pc:sldChg chg="modSp mod">
        <pc:chgData name="Alfred Smith" userId="3c60a3631c0db8ad" providerId="LiveId" clId="{CF162D6B-E69D-48B2-B35E-5859AAAD3389}" dt="2024-07-26T04:23:48.812" v="28"/>
        <pc:sldMkLst>
          <pc:docMk/>
          <pc:sldMk cId="1922139011" sldId="281"/>
        </pc:sldMkLst>
        <pc:spChg chg="mod">
          <ac:chgData name="Alfred Smith" userId="3c60a3631c0db8ad" providerId="LiveId" clId="{CF162D6B-E69D-48B2-B35E-5859AAAD3389}" dt="2024-07-26T04:23:48.812" v="28"/>
          <ac:spMkLst>
            <pc:docMk/>
            <pc:sldMk cId="1922139011" sldId="281"/>
            <ac:spMk id="4" creationId="{EE2AC625-9141-A801-F431-DD5F79396320}"/>
          </ac:spMkLst>
        </pc:spChg>
      </pc:sldChg>
    </pc:docChg>
  </pc:docChgLst>
  <pc:docChgLst>
    <pc:chgData name="Leonie Smith" userId="fed1330f33f5650e" providerId="LiveId" clId="{E910BEBA-A800-4A95-9483-DF675844011A}"/>
    <pc:docChg chg="custSel modSld">
      <pc:chgData name="Leonie Smith" userId="fed1330f33f5650e" providerId="LiveId" clId="{E910BEBA-A800-4A95-9483-DF675844011A}" dt="2023-05-12T03:09:39.313" v="64" actId="5793"/>
      <pc:docMkLst>
        <pc:docMk/>
      </pc:docMkLst>
      <pc:sldChg chg="addSp modSp modNotesTx">
        <pc:chgData name="Leonie Smith" userId="fed1330f33f5650e" providerId="LiveId" clId="{E910BEBA-A800-4A95-9483-DF675844011A}" dt="2023-05-12T03:09:39.313" v="64" actId="5793"/>
        <pc:sldMkLst>
          <pc:docMk/>
          <pc:sldMk cId="1499918570" sldId="257"/>
        </pc:sldMkLst>
        <pc:picChg chg="add mod">
          <ac:chgData name="Leonie Smith" userId="fed1330f33f5650e" providerId="LiveId" clId="{E910BEBA-A800-4A95-9483-DF675844011A}" dt="2023-05-10T05:24:35.652" v="0"/>
          <ac:picMkLst>
            <pc:docMk/>
            <pc:sldMk cId="1499918570" sldId="257"/>
            <ac:picMk id="8" creationId="{77A74422-B930-EE42-AEA1-22A7B782B34F}"/>
          </ac:picMkLst>
        </pc:picChg>
      </pc:sldChg>
      <pc:sldChg chg="addSp modSp">
        <pc:chgData name="Leonie Smith" userId="fed1330f33f5650e" providerId="LiveId" clId="{E910BEBA-A800-4A95-9483-DF675844011A}" dt="2023-05-10T05:24:58.958" v="1"/>
        <pc:sldMkLst>
          <pc:docMk/>
          <pc:sldMk cId="454763615" sldId="259"/>
        </pc:sldMkLst>
        <pc:picChg chg="add mod">
          <ac:chgData name="Leonie Smith" userId="fed1330f33f5650e" providerId="LiveId" clId="{E910BEBA-A800-4A95-9483-DF675844011A}" dt="2023-05-10T05:24:58.958" v="1"/>
          <ac:picMkLst>
            <pc:docMk/>
            <pc:sldMk cId="454763615" sldId="259"/>
            <ac:picMk id="8" creationId="{42C62A49-F612-BC17-7B55-FA9063B97D90}"/>
          </ac:picMkLst>
        </pc:picChg>
      </pc:sldChg>
      <pc:sldChg chg="addSp modSp">
        <pc:chgData name="Leonie Smith" userId="fed1330f33f5650e" providerId="LiveId" clId="{E910BEBA-A800-4A95-9483-DF675844011A}" dt="2023-05-10T05:26:06.372" v="2"/>
        <pc:sldMkLst>
          <pc:docMk/>
          <pc:sldMk cId="2346136586" sldId="260"/>
        </pc:sldMkLst>
        <pc:picChg chg="add mod">
          <ac:chgData name="Leonie Smith" userId="fed1330f33f5650e" providerId="LiveId" clId="{E910BEBA-A800-4A95-9483-DF675844011A}" dt="2023-05-10T05:26:06.372" v="2"/>
          <ac:picMkLst>
            <pc:docMk/>
            <pc:sldMk cId="2346136586" sldId="260"/>
            <ac:picMk id="8" creationId="{996CF4BA-8272-4FB3-7CBA-39B25494B4CE}"/>
          </ac:picMkLst>
        </pc:picChg>
      </pc:sldChg>
      <pc:sldChg chg="addSp modSp">
        <pc:chgData name="Leonie Smith" userId="fed1330f33f5650e" providerId="LiveId" clId="{E910BEBA-A800-4A95-9483-DF675844011A}" dt="2023-05-10T05:27:13.476" v="3"/>
        <pc:sldMkLst>
          <pc:docMk/>
          <pc:sldMk cId="4037329247" sldId="261"/>
        </pc:sldMkLst>
        <pc:picChg chg="add mod">
          <ac:chgData name="Leonie Smith" userId="fed1330f33f5650e" providerId="LiveId" clId="{E910BEBA-A800-4A95-9483-DF675844011A}" dt="2023-05-10T05:27:13.476" v="3"/>
          <ac:picMkLst>
            <pc:docMk/>
            <pc:sldMk cId="4037329247" sldId="261"/>
            <ac:picMk id="8" creationId="{C7C42A2C-3D0A-806D-4293-C824D39EA29C}"/>
          </ac:picMkLst>
        </pc:picChg>
      </pc:sldChg>
      <pc:sldChg chg="addSp delSp modSp mod modTransition modAnim">
        <pc:chgData name="Leonie Smith" userId="fed1330f33f5650e" providerId="LiveId" clId="{E910BEBA-A800-4A95-9483-DF675844011A}" dt="2023-05-10T05:29:36.259" v="10"/>
        <pc:sldMkLst>
          <pc:docMk/>
          <pc:sldMk cId="1909638311" sldId="262"/>
        </pc:sldMkLst>
        <pc:picChg chg="add del mod">
          <ac:chgData name="Leonie Smith" userId="fed1330f33f5650e" providerId="LiveId" clId="{E910BEBA-A800-4A95-9483-DF675844011A}" dt="2023-05-10T05:28:46.472" v="6"/>
          <ac:picMkLst>
            <pc:docMk/>
            <pc:sldMk cId="1909638311" sldId="262"/>
            <ac:picMk id="8" creationId="{BDE1BABE-9D75-23AD-3BDF-42845CF81717}"/>
          </ac:picMkLst>
        </pc:picChg>
        <pc:picChg chg="add del mod">
          <ac:chgData name="Leonie Smith" userId="fed1330f33f5650e" providerId="LiveId" clId="{E910BEBA-A800-4A95-9483-DF675844011A}" dt="2023-05-10T05:29:03.308" v="7"/>
          <ac:picMkLst>
            <pc:docMk/>
            <pc:sldMk cId="1909638311" sldId="262"/>
            <ac:picMk id="11" creationId="{3516070E-0A8B-6026-AD56-2069F8051906}"/>
          </ac:picMkLst>
        </pc:picChg>
        <pc:picChg chg="add del mod">
          <ac:chgData name="Leonie Smith" userId="fed1330f33f5650e" providerId="LiveId" clId="{E910BEBA-A800-4A95-9483-DF675844011A}" dt="2023-05-10T05:29:18.944" v="9"/>
          <ac:picMkLst>
            <pc:docMk/>
            <pc:sldMk cId="1909638311" sldId="262"/>
            <ac:picMk id="12" creationId="{607B34E9-9BE0-5E22-52AD-EFF0133BFA7D}"/>
          </ac:picMkLst>
        </pc:picChg>
        <pc:picChg chg="add del mod ord">
          <ac:chgData name="Leonie Smith" userId="fed1330f33f5650e" providerId="LiveId" clId="{E910BEBA-A800-4A95-9483-DF675844011A}" dt="2023-05-10T05:29:36.259" v="10"/>
          <ac:picMkLst>
            <pc:docMk/>
            <pc:sldMk cId="1909638311" sldId="262"/>
            <ac:picMk id="16" creationId="{249F5493-5911-6957-8272-7BDFB9AFACFF}"/>
          </ac:picMkLst>
        </pc:picChg>
        <pc:picChg chg="add mod">
          <ac:chgData name="Leonie Smith" userId="fed1330f33f5650e" providerId="LiveId" clId="{E910BEBA-A800-4A95-9483-DF675844011A}" dt="2023-05-10T05:29:36.259" v="10"/>
          <ac:picMkLst>
            <pc:docMk/>
            <pc:sldMk cId="1909638311" sldId="262"/>
            <ac:picMk id="17" creationId="{32991CD3-BF60-BBC6-D67E-667C1425FF37}"/>
          </ac:picMkLst>
        </pc:picChg>
      </pc:sldChg>
      <pc:sldChg chg="addSp delSp modSp mod modTransition modAnim">
        <pc:chgData name="Leonie Smith" userId="fed1330f33f5650e" providerId="LiveId" clId="{E910BEBA-A800-4A95-9483-DF675844011A}" dt="2023-05-10T05:33:31.825" v="23"/>
        <pc:sldMkLst>
          <pc:docMk/>
          <pc:sldMk cId="641208035" sldId="263"/>
        </pc:sldMkLst>
        <pc:picChg chg="add del mod">
          <ac:chgData name="Leonie Smith" userId="fed1330f33f5650e" providerId="LiveId" clId="{E910BEBA-A800-4A95-9483-DF675844011A}" dt="2023-05-10T05:32:06.178" v="13"/>
          <ac:picMkLst>
            <pc:docMk/>
            <pc:sldMk cId="641208035" sldId="263"/>
            <ac:picMk id="9" creationId="{9A67772D-D9FB-C4D4-5E98-E8567BCDEA4D}"/>
          </ac:picMkLst>
        </pc:picChg>
        <pc:picChg chg="add del mod">
          <ac:chgData name="Leonie Smith" userId="fed1330f33f5650e" providerId="LiveId" clId="{E910BEBA-A800-4A95-9483-DF675844011A}" dt="2023-05-10T05:32:19.702" v="14"/>
          <ac:picMkLst>
            <pc:docMk/>
            <pc:sldMk cId="641208035" sldId="263"/>
            <ac:picMk id="12" creationId="{63751FC1-9D16-312D-BB75-BE55D372840C}"/>
          </ac:picMkLst>
        </pc:picChg>
        <pc:picChg chg="add del mod">
          <ac:chgData name="Leonie Smith" userId="fed1330f33f5650e" providerId="LiveId" clId="{E910BEBA-A800-4A95-9483-DF675844011A}" dt="2023-05-10T05:32:22.905" v="16"/>
          <ac:picMkLst>
            <pc:docMk/>
            <pc:sldMk cId="641208035" sldId="263"/>
            <ac:picMk id="13" creationId="{3E0AD610-2745-C3CA-CA73-BFE7631FD7BF}"/>
          </ac:picMkLst>
        </pc:picChg>
        <pc:picChg chg="add del mod ord">
          <ac:chgData name="Leonie Smith" userId="fed1330f33f5650e" providerId="LiveId" clId="{E910BEBA-A800-4A95-9483-DF675844011A}" dt="2023-05-10T05:32:41.984" v="17"/>
          <ac:picMkLst>
            <pc:docMk/>
            <pc:sldMk cId="641208035" sldId="263"/>
            <ac:picMk id="16" creationId="{2661C066-54DE-73A3-68F1-DD975E73404B}"/>
          </ac:picMkLst>
        </pc:picChg>
        <pc:picChg chg="add del mod">
          <ac:chgData name="Leonie Smith" userId="fed1330f33f5650e" providerId="LiveId" clId="{E910BEBA-A800-4A95-9483-DF675844011A}" dt="2023-05-10T05:32:59.332" v="19"/>
          <ac:picMkLst>
            <pc:docMk/>
            <pc:sldMk cId="641208035" sldId="263"/>
            <ac:picMk id="17" creationId="{F1D2A94D-6903-A1DF-6EBC-64EE55AD223E}"/>
          </ac:picMkLst>
        </pc:picChg>
        <pc:picChg chg="add del mod ord">
          <ac:chgData name="Leonie Smith" userId="fed1330f33f5650e" providerId="LiveId" clId="{E910BEBA-A800-4A95-9483-DF675844011A}" dt="2023-05-10T05:33:05.693" v="20"/>
          <ac:picMkLst>
            <pc:docMk/>
            <pc:sldMk cId="641208035" sldId="263"/>
            <ac:picMk id="21" creationId="{A9C12172-7F92-B9D0-0713-279C6B0475A6}"/>
          </ac:picMkLst>
        </pc:picChg>
        <pc:picChg chg="add del mod">
          <ac:chgData name="Leonie Smith" userId="fed1330f33f5650e" providerId="LiveId" clId="{E910BEBA-A800-4A95-9483-DF675844011A}" dt="2023-05-10T05:33:13.546" v="22"/>
          <ac:picMkLst>
            <pc:docMk/>
            <pc:sldMk cId="641208035" sldId="263"/>
            <ac:picMk id="22" creationId="{39E6A844-7E74-CBED-3D23-A6863E4746B7}"/>
          </ac:picMkLst>
        </pc:picChg>
        <pc:picChg chg="add del mod ord">
          <ac:chgData name="Leonie Smith" userId="fed1330f33f5650e" providerId="LiveId" clId="{E910BEBA-A800-4A95-9483-DF675844011A}" dt="2023-05-10T05:33:31.825" v="23"/>
          <ac:picMkLst>
            <pc:docMk/>
            <pc:sldMk cId="641208035" sldId="263"/>
            <ac:picMk id="25" creationId="{61327E3E-37CB-8FBA-3472-46FA1D50B949}"/>
          </ac:picMkLst>
        </pc:picChg>
        <pc:picChg chg="add mod">
          <ac:chgData name="Leonie Smith" userId="fed1330f33f5650e" providerId="LiveId" clId="{E910BEBA-A800-4A95-9483-DF675844011A}" dt="2023-05-10T05:33:31.825" v="23"/>
          <ac:picMkLst>
            <pc:docMk/>
            <pc:sldMk cId="641208035" sldId="263"/>
            <ac:picMk id="26" creationId="{24BC4A92-CAC5-CC46-00F5-9E27720A142E}"/>
          </ac:picMkLst>
        </pc:picChg>
      </pc:sldChg>
      <pc:sldChg chg="addSp delSp modSp mod modTransition modAnim">
        <pc:chgData name="Leonie Smith" userId="fed1330f33f5650e" providerId="LiveId" clId="{E910BEBA-A800-4A95-9483-DF675844011A}" dt="2023-05-10T05:35:07.830" v="27"/>
        <pc:sldMkLst>
          <pc:docMk/>
          <pc:sldMk cId="4044745628" sldId="264"/>
        </pc:sldMkLst>
        <pc:picChg chg="add del mod">
          <ac:chgData name="Leonie Smith" userId="fed1330f33f5650e" providerId="LiveId" clId="{E910BEBA-A800-4A95-9483-DF675844011A}" dt="2023-05-10T05:34:55.856" v="26"/>
          <ac:picMkLst>
            <pc:docMk/>
            <pc:sldMk cId="4044745628" sldId="264"/>
            <ac:picMk id="8" creationId="{CEB0C2BC-9103-C504-0D2A-3D9C7E5AD481}"/>
          </ac:picMkLst>
        </pc:picChg>
        <pc:picChg chg="add del mod">
          <ac:chgData name="Leonie Smith" userId="fed1330f33f5650e" providerId="LiveId" clId="{E910BEBA-A800-4A95-9483-DF675844011A}" dt="2023-05-10T05:35:07.830" v="27"/>
          <ac:picMkLst>
            <pc:docMk/>
            <pc:sldMk cId="4044745628" sldId="264"/>
            <ac:picMk id="11" creationId="{2F96899C-D501-1F61-4021-D4C17A885613}"/>
          </ac:picMkLst>
        </pc:picChg>
        <pc:picChg chg="add mod">
          <ac:chgData name="Leonie Smith" userId="fed1330f33f5650e" providerId="LiveId" clId="{E910BEBA-A800-4A95-9483-DF675844011A}" dt="2023-05-10T05:35:07.830" v="27"/>
          <ac:picMkLst>
            <pc:docMk/>
            <pc:sldMk cId="4044745628" sldId="264"/>
            <ac:picMk id="12" creationId="{23E3A263-0ACA-CCCD-11E5-EF0338A8F37B}"/>
          </ac:picMkLst>
        </pc:picChg>
      </pc:sldChg>
      <pc:sldChg chg="addSp modSp">
        <pc:chgData name="Leonie Smith" userId="fed1330f33f5650e" providerId="LiveId" clId="{E910BEBA-A800-4A95-9483-DF675844011A}" dt="2023-05-10T05:36:34.683" v="28"/>
        <pc:sldMkLst>
          <pc:docMk/>
          <pc:sldMk cId="978260341" sldId="265"/>
        </pc:sldMkLst>
        <pc:picChg chg="add mod">
          <ac:chgData name="Leonie Smith" userId="fed1330f33f5650e" providerId="LiveId" clId="{E910BEBA-A800-4A95-9483-DF675844011A}" dt="2023-05-10T05:36:34.683" v="28"/>
          <ac:picMkLst>
            <pc:docMk/>
            <pc:sldMk cId="978260341" sldId="265"/>
            <ac:picMk id="8" creationId="{231403A8-777B-DA1F-60E9-DB4344EAF31F}"/>
          </ac:picMkLst>
        </pc:picChg>
      </pc:sldChg>
      <pc:sldChg chg="addSp delSp modSp mod modTransition modAnim">
        <pc:chgData name="Leonie Smith" userId="fed1330f33f5650e" providerId="LiveId" clId="{E910BEBA-A800-4A95-9483-DF675844011A}" dt="2023-05-10T05:39:53.473" v="41"/>
        <pc:sldMkLst>
          <pc:docMk/>
          <pc:sldMk cId="3575870363" sldId="266"/>
        </pc:sldMkLst>
        <pc:picChg chg="add del mod">
          <ac:chgData name="Leonie Smith" userId="fed1330f33f5650e" providerId="LiveId" clId="{E910BEBA-A800-4A95-9483-DF675844011A}" dt="2023-05-10T05:37:57.544" v="31"/>
          <ac:picMkLst>
            <pc:docMk/>
            <pc:sldMk cId="3575870363" sldId="266"/>
            <ac:picMk id="8" creationId="{50B0F5EB-400E-EC5E-8044-EDC56E278188}"/>
          </ac:picMkLst>
        </pc:picChg>
        <pc:picChg chg="add del mod">
          <ac:chgData name="Leonie Smith" userId="fed1330f33f5650e" providerId="LiveId" clId="{E910BEBA-A800-4A95-9483-DF675844011A}" dt="2023-05-10T05:38:21.216" v="32"/>
          <ac:picMkLst>
            <pc:docMk/>
            <pc:sldMk cId="3575870363" sldId="266"/>
            <ac:picMk id="11" creationId="{4F316ED4-71E3-9790-0D83-35D59E219C88}"/>
          </ac:picMkLst>
        </pc:picChg>
        <pc:picChg chg="add del mod">
          <ac:chgData name="Leonie Smith" userId="fed1330f33f5650e" providerId="LiveId" clId="{E910BEBA-A800-4A95-9483-DF675844011A}" dt="2023-05-10T05:38:57.997" v="34"/>
          <ac:picMkLst>
            <pc:docMk/>
            <pc:sldMk cId="3575870363" sldId="266"/>
            <ac:picMk id="12" creationId="{43537EFA-238F-F70B-6904-23A034D0CBC6}"/>
          </ac:picMkLst>
        </pc:picChg>
        <pc:picChg chg="add del mod ord">
          <ac:chgData name="Leonie Smith" userId="fed1330f33f5650e" providerId="LiveId" clId="{E910BEBA-A800-4A95-9483-DF675844011A}" dt="2023-05-10T05:39:05.268" v="35"/>
          <ac:picMkLst>
            <pc:docMk/>
            <pc:sldMk cId="3575870363" sldId="266"/>
            <ac:picMk id="15" creationId="{CC505BEC-031E-B7A5-C089-21DDC6DE6C6A}"/>
          </ac:picMkLst>
        </pc:picChg>
        <pc:picChg chg="add del mod">
          <ac:chgData name="Leonie Smith" userId="fed1330f33f5650e" providerId="LiveId" clId="{E910BEBA-A800-4A95-9483-DF675844011A}" dt="2023-05-10T05:39:19.409" v="37"/>
          <ac:picMkLst>
            <pc:docMk/>
            <pc:sldMk cId="3575870363" sldId="266"/>
            <ac:picMk id="16" creationId="{8D6EB7D5-B5A5-7B3D-DCE7-CC52FB9FC967}"/>
          </ac:picMkLst>
        </pc:picChg>
        <pc:picChg chg="add del mod ord">
          <ac:chgData name="Leonie Smith" userId="fed1330f33f5650e" providerId="LiveId" clId="{E910BEBA-A800-4A95-9483-DF675844011A}" dt="2023-05-10T05:39:31.139" v="38"/>
          <ac:picMkLst>
            <pc:docMk/>
            <pc:sldMk cId="3575870363" sldId="266"/>
            <ac:picMk id="20" creationId="{23642C19-5F07-7B4C-77FC-616ECF9C4C1F}"/>
          </ac:picMkLst>
        </pc:picChg>
        <pc:picChg chg="add del mod">
          <ac:chgData name="Leonie Smith" userId="fed1330f33f5650e" providerId="LiveId" clId="{E910BEBA-A800-4A95-9483-DF675844011A}" dt="2023-05-10T05:39:40.760" v="40"/>
          <ac:picMkLst>
            <pc:docMk/>
            <pc:sldMk cId="3575870363" sldId="266"/>
            <ac:picMk id="21" creationId="{104AF0EB-3E4A-A21B-B06E-7E305748813D}"/>
          </ac:picMkLst>
        </pc:picChg>
        <pc:picChg chg="add del mod ord">
          <ac:chgData name="Leonie Smith" userId="fed1330f33f5650e" providerId="LiveId" clId="{E910BEBA-A800-4A95-9483-DF675844011A}" dt="2023-05-10T05:39:53.473" v="41"/>
          <ac:picMkLst>
            <pc:docMk/>
            <pc:sldMk cId="3575870363" sldId="266"/>
            <ac:picMk id="24" creationId="{13148296-102C-688F-399A-C6BB7C4A1101}"/>
          </ac:picMkLst>
        </pc:picChg>
        <pc:picChg chg="add mod">
          <ac:chgData name="Leonie Smith" userId="fed1330f33f5650e" providerId="LiveId" clId="{E910BEBA-A800-4A95-9483-DF675844011A}" dt="2023-05-10T05:39:53.473" v="41"/>
          <ac:picMkLst>
            <pc:docMk/>
            <pc:sldMk cId="3575870363" sldId="266"/>
            <ac:picMk id="25" creationId="{8271F365-89BD-417D-8B7F-3627E5B8F664}"/>
          </ac:picMkLst>
        </pc:picChg>
      </pc:sldChg>
      <pc:sldChg chg="addSp modSp">
        <pc:chgData name="Leonie Smith" userId="fed1330f33f5650e" providerId="LiveId" clId="{E910BEBA-A800-4A95-9483-DF675844011A}" dt="2023-05-10T05:40:53.514" v="42"/>
        <pc:sldMkLst>
          <pc:docMk/>
          <pc:sldMk cId="4017137865" sldId="267"/>
        </pc:sldMkLst>
        <pc:picChg chg="add mod">
          <ac:chgData name="Leonie Smith" userId="fed1330f33f5650e" providerId="LiveId" clId="{E910BEBA-A800-4A95-9483-DF675844011A}" dt="2023-05-10T05:40:53.514" v="42"/>
          <ac:picMkLst>
            <pc:docMk/>
            <pc:sldMk cId="4017137865" sldId="267"/>
            <ac:picMk id="8" creationId="{F5D4A503-4828-F7B6-75FD-DB8F8E55AB0F}"/>
          </ac:picMkLst>
        </pc:picChg>
      </pc:sldChg>
      <pc:sldChg chg="addSp delSp modSp mod modTransition modAnim">
        <pc:chgData name="Leonie Smith" userId="fed1330f33f5650e" providerId="LiveId" clId="{E910BEBA-A800-4A95-9483-DF675844011A}" dt="2023-05-10T05:44:23.168" v="52"/>
        <pc:sldMkLst>
          <pc:docMk/>
          <pc:sldMk cId="3137811553" sldId="268"/>
        </pc:sldMkLst>
        <pc:picChg chg="add del mod">
          <ac:chgData name="Leonie Smith" userId="fed1330f33f5650e" providerId="LiveId" clId="{E910BEBA-A800-4A95-9483-DF675844011A}" dt="2023-05-10T05:43:33.378" v="45"/>
          <ac:picMkLst>
            <pc:docMk/>
            <pc:sldMk cId="3137811553" sldId="268"/>
            <ac:picMk id="9" creationId="{BCA577F5-2B7A-4643-BD2A-318DB996A9CE}"/>
          </ac:picMkLst>
        </pc:picChg>
        <pc:picChg chg="add del mod">
          <ac:chgData name="Leonie Smith" userId="fed1330f33f5650e" providerId="LiveId" clId="{E910BEBA-A800-4A95-9483-DF675844011A}" dt="2023-05-10T05:43:43.307" v="46"/>
          <ac:picMkLst>
            <pc:docMk/>
            <pc:sldMk cId="3137811553" sldId="268"/>
            <ac:picMk id="14" creationId="{4159F570-3824-D23E-FA26-FB7CAA3B16CD}"/>
          </ac:picMkLst>
        </pc:picChg>
        <pc:picChg chg="add del mod">
          <ac:chgData name="Leonie Smith" userId="fed1330f33f5650e" providerId="LiveId" clId="{E910BEBA-A800-4A95-9483-DF675844011A}" dt="2023-05-10T05:43:45.536" v="48"/>
          <ac:picMkLst>
            <pc:docMk/>
            <pc:sldMk cId="3137811553" sldId="268"/>
            <ac:picMk id="15" creationId="{ADF17CDB-0E04-E937-F007-30888E6B5941}"/>
          </ac:picMkLst>
        </pc:picChg>
        <pc:picChg chg="add del mod ord">
          <ac:chgData name="Leonie Smith" userId="fed1330f33f5650e" providerId="LiveId" clId="{E910BEBA-A800-4A95-9483-DF675844011A}" dt="2023-05-10T05:43:56.585" v="49"/>
          <ac:picMkLst>
            <pc:docMk/>
            <pc:sldMk cId="3137811553" sldId="268"/>
            <ac:picMk id="18" creationId="{096FD3B0-472B-1E40-00EF-023FB74C1F91}"/>
          </ac:picMkLst>
        </pc:picChg>
        <pc:picChg chg="add del mod">
          <ac:chgData name="Leonie Smith" userId="fed1330f33f5650e" providerId="LiveId" clId="{E910BEBA-A800-4A95-9483-DF675844011A}" dt="2023-05-10T05:44:09.963" v="51"/>
          <ac:picMkLst>
            <pc:docMk/>
            <pc:sldMk cId="3137811553" sldId="268"/>
            <ac:picMk id="19" creationId="{532BAC4B-0651-ECC2-4BD1-8473DEAF1BA3}"/>
          </ac:picMkLst>
        </pc:picChg>
        <pc:picChg chg="add del mod ord">
          <ac:chgData name="Leonie Smith" userId="fed1330f33f5650e" providerId="LiveId" clId="{E910BEBA-A800-4A95-9483-DF675844011A}" dt="2023-05-10T05:44:23.168" v="52"/>
          <ac:picMkLst>
            <pc:docMk/>
            <pc:sldMk cId="3137811553" sldId="268"/>
            <ac:picMk id="22" creationId="{20F22389-C577-7D20-0AC3-A095D8AFE8AA}"/>
          </ac:picMkLst>
        </pc:picChg>
        <pc:picChg chg="add mod">
          <ac:chgData name="Leonie Smith" userId="fed1330f33f5650e" providerId="LiveId" clId="{E910BEBA-A800-4A95-9483-DF675844011A}" dt="2023-05-10T05:44:23.168" v="52"/>
          <ac:picMkLst>
            <pc:docMk/>
            <pc:sldMk cId="3137811553" sldId="268"/>
            <ac:picMk id="23" creationId="{B293C5DF-4202-CDB7-8F56-33883BA82F79}"/>
          </ac:picMkLst>
        </pc:picChg>
      </pc:sldChg>
      <pc:sldChg chg="addSp modSp">
        <pc:chgData name="Leonie Smith" userId="fed1330f33f5650e" providerId="LiveId" clId="{E910BEBA-A800-4A95-9483-DF675844011A}" dt="2023-05-10T05:46:03.917" v="53"/>
        <pc:sldMkLst>
          <pc:docMk/>
          <pc:sldMk cId="100491716" sldId="269"/>
        </pc:sldMkLst>
        <pc:picChg chg="add mod">
          <ac:chgData name="Leonie Smith" userId="fed1330f33f5650e" providerId="LiveId" clId="{E910BEBA-A800-4A95-9483-DF675844011A}" dt="2023-05-10T05:46:03.917" v="53"/>
          <ac:picMkLst>
            <pc:docMk/>
            <pc:sldMk cId="100491716" sldId="269"/>
            <ac:picMk id="10" creationId="{7C0877C8-71FF-298A-9538-C881EA497F91}"/>
          </ac:picMkLst>
        </pc:picChg>
      </pc:sldChg>
      <pc:sldChg chg="addSp delSp modSp mod modTransition modAnim">
        <pc:chgData name="Leonie Smith" userId="fed1330f33f5650e" providerId="LiveId" clId="{E910BEBA-A800-4A95-9483-DF675844011A}" dt="2023-05-10T05:48:23.554" v="60"/>
        <pc:sldMkLst>
          <pc:docMk/>
          <pc:sldMk cId="1922139011" sldId="281"/>
        </pc:sldMkLst>
        <pc:picChg chg="add del mod">
          <ac:chgData name="Leonie Smith" userId="fed1330f33f5650e" providerId="LiveId" clId="{E910BEBA-A800-4A95-9483-DF675844011A}" dt="2023-05-10T05:47:34.913" v="56"/>
          <ac:picMkLst>
            <pc:docMk/>
            <pc:sldMk cId="1922139011" sldId="281"/>
            <ac:picMk id="7" creationId="{6C841245-C9EA-E912-C847-DBDAADAF9262}"/>
          </ac:picMkLst>
        </pc:picChg>
        <pc:picChg chg="add del mod">
          <ac:chgData name="Leonie Smith" userId="fed1330f33f5650e" providerId="LiveId" clId="{E910BEBA-A800-4A95-9483-DF675844011A}" dt="2023-05-10T05:47:49.238" v="57"/>
          <ac:picMkLst>
            <pc:docMk/>
            <pc:sldMk cId="1922139011" sldId="281"/>
            <ac:picMk id="10" creationId="{07A4CA2A-AF77-BB37-B30D-F7212EB21A37}"/>
          </ac:picMkLst>
        </pc:picChg>
        <pc:picChg chg="add del mod">
          <ac:chgData name="Leonie Smith" userId="fed1330f33f5650e" providerId="LiveId" clId="{E910BEBA-A800-4A95-9483-DF675844011A}" dt="2023-05-10T05:48:09.085" v="59"/>
          <ac:picMkLst>
            <pc:docMk/>
            <pc:sldMk cId="1922139011" sldId="281"/>
            <ac:picMk id="11" creationId="{06EEF0BE-9B7D-D55B-B92E-5A02F1579B65}"/>
          </ac:picMkLst>
        </pc:picChg>
        <pc:picChg chg="add del mod ord">
          <ac:chgData name="Leonie Smith" userId="fed1330f33f5650e" providerId="LiveId" clId="{E910BEBA-A800-4A95-9483-DF675844011A}" dt="2023-05-10T05:48:23.554" v="60"/>
          <ac:picMkLst>
            <pc:docMk/>
            <pc:sldMk cId="1922139011" sldId="281"/>
            <ac:picMk id="16" creationId="{7264F139-1C25-FAFE-6D18-0CC95CEA34B1}"/>
          </ac:picMkLst>
        </pc:picChg>
        <pc:picChg chg="add mod">
          <ac:chgData name="Leonie Smith" userId="fed1330f33f5650e" providerId="LiveId" clId="{E910BEBA-A800-4A95-9483-DF675844011A}" dt="2023-05-10T05:48:23.554" v="60"/>
          <ac:picMkLst>
            <pc:docMk/>
            <pc:sldMk cId="1922139011" sldId="281"/>
            <ac:picMk id="17" creationId="{725670BE-EE35-07AF-A65F-547DD7DDAF7C}"/>
          </ac:picMkLst>
        </pc:picChg>
      </pc:sldChg>
    </pc:docChg>
  </pc:docChgLst>
  <pc:docChgLst>
    <pc:chgData name="Leonie Smith" userId="fed1330f33f5650e" providerId="LiveId" clId="{288CDD53-23CF-4852-AFC3-CB60FD7F8906}"/>
    <pc:docChg chg="modSld">
      <pc:chgData name="Leonie Smith" userId="fed1330f33f5650e" providerId="LiveId" clId="{288CDD53-23CF-4852-AFC3-CB60FD7F8906}" dt="2024-03-14T06:33:32.429" v="59" actId="20577"/>
      <pc:docMkLst>
        <pc:docMk/>
      </pc:docMkLst>
      <pc:sldChg chg="addSp delSp modSp mod modTransition modAnim modNotesTx">
        <pc:chgData name="Leonie Smith" userId="fed1330f33f5650e" providerId="LiveId" clId="{288CDD53-23CF-4852-AFC3-CB60FD7F8906}" dt="2024-03-14T06:33:32.429" v="59" actId="20577"/>
        <pc:sldMkLst>
          <pc:docMk/>
          <pc:sldMk cId="1499918570" sldId="257"/>
        </pc:sldMkLst>
        <pc:picChg chg="add del mod">
          <ac:chgData name="Leonie Smith" userId="fed1330f33f5650e" providerId="LiveId" clId="{288CDD53-23CF-4852-AFC3-CB60FD7F8906}" dt="2024-03-06T03:32:33.950" v="2"/>
          <ac:picMkLst>
            <pc:docMk/>
            <pc:sldMk cId="1499918570" sldId="257"/>
            <ac:picMk id="5" creationId="{B292DD4F-8025-6EF0-599B-69049CC9C518}"/>
          </ac:picMkLst>
        </pc:picChg>
        <pc:picChg chg="add mod">
          <ac:chgData name="Leonie Smith" userId="fed1330f33f5650e" providerId="LiveId" clId="{288CDD53-23CF-4852-AFC3-CB60FD7F8906}" dt="2024-03-06T03:32:33.950" v="2"/>
          <ac:picMkLst>
            <pc:docMk/>
            <pc:sldMk cId="1499918570" sldId="257"/>
            <ac:picMk id="6" creationId="{054CB482-4488-41B1-7EEC-1573AF3CF8B3}"/>
          </ac:picMkLst>
        </pc:picChg>
        <pc:picChg chg="del">
          <ac:chgData name="Leonie Smith" userId="fed1330f33f5650e" providerId="LiveId" clId="{288CDD53-23CF-4852-AFC3-CB60FD7F8906}" dt="2024-03-06T03:32:26.799" v="1"/>
          <ac:picMkLst>
            <pc:docMk/>
            <pc:sldMk cId="1499918570" sldId="257"/>
            <ac:picMk id="8" creationId="{77A74422-B930-EE42-AEA1-22A7B782B34F}"/>
          </ac:picMkLst>
        </pc:picChg>
      </pc:sldChg>
      <pc:sldChg chg="addSp delSp modSp mod modTransition modAnim">
        <pc:chgData name="Leonie Smith" userId="fed1330f33f5650e" providerId="LiveId" clId="{288CDD53-23CF-4852-AFC3-CB60FD7F8906}" dt="2024-03-06T03:32:48.947" v="5"/>
        <pc:sldMkLst>
          <pc:docMk/>
          <pc:sldMk cId="454763615" sldId="259"/>
        </pc:sldMkLst>
        <pc:picChg chg="add del mod">
          <ac:chgData name="Leonie Smith" userId="fed1330f33f5650e" providerId="LiveId" clId="{288CDD53-23CF-4852-AFC3-CB60FD7F8906}" dt="2024-03-06T03:32:48.947" v="5"/>
          <ac:picMkLst>
            <pc:docMk/>
            <pc:sldMk cId="454763615" sldId="259"/>
            <ac:picMk id="5" creationId="{DD0EC942-1FA2-1ACB-28E6-DE88C04F645B}"/>
          </ac:picMkLst>
        </pc:picChg>
        <pc:picChg chg="add mod">
          <ac:chgData name="Leonie Smith" userId="fed1330f33f5650e" providerId="LiveId" clId="{288CDD53-23CF-4852-AFC3-CB60FD7F8906}" dt="2024-03-06T03:32:48.947" v="5"/>
          <ac:picMkLst>
            <pc:docMk/>
            <pc:sldMk cId="454763615" sldId="259"/>
            <ac:picMk id="6" creationId="{C7DFEFED-3529-3467-D47F-A4EDC0949FCB}"/>
          </ac:picMkLst>
        </pc:picChg>
        <pc:picChg chg="del">
          <ac:chgData name="Leonie Smith" userId="fed1330f33f5650e" providerId="LiveId" clId="{288CDD53-23CF-4852-AFC3-CB60FD7F8906}" dt="2024-03-06T03:32:41.876" v="4"/>
          <ac:picMkLst>
            <pc:docMk/>
            <pc:sldMk cId="454763615" sldId="259"/>
            <ac:picMk id="8" creationId="{42C62A49-F612-BC17-7B55-FA9063B97D90}"/>
          </ac:picMkLst>
        </pc:picChg>
      </pc:sldChg>
      <pc:sldChg chg="addSp delSp modSp mod modTransition modAnim">
        <pc:chgData name="Leonie Smith" userId="fed1330f33f5650e" providerId="LiveId" clId="{288CDD53-23CF-4852-AFC3-CB60FD7F8906}" dt="2024-03-06T03:33:14.162" v="8"/>
        <pc:sldMkLst>
          <pc:docMk/>
          <pc:sldMk cId="2346136586" sldId="260"/>
        </pc:sldMkLst>
        <pc:picChg chg="add del mod">
          <ac:chgData name="Leonie Smith" userId="fed1330f33f5650e" providerId="LiveId" clId="{288CDD53-23CF-4852-AFC3-CB60FD7F8906}" dt="2024-03-06T03:33:14.162" v="8"/>
          <ac:picMkLst>
            <pc:docMk/>
            <pc:sldMk cId="2346136586" sldId="260"/>
            <ac:picMk id="5" creationId="{BE07BAE5-DAFE-DC37-DDBA-946743E6AC43}"/>
          </ac:picMkLst>
        </pc:picChg>
        <pc:picChg chg="add mod">
          <ac:chgData name="Leonie Smith" userId="fed1330f33f5650e" providerId="LiveId" clId="{288CDD53-23CF-4852-AFC3-CB60FD7F8906}" dt="2024-03-06T03:33:14.162" v="8"/>
          <ac:picMkLst>
            <pc:docMk/>
            <pc:sldMk cId="2346136586" sldId="260"/>
            <ac:picMk id="6" creationId="{EEE93B3A-ED01-53D2-9C5D-E7ABB11D0718}"/>
          </ac:picMkLst>
        </pc:picChg>
        <pc:picChg chg="del">
          <ac:chgData name="Leonie Smith" userId="fed1330f33f5650e" providerId="LiveId" clId="{288CDD53-23CF-4852-AFC3-CB60FD7F8906}" dt="2024-03-06T03:32:56.160" v="7"/>
          <ac:picMkLst>
            <pc:docMk/>
            <pc:sldMk cId="2346136586" sldId="260"/>
            <ac:picMk id="8" creationId="{996CF4BA-8272-4FB3-7CBA-39B25494B4CE}"/>
          </ac:picMkLst>
        </pc:picChg>
      </pc:sldChg>
      <pc:sldChg chg="addSp delSp modSp mod modTransition modAnim">
        <pc:chgData name="Leonie Smith" userId="fed1330f33f5650e" providerId="LiveId" clId="{288CDD53-23CF-4852-AFC3-CB60FD7F8906}" dt="2024-03-06T03:33:34.676" v="11"/>
        <pc:sldMkLst>
          <pc:docMk/>
          <pc:sldMk cId="4037329247" sldId="261"/>
        </pc:sldMkLst>
        <pc:picChg chg="add del mod">
          <ac:chgData name="Leonie Smith" userId="fed1330f33f5650e" providerId="LiveId" clId="{288CDD53-23CF-4852-AFC3-CB60FD7F8906}" dt="2024-03-06T03:33:34.676" v="11"/>
          <ac:picMkLst>
            <pc:docMk/>
            <pc:sldMk cId="4037329247" sldId="261"/>
            <ac:picMk id="5" creationId="{ABD5B0A2-02FF-B3AB-5A07-DA02DC584222}"/>
          </ac:picMkLst>
        </pc:picChg>
        <pc:picChg chg="add mod">
          <ac:chgData name="Leonie Smith" userId="fed1330f33f5650e" providerId="LiveId" clId="{288CDD53-23CF-4852-AFC3-CB60FD7F8906}" dt="2024-03-06T03:33:34.676" v="11"/>
          <ac:picMkLst>
            <pc:docMk/>
            <pc:sldMk cId="4037329247" sldId="261"/>
            <ac:picMk id="6" creationId="{E6E3BA9C-A5E8-2559-45CB-F15B0797A1F8}"/>
          </ac:picMkLst>
        </pc:picChg>
        <pc:picChg chg="del">
          <ac:chgData name="Leonie Smith" userId="fed1330f33f5650e" providerId="LiveId" clId="{288CDD53-23CF-4852-AFC3-CB60FD7F8906}" dt="2024-03-06T03:33:21.297" v="10"/>
          <ac:picMkLst>
            <pc:docMk/>
            <pc:sldMk cId="4037329247" sldId="261"/>
            <ac:picMk id="8" creationId="{C7C42A2C-3D0A-806D-4293-C824D39EA29C}"/>
          </ac:picMkLst>
        </pc:picChg>
      </pc:sldChg>
      <pc:sldChg chg="addSp delSp modSp mod modTransition modAnim">
        <pc:chgData name="Leonie Smith" userId="fed1330f33f5650e" providerId="LiveId" clId="{288CDD53-23CF-4852-AFC3-CB60FD7F8906}" dt="2024-03-06T03:33:59.438" v="14"/>
        <pc:sldMkLst>
          <pc:docMk/>
          <pc:sldMk cId="1909638311" sldId="262"/>
        </pc:sldMkLst>
        <pc:picChg chg="add del mod ord">
          <ac:chgData name="Leonie Smith" userId="fed1330f33f5650e" providerId="LiveId" clId="{288CDD53-23CF-4852-AFC3-CB60FD7F8906}" dt="2024-03-06T03:33:59.438" v="14"/>
          <ac:picMkLst>
            <pc:docMk/>
            <pc:sldMk cId="1909638311" sldId="262"/>
            <ac:picMk id="5" creationId="{060C6767-829E-D23B-A21A-CAA0269E7B85}"/>
          </ac:picMkLst>
        </pc:picChg>
        <pc:picChg chg="add mod">
          <ac:chgData name="Leonie Smith" userId="fed1330f33f5650e" providerId="LiveId" clId="{288CDD53-23CF-4852-AFC3-CB60FD7F8906}" dt="2024-03-06T03:33:59.438" v="14"/>
          <ac:picMkLst>
            <pc:docMk/>
            <pc:sldMk cId="1909638311" sldId="262"/>
            <ac:picMk id="6" creationId="{7D4DDD55-93CB-C7B2-DC53-C685A39024CB}"/>
          </ac:picMkLst>
        </pc:picChg>
        <pc:picChg chg="del">
          <ac:chgData name="Leonie Smith" userId="fed1330f33f5650e" providerId="LiveId" clId="{288CDD53-23CF-4852-AFC3-CB60FD7F8906}" dt="2024-03-06T03:33:42.147" v="13"/>
          <ac:picMkLst>
            <pc:docMk/>
            <pc:sldMk cId="1909638311" sldId="262"/>
            <ac:picMk id="17" creationId="{32991CD3-BF60-BBC6-D67E-667C1425FF37}"/>
          </ac:picMkLst>
        </pc:picChg>
      </pc:sldChg>
      <pc:sldChg chg="addSp delSp modSp mod modTransition modAnim">
        <pc:chgData name="Leonie Smith" userId="fed1330f33f5650e" providerId="LiveId" clId="{288CDD53-23CF-4852-AFC3-CB60FD7F8906}" dt="2024-03-06T03:34:26.409" v="17"/>
        <pc:sldMkLst>
          <pc:docMk/>
          <pc:sldMk cId="641208035" sldId="263"/>
        </pc:sldMkLst>
        <pc:picChg chg="add del mod ord">
          <ac:chgData name="Leonie Smith" userId="fed1330f33f5650e" providerId="LiveId" clId="{288CDD53-23CF-4852-AFC3-CB60FD7F8906}" dt="2024-03-06T03:34:26.409" v="17"/>
          <ac:picMkLst>
            <pc:docMk/>
            <pc:sldMk cId="641208035" sldId="263"/>
            <ac:picMk id="5" creationId="{3625CFAF-57EE-B648-6867-BB062FD8E32E}"/>
          </ac:picMkLst>
        </pc:picChg>
        <pc:picChg chg="add mod">
          <ac:chgData name="Leonie Smith" userId="fed1330f33f5650e" providerId="LiveId" clId="{288CDD53-23CF-4852-AFC3-CB60FD7F8906}" dt="2024-03-06T03:34:26.409" v="17"/>
          <ac:picMkLst>
            <pc:docMk/>
            <pc:sldMk cId="641208035" sldId="263"/>
            <ac:picMk id="6" creationId="{4CA5114A-B899-49D1-4AD0-4D88DF297289}"/>
          </ac:picMkLst>
        </pc:picChg>
        <pc:picChg chg="del">
          <ac:chgData name="Leonie Smith" userId="fed1330f33f5650e" providerId="LiveId" clId="{288CDD53-23CF-4852-AFC3-CB60FD7F8906}" dt="2024-03-06T03:34:05.955" v="16"/>
          <ac:picMkLst>
            <pc:docMk/>
            <pc:sldMk cId="641208035" sldId="263"/>
            <ac:picMk id="26" creationId="{24BC4A92-CAC5-CC46-00F5-9E27720A142E}"/>
          </ac:picMkLst>
        </pc:picChg>
      </pc:sldChg>
      <pc:sldChg chg="addSp delSp modSp mod modTransition modAnim">
        <pc:chgData name="Leonie Smith" userId="fed1330f33f5650e" providerId="LiveId" clId="{288CDD53-23CF-4852-AFC3-CB60FD7F8906}" dt="2024-03-14T06:31:25.311" v="50"/>
        <pc:sldMkLst>
          <pc:docMk/>
          <pc:sldMk cId="4044745628" sldId="264"/>
        </pc:sldMkLst>
        <pc:picChg chg="add del mod ord">
          <ac:chgData name="Leonie Smith" userId="fed1330f33f5650e" providerId="LiveId" clId="{288CDD53-23CF-4852-AFC3-CB60FD7F8906}" dt="2024-03-14T06:31:25.311" v="50"/>
          <ac:picMkLst>
            <pc:docMk/>
            <pc:sldMk cId="4044745628" sldId="264"/>
            <ac:picMk id="5" creationId="{58896969-E193-CBD0-4F20-E9C01B6BEAF3}"/>
          </ac:picMkLst>
        </pc:picChg>
        <pc:picChg chg="add del mod ord">
          <ac:chgData name="Leonie Smith" userId="fed1330f33f5650e" providerId="LiveId" clId="{288CDD53-23CF-4852-AFC3-CB60FD7F8906}" dt="2024-03-06T03:34:42.768" v="20"/>
          <ac:picMkLst>
            <pc:docMk/>
            <pc:sldMk cId="4044745628" sldId="264"/>
            <ac:picMk id="5" creationId="{90A444C3-3441-66CA-DEAD-3FB3ACC9036B}"/>
          </ac:picMkLst>
        </pc:picChg>
        <pc:picChg chg="add del mod">
          <ac:chgData name="Leonie Smith" userId="fed1330f33f5650e" providerId="LiveId" clId="{288CDD53-23CF-4852-AFC3-CB60FD7F8906}" dt="2024-03-06T03:34:46.834" v="22"/>
          <ac:picMkLst>
            <pc:docMk/>
            <pc:sldMk cId="4044745628" sldId="264"/>
            <ac:picMk id="6" creationId="{99EE6B96-2932-8EDF-3F45-502272253313}"/>
          </ac:picMkLst>
        </pc:picChg>
        <pc:picChg chg="add mod">
          <ac:chgData name="Leonie Smith" userId="fed1330f33f5650e" providerId="LiveId" clId="{288CDD53-23CF-4852-AFC3-CB60FD7F8906}" dt="2024-03-14T06:31:25.311" v="50"/>
          <ac:picMkLst>
            <pc:docMk/>
            <pc:sldMk cId="4044745628" sldId="264"/>
            <ac:picMk id="6" creationId="{A296F2BA-E938-0AF5-19BF-AF1DD4F4B712}"/>
          </ac:picMkLst>
        </pc:picChg>
        <pc:picChg chg="add del mod ord">
          <ac:chgData name="Leonie Smith" userId="fed1330f33f5650e" providerId="LiveId" clId="{288CDD53-23CF-4852-AFC3-CB60FD7F8906}" dt="2024-03-06T03:34:57.447" v="23"/>
          <ac:picMkLst>
            <pc:docMk/>
            <pc:sldMk cId="4044745628" sldId="264"/>
            <ac:picMk id="9" creationId="{9ECEC323-15F3-1588-EFE1-E2BFFEA863A6}"/>
          </ac:picMkLst>
        </pc:picChg>
        <pc:picChg chg="add del mod">
          <ac:chgData name="Leonie Smith" userId="fed1330f33f5650e" providerId="LiveId" clId="{288CDD53-23CF-4852-AFC3-CB60FD7F8906}" dt="2024-03-14T06:31:14.791" v="49"/>
          <ac:picMkLst>
            <pc:docMk/>
            <pc:sldMk cId="4044745628" sldId="264"/>
            <ac:picMk id="10" creationId="{9578FD68-9E6C-B2F9-58C0-AEB4B9353D75}"/>
          </ac:picMkLst>
        </pc:picChg>
        <pc:picChg chg="del">
          <ac:chgData name="Leonie Smith" userId="fed1330f33f5650e" providerId="LiveId" clId="{288CDD53-23CF-4852-AFC3-CB60FD7F8906}" dt="2024-03-06T03:34:35.232" v="19"/>
          <ac:picMkLst>
            <pc:docMk/>
            <pc:sldMk cId="4044745628" sldId="264"/>
            <ac:picMk id="12" creationId="{23E3A263-0ACA-CCCD-11E5-EF0338A8F37B}"/>
          </ac:picMkLst>
        </pc:picChg>
      </pc:sldChg>
      <pc:sldChg chg="addSp delSp modSp mod modTransition modAnim">
        <pc:chgData name="Leonie Smith" userId="fed1330f33f5650e" providerId="LiveId" clId="{288CDD53-23CF-4852-AFC3-CB60FD7F8906}" dt="2024-03-06T03:35:20.386" v="26"/>
        <pc:sldMkLst>
          <pc:docMk/>
          <pc:sldMk cId="978260341" sldId="265"/>
        </pc:sldMkLst>
        <pc:picChg chg="add del mod">
          <ac:chgData name="Leonie Smith" userId="fed1330f33f5650e" providerId="LiveId" clId="{288CDD53-23CF-4852-AFC3-CB60FD7F8906}" dt="2024-03-06T03:35:20.386" v="26"/>
          <ac:picMkLst>
            <pc:docMk/>
            <pc:sldMk cId="978260341" sldId="265"/>
            <ac:picMk id="5" creationId="{355D344B-8B1E-90B7-F83D-AC4D03CB6F86}"/>
          </ac:picMkLst>
        </pc:picChg>
        <pc:picChg chg="add mod">
          <ac:chgData name="Leonie Smith" userId="fed1330f33f5650e" providerId="LiveId" clId="{288CDD53-23CF-4852-AFC3-CB60FD7F8906}" dt="2024-03-06T03:35:20.386" v="26"/>
          <ac:picMkLst>
            <pc:docMk/>
            <pc:sldMk cId="978260341" sldId="265"/>
            <ac:picMk id="6" creationId="{543C2DF4-23D8-02F0-E200-F230F2139C37}"/>
          </ac:picMkLst>
        </pc:picChg>
        <pc:picChg chg="del">
          <ac:chgData name="Leonie Smith" userId="fed1330f33f5650e" providerId="LiveId" clId="{288CDD53-23CF-4852-AFC3-CB60FD7F8906}" dt="2024-03-06T03:35:05.828" v="25"/>
          <ac:picMkLst>
            <pc:docMk/>
            <pc:sldMk cId="978260341" sldId="265"/>
            <ac:picMk id="8" creationId="{231403A8-777B-DA1F-60E9-DB4344EAF31F}"/>
          </ac:picMkLst>
        </pc:picChg>
      </pc:sldChg>
      <pc:sldChg chg="addSp delSp modSp mod modTransition modAnim">
        <pc:chgData name="Leonie Smith" userId="fed1330f33f5650e" providerId="LiveId" clId="{288CDD53-23CF-4852-AFC3-CB60FD7F8906}" dt="2024-03-06T03:36:01.043" v="32"/>
        <pc:sldMkLst>
          <pc:docMk/>
          <pc:sldMk cId="3575870363" sldId="266"/>
        </pc:sldMkLst>
        <pc:picChg chg="add del mod ord">
          <ac:chgData name="Leonie Smith" userId="fed1330f33f5650e" providerId="LiveId" clId="{288CDD53-23CF-4852-AFC3-CB60FD7F8906}" dt="2024-03-06T03:35:40.130" v="29"/>
          <ac:picMkLst>
            <pc:docMk/>
            <pc:sldMk cId="3575870363" sldId="266"/>
            <ac:picMk id="5" creationId="{2EC14435-13A9-5D80-8925-BC43BD15240E}"/>
          </ac:picMkLst>
        </pc:picChg>
        <pc:picChg chg="add del mod">
          <ac:chgData name="Leonie Smith" userId="fed1330f33f5650e" providerId="LiveId" clId="{288CDD53-23CF-4852-AFC3-CB60FD7F8906}" dt="2024-03-06T03:35:43.609" v="31"/>
          <ac:picMkLst>
            <pc:docMk/>
            <pc:sldMk cId="3575870363" sldId="266"/>
            <ac:picMk id="6" creationId="{E4DD075D-AC46-57B7-ED5F-4CE0CD628544}"/>
          </ac:picMkLst>
        </pc:picChg>
        <pc:picChg chg="add del mod ord">
          <ac:chgData name="Leonie Smith" userId="fed1330f33f5650e" providerId="LiveId" clId="{288CDD53-23CF-4852-AFC3-CB60FD7F8906}" dt="2024-03-06T03:36:01.043" v="32"/>
          <ac:picMkLst>
            <pc:docMk/>
            <pc:sldMk cId="3575870363" sldId="266"/>
            <ac:picMk id="9" creationId="{6089EC66-B301-5EEB-3707-062F59A98173}"/>
          </ac:picMkLst>
        </pc:picChg>
        <pc:picChg chg="add mod">
          <ac:chgData name="Leonie Smith" userId="fed1330f33f5650e" providerId="LiveId" clId="{288CDD53-23CF-4852-AFC3-CB60FD7F8906}" dt="2024-03-06T03:36:01.043" v="32"/>
          <ac:picMkLst>
            <pc:docMk/>
            <pc:sldMk cId="3575870363" sldId="266"/>
            <ac:picMk id="10" creationId="{60AB16C7-C313-9B5F-A506-214DD707746D}"/>
          </ac:picMkLst>
        </pc:picChg>
        <pc:picChg chg="del">
          <ac:chgData name="Leonie Smith" userId="fed1330f33f5650e" providerId="LiveId" clId="{288CDD53-23CF-4852-AFC3-CB60FD7F8906}" dt="2024-03-06T03:35:28.005" v="28"/>
          <ac:picMkLst>
            <pc:docMk/>
            <pc:sldMk cId="3575870363" sldId="266"/>
            <ac:picMk id="25" creationId="{8271F365-89BD-417D-8B7F-3627E5B8F664}"/>
          </ac:picMkLst>
        </pc:picChg>
      </pc:sldChg>
      <pc:sldChg chg="addSp delSp modSp mod modTransition modAnim">
        <pc:chgData name="Leonie Smith" userId="fed1330f33f5650e" providerId="LiveId" clId="{288CDD53-23CF-4852-AFC3-CB60FD7F8906}" dt="2024-03-06T03:36:22.188" v="35"/>
        <pc:sldMkLst>
          <pc:docMk/>
          <pc:sldMk cId="4017137865" sldId="267"/>
        </pc:sldMkLst>
        <pc:picChg chg="add del mod">
          <ac:chgData name="Leonie Smith" userId="fed1330f33f5650e" providerId="LiveId" clId="{288CDD53-23CF-4852-AFC3-CB60FD7F8906}" dt="2024-03-06T03:36:22.188" v="35"/>
          <ac:picMkLst>
            <pc:docMk/>
            <pc:sldMk cId="4017137865" sldId="267"/>
            <ac:picMk id="5" creationId="{742008C8-376F-01C0-930A-E897B4C835C4}"/>
          </ac:picMkLst>
        </pc:picChg>
        <pc:picChg chg="add mod">
          <ac:chgData name="Leonie Smith" userId="fed1330f33f5650e" providerId="LiveId" clId="{288CDD53-23CF-4852-AFC3-CB60FD7F8906}" dt="2024-03-06T03:36:22.188" v="35"/>
          <ac:picMkLst>
            <pc:docMk/>
            <pc:sldMk cId="4017137865" sldId="267"/>
            <ac:picMk id="6" creationId="{A34B07E1-8797-726C-40D6-0EFE974E208D}"/>
          </ac:picMkLst>
        </pc:picChg>
        <pc:picChg chg="del">
          <ac:chgData name="Leonie Smith" userId="fed1330f33f5650e" providerId="LiveId" clId="{288CDD53-23CF-4852-AFC3-CB60FD7F8906}" dt="2024-03-06T03:36:09.545" v="34"/>
          <ac:picMkLst>
            <pc:docMk/>
            <pc:sldMk cId="4017137865" sldId="267"/>
            <ac:picMk id="8" creationId="{F5D4A503-4828-F7B6-75FD-DB8F8E55AB0F}"/>
          </ac:picMkLst>
        </pc:picChg>
      </pc:sldChg>
      <pc:sldChg chg="addSp delSp modSp mod modTransition modAnim">
        <pc:chgData name="Leonie Smith" userId="fed1330f33f5650e" providerId="LiveId" clId="{288CDD53-23CF-4852-AFC3-CB60FD7F8906}" dt="2024-03-06T03:36:45.304" v="38"/>
        <pc:sldMkLst>
          <pc:docMk/>
          <pc:sldMk cId="3137811553" sldId="268"/>
        </pc:sldMkLst>
        <pc:picChg chg="add del mod ord">
          <ac:chgData name="Leonie Smith" userId="fed1330f33f5650e" providerId="LiveId" clId="{288CDD53-23CF-4852-AFC3-CB60FD7F8906}" dt="2024-03-06T03:36:45.304" v="38"/>
          <ac:picMkLst>
            <pc:docMk/>
            <pc:sldMk cId="3137811553" sldId="268"/>
            <ac:picMk id="5" creationId="{64E966A7-25E3-5191-57A4-F47FE6EC9FF1}"/>
          </ac:picMkLst>
        </pc:picChg>
        <pc:picChg chg="add mod">
          <ac:chgData name="Leonie Smith" userId="fed1330f33f5650e" providerId="LiveId" clId="{288CDD53-23CF-4852-AFC3-CB60FD7F8906}" dt="2024-03-06T03:36:45.304" v="38"/>
          <ac:picMkLst>
            <pc:docMk/>
            <pc:sldMk cId="3137811553" sldId="268"/>
            <ac:picMk id="6" creationId="{194219FE-1023-5BCC-CAFD-BE0AB269A1A1}"/>
          </ac:picMkLst>
        </pc:picChg>
        <pc:picChg chg="del">
          <ac:chgData name="Leonie Smith" userId="fed1330f33f5650e" providerId="LiveId" clId="{288CDD53-23CF-4852-AFC3-CB60FD7F8906}" dt="2024-03-06T03:36:28.975" v="37"/>
          <ac:picMkLst>
            <pc:docMk/>
            <pc:sldMk cId="3137811553" sldId="268"/>
            <ac:picMk id="23" creationId="{B293C5DF-4202-CDB7-8F56-33883BA82F79}"/>
          </ac:picMkLst>
        </pc:picChg>
      </pc:sldChg>
      <pc:sldChg chg="addSp delSp modSp mod modTransition modAnim">
        <pc:chgData name="Leonie Smith" userId="fed1330f33f5650e" providerId="LiveId" clId="{288CDD53-23CF-4852-AFC3-CB60FD7F8906}" dt="2024-03-06T03:37:16.088" v="41"/>
        <pc:sldMkLst>
          <pc:docMk/>
          <pc:sldMk cId="100491716" sldId="269"/>
        </pc:sldMkLst>
        <pc:picChg chg="add del mod">
          <ac:chgData name="Leonie Smith" userId="fed1330f33f5650e" providerId="LiveId" clId="{288CDD53-23CF-4852-AFC3-CB60FD7F8906}" dt="2024-03-06T03:37:16.088" v="41"/>
          <ac:picMkLst>
            <pc:docMk/>
            <pc:sldMk cId="100491716" sldId="269"/>
            <ac:picMk id="5" creationId="{343D6046-672F-1D8B-6ACC-4869E7EB08C7}"/>
          </ac:picMkLst>
        </pc:picChg>
        <pc:picChg chg="add mod">
          <ac:chgData name="Leonie Smith" userId="fed1330f33f5650e" providerId="LiveId" clId="{288CDD53-23CF-4852-AFC3-CB60FD7F8906}" dt="2024-03-06T03:37:16.088" v="41"/>
          <ac:picMkLst>
            <pc:docMk/>
            <pc:sldMk cId="100491716" sldId="269"/>
            <ac:picMk id="6" creationId="{C1E2D95E-4233-2409-1457-863F0D1121C3}"/>
          </ac:picMkLst>
        </pc:picChg>
        <pc:picChg chg="del">
          <ac:chgData name="Leonie Smith" userId="fed1330f33f5650e" providerId="LiveId" clId="{288CDD53-23CF-4852-AFC3-CB60FD7F8906}" dt="2024-03-06T03:36:53.116" v="40"/>
          <ac:picMkLst>
            <pc:docMk/>
            <pc:sldMk cId="100491716" sldId="269"/>
            <ac:picMk id="10" creationId="{7C0877C8-71FF-298A-9538-C881EA497F91}"/>
          </ac:picMkLst>
        </pc:picChg>
      </pc:sldChg>
      <pc:sldChg chg="addSp delSp modSp mod modTransition modAnim">
        <pc:chgData name="Leonie Smith" userId="fed1330f33f5650e" providerId="LiveId" clId="{288CDD53-23CF-4852-AFC3-CB60FD7F8906}" dt="2024-03-06T03:37:47.137" v="47"/>
        <pc:sldMkLst>
          <pc:docMk/>
          <pc:sldMk cId="1922139011" sldId="281"/>
        </pc:sldMkLst>
        <pc:picChg chg="add del mod ord">
          <ac:chgData name="Leonie Smith" userId="fed1330f33f5650e" providerId="LiveId" clId="{288CDD53-23CF-4852-AFC3-CB60FD7F8906}" dt="2024-03-06T03:37:30.642" v="44"/>
          <ac:picMkLst>
            <pc:docMk/>
            <pc:sldMk cId="1922139011" sldId="281"/>
            <ac:picMk id="5" creationId="{76CD0F02-12FE-3625-F4E5-00908FC0DB38}"/>
          </ac:picMkLst>
        </pc:picChg>
        <pc:picChg chg="add del mod">
          <ac:chgData name="Leonie Smith" userId="fed1330f33f5650e" providerId="LiveId" clId="{288CDD53-23CF-4852-AFC3-CB60FD7F8906}" dt="2024-03-06T03:37:34.058" v="46"/>
          <ac:picMkLst>
            <pc:docMk/>
            <pc:sldMk cId="1922139011" sldId="281"/>
            <ac:picMk id="6" creationId="{DCA259D8-953F-8B88-6D78-32575CD9F9B8}"/>
          </ac:picMkLst>
        </pc:picChg>
        <pc:picChg chg="add del mod ord">
          <ac:chgData name="Leonie Smith" userId="fed1330f33f5650e" providerId="LiveId" clId="{288CDD53-23CF-4852-AFC3-CB60FD7F8906}" dt="2024-03-06T03:37:47.137" v="47"/>
          <ac:picMkLst>
            <pc:docMk/>
            <pc:sldMk cId="1922139011" sldId="281"/>
            <ac:picMk id="9" creationId="{CD2BA964-575A-36D9-209A-248E9159C92B}"/>
          </ac:picMkLst>
        </pc:picChg>
        <pc:picChg chg="add mod">
          <ac:chgData name="Leonie Smith" userId="fed1330f33f5650e" providerId="LiveId" clId="{288CDD53-23CF-4852-AFC3-CB60FD7F8906}" dt="2024-03-06T03:37:47.137" v="47"/>
          <ac:picMkLst>
            <pc:docMk/>
            <pc:sldMk cId="1922139011" sldId="281"/>
            <ac:picMk id="10" creationId="{D5B4C4FB-F7D6-1AC3-A1FF-59FE19B92E2C}"/>
          </ac:picMkLst>
        </pc:picChg>
        <pc:picChg chg="del">
          <ac:chgData name="Leonie Smith" userId="fed1330f33f5650e" providerId="LiveId" clId="{288CDD53-23CF-4852-AFC3-CB60FD7F8906}" dt="2024-03-06T03:37:24.034" v="43"/>
          <ac:picMkLst>
            <pc:docMk/>
            <pc:sldMk cId="1922139011" sldId="281"/>
            <ac:picMk id="17" creationId="{725670BE-EE35-07AF-A65F-547DD7DDAF7C}"/>
          </ac:picMkLst>
        </pc:picChg>
      </pc:sldChg>
    </pc:docChg>
  </pc:docChgLst>
  <pc:docChgLst>
    <pc:chgData name="Leonie Smith" userId="fed1330f33f5650e" providerId="LiveId" clId="{600BE407-B308-4FAD-871B-4AA6B19CDA06}"/>
    <pc:docChg chg="undo custSel modSld">
      <pc:chgData name="Leonie Smith" userId="fed1330f33f5650e" providerId="LiveId" clId="{600BE407-B308-4FAD-871B-4AA6B19CDA06}" dt="2023-02-26T03:21:52.138" v="68" actId="171"/>
      <pc:docMkLst>
        <pc:docMk/>
      </pc:docMkLst>
      <pc:sldChg chg="addSp modSp mod">
        <pc:chgData name="Leonie Smith" userId="fed1330f33f5650e" providerId="LiveId" clId="{600BE407-B308-4FAD-871B-4AA6B19CDA06}" dt="2023-02-26T02:45:03.791" v="6" actId="1076"/>
        <pc:sldMkLst>
          <pc:docMk/>
          <pc:sldMk cId="3788111665" sldId="258"/>
        </pc:sldMkLst>
        <pc:spChg chg="add mod">
          <ac:chgData name="Leonie Smith" userId="fed1330f33f5650e" providerId="LiveId" clId="{600BE407-B308-4FAD-871B-4AA6B19CDA06}" dt="2023-02-26T02:45:03.791" v="6" actId="1076"/>
          <ac:spMkLst>
            <pc:docMk/>
            <pc:sldMk cId="3788111665" sldId="258"/>
            <ac:spMk id="4" creationId="{10F143E5-DACD-2A2E-351A-B9E71ABD398B}"/>
          </ac:spMkLst>
        </pc:spChg>
      </pc:sldChg>
      <pc:sldChg chg="addSp modSp">
        <pc:chgData name="Leonie Smith" userId="fed1330f33f5650e" providerId="LiveId" clId="{600BE407-B308-4FAD-871B-4AA6B19CDA06}" dt="2023-02-26T02:45:09.798" v="7"/>
        <pc:sldMkLst>
          <pc:docMk/>
          <pc:sldMk cId="4120481681" sldId="270"/>
        </pc:sldMkLst>
        <pc:spChg chg="add mod">
          <ac:chgData name="Leonie Smith" userId="fed1330f33f5650e" providerId="LiveId" clId="{600BE407-B308-4FAD-871B-4AA6B19CDA06}" dt="2023-02-26T02:45:09.798" v="7"/>
          <ac:spMkLst>
            <pc:docMk/>
            <pc:sldMk cId="4120481681" sldId="270"/>
            <ac:spMk id="4" creationId="{5987A934-AF2A-614B-76EF-147ED35F592A}"/>
          </ac:spMkLst>
        </pc:spChg>
      </pc:sldChg>
      <pc:sldChg chg="addSp modSp mod">
        <pc:chgData name="Leonie Smith" userId="fed1330f33f5650e" providerId="LiveId" clId="{600BE407-B308-4FAD-871B-4AA6B19CDA06}" dt="2023-02-26T03:15:51.432" v="50" actId="1076"/>
        <pc:sldMkLst>
          <pc:docMk/>
          <pc:sldMk cId="939110669" sldId="271"/>
        </pc:sldMkLst>
        <pc:spChg chg="add mod">
          <ac:chgData name="Leonie Smith" userId="fed1330f33f5650e" providerId="LiveId" clId="{600BE407-B308-4FAD-871B-4AA6B19CDA06}" dt="2023-02-26T03:15:51.432" v="50" actId="1076"/>
          <ac:spMkLst>
            <pc:docMk/>
            <pc:sldMk cId="939110669" sldId="271"/>
            <ac:spMk id="4" creationId="{E313E9E6-26A9-E859-7E00-A5FE906D72FD}"/>
          </ac:spMkLst>
        </pc:spChg>
      </pc:sldChg>
      <pc:sldChg chg="addSp modSp mod">
        <pc:chgData name="Leonie Smith" userId="fed1330f33f5650e" providerId="LiveId" clId="{600BE407-B308-4FAD-871B-4AA6B19CDA06}" dt="2023-02-26T02:46:24.742" v="28" actId="20577"/>
        <pc:sldMkLst>
          <pc:docMk/>
          <pc:sldMk cId="4024569785" sldId="272"/>
        </pc:sldMkLst>
        <pc:spChg chg="add mod">
          <ac:chgData name="Leonie Smith" userId="fed1330f33f5650e" providerId="LiveId" clId="{600BE407-B308-4FAD-871B-4AA6B19CDA06}" dt="2023-02-26T02:46:24.742" v="28" actId="20577"/>
          <ac:spMkLst>
            <pc:docMk/>
            <pc:sldMk cId="4024569785" sldId="272"/>
            <ac:spMk id="6" creationId="{35402224-15B3-8DE4-5C1A-CD994703FCF0}"/>
          </ac:spMkLst>
        </pc:spChg>
      </pc:sldChg>
      <pc:sldChg chg="addSp modSp mod">
        <pc:chgData name="Leonie Smith" userId="fed1330f33f5650e" providerId="LiveId" clId="{600BE407-B308-4FAD-871B-4AA6B19CDA06}" dt="2023-02-26T02:46:39.941" v="33" actId="20577"/>
        <pc:sldMkLst>
          <pc:docMk/>
          <pc:sldMk cId="487179600" sldId="273"/>
        </pc:sldMkLst>
        <pc:spChg chg="add mod">
          <ac:chgData name="Leonie Smith" userId="fed1330f33f5650e" providerId="LiveId" clId="{600BE407-B308-4FAD-871B-4AA6B19CDA06}" dt="2023-02-26T02:46:39.941" v="33" actId="20577"/>
          <ac:spMkLst>
            <pc:docMk/>
            <pc:sldMk cId="487179600" sldId="273"/>
            <ac:spMk id="4" creationId="{39072132-B89B-8B2F-5C34-5DF22ED3BB87}"/>
          </ac:spMkLst>
        </pc:spChg>
      </pc:sldChg>
      <pc:sldChg chg="addSp modSp mod">
        <pc:chgData name="Leonie Smith" userId="fed1330f33f5650e" providerId="LiveId" clId="{600BE407-B308-4FAD-871B-4AA6B19CDA06}" dt="2023-02-26T02:46:50.120" v="35" actId="20577"/>
        <pc:sldMkLst>
          <pc:docMk/>
          <pc:sldMk cId="2168401200" sldId="274"/>
        </pc:sldMkLst>
        <pc:spChg chg="add mod">
          <ac:chgData name="Leonie Smith" userId="fed1330f33f5650e" providerId="LiveId" clId="{600BE407-B308-4FAD-871B-4AA6B19CDA06}" dt="2023-02-26T02:46:50.120" v="35" actId="20577"/>
          <ac:spMkLst>
            <pc:docMk/>
            <pc:sldMk cId="2168401200" sldId="274"/>
            <ac:spMk id="4" creationId="{6B421975-5DFE-CF59-059B-E41C9B7AABD3}"/>
          </ac:spMkLst>
        </pc:spChg>
      </pc:sldChg>
      <pc:sldChg chg="addSp modSp mod">
        <pc:chgData name="Leonie Smith" userId="fed1330f33f5650e" providerId="LiveId" clId="{600BE407-B308-4FAD-871B-4AA6B19CDA06}" dt="2023-02-26T02:46:57.284" v="37" actId="20577"/>
        <pc:sldMkLst>
          <pc:docMk/>
          <pc:sldMk cId="2996969115" sldId="275"/>
        </pc:sldMkLst>
        <pc:spChg chg="add mod">
          <ac:chgData name="Leonie Smith" userId="fed1330f33f5650e" providerId="LiveId" clId="{600BE407-B308-4FAD-871B-4AA6B19CDA06}" dt="2023-02-26T02:46:57.284" v="37" actId="20577"/>
          <ac:spMkLst>
            <pc:docMk/>
            <pc:sldMk cId="2996969115" sldId="275"/>
            <ac:spMk id="4" creationId="{570FAAEF-6793-7489-8AB8-6EA0623A4C1D}"/>
          </ac:spMkLst>
        </pc:spChg>
      </pc:sldChg>
      <pc:sldChg chg="addSp modSp mod">
        <pc:chgData name="Leonie Smith" userId="fed1330f33f5650e" providerId="LiveId" clId="{600BE407-B308-4FAD-871B-4AA6B19CDA06}" dt="2023-02-26T02:47:04.671" v="39" actId="20577"/>
        <pc:sldMkLst>
          <pc:docMk/>
          <pc:sldMk cId="2390376940" sldId="276"/>
        </pc:sldMkLst>
        <pc:spChg chg="add mod">
          <ac:chgData name="Leonie Smith" userId="fed1330f33f5650e" providerId="LiveId" clId="{600BE407-B308-4FAD-871B-4AA6B19CDA06}" dt="2023-02-26T02:47:04.671" v="39" actId="20577"/>
          <ac:spMkLst>
            <pc:docMk/>
            <pc:sldMk cId="2390376940" sldId="276"/>
            <ac:spMk id="4" creationId="{588DE36A-91F7-6F8F-8BDB-FE670DC78660}"/>
          </ac:spMkLst>
        </pc:spChg>
      </pc:sldChg>
      <pc:sldChg chg="addSp delSp modSp mod">
        <pc:chgData name="Leonie Smith" userId="fed1330f33f5650e" providerId="LiveId" clId="{600BE407-B308-4FAD-871B-4AA6B19CDA06}" dt="2023-02-26T03:21:52.138" v="68" actId="171"/>
        <pc:sldMkLst>
          <pc:docMk/>
          <pc:sldMk cId="4265919077" sldId="277"/>
        </pc:sldMkLst>
        <pc:spChg chg="add mod">
          <ac:chgData name="Leonie Smith" userId="fed1330f33f5650e" providerId="LiveId" clId="{600BE407-B308-4FAD-871B-4AA6B19CDA06}" dt="2023-02-26T02:47:13.254" v="41" actId="20577"/>
          <ac:spMkLst>
            <pc:docMk/>
            <pc:sldMk cId="4265919077" sldId="277"/>
            <ac:spMk id="6" creationId="{BADD7F3B-06F9-069F-D293-1E271D0C147F}"/>
          </ac:spMkLst>
        </pc:spChg>
        <pc:picChg chg="add del mod">
          <ac:chgData name="Leonie Smith" userId="fed1330f33f5650e" providerId="LiveId" clId="{600BE407-B308-4FAD-871B-4AA6B19CDA06}" dt="2023-02-26T03:20:47.534" v="64" actId="21"/>
          <ac:picMkLst>
            <pc:docMk/>
            <pc:sldMk cId="4265919077" sldId="277"/>
            <ac:picMk id="3" creationId="{B1723480-4289-48DD-28E8-EC58E9D5A929}"/>
          </ac:picMkLst>
        </pc:picChg>
        <pc:picChg chg="del">
          <ac:chgData name="Leonie Smith" userId="fed1330f33f5650e" providerId="LiveId" clId="{600BE407-B308-4FAD-871B-4AA6B19CDA06}" dt="2023-02-26T03:18:19.572" v="60" actId="21"/>
          <ac:picMkLst>
            <pc:docMk/>
            <pc:sldMk cId="4265919077" sldId="277"/>
            <ac:picMk id="5" creationId="{BD3078B0-19D0-970F-AD53-55FD5209BFBA}"/>
          </ac:picMkLst>
        </pc:picChg>
        <pc:picChg chg="add mod ord">
          <ac:chgData name="Leonie Smith" userId="fed1330f33f5650e" providerId="LiveId" clId="{600BE407-B308-4FAD-871B-4AA6B19CDA06}" dt="2023-02-26T03:21:52.138" v="68" actId="171"/>
          <ac:picMkLst>
            <pc:docMk/>
            <pc:sldMk cId="4265919077" sldId="277"/>
            <ac:picMk id="7" creationId="{1BC98144-1BC1-061C-E16C-8FDAA78025C6}"/>
          </ac:picMkLst>
        </pc:picChg>
      </pc:sldChg>
      <pc:sldChg chg="addSp delSp modSp mod setBg">
        <pc:chgData name="Leonie Smith" userId="fed1330f33f5650e" providerId="LiveId" clId="{600BE407-B308-4FAD-871B-4AA6B19CDA06}" dt="2023-02-26T03:17:59.234" v="59" actId="171"/>
        <pc:sldMkLst>
          <pc:docMk/>
          <pc:sldMk cId="210266664" sldId="278"/>
        </pc:sldMkLst>
        <pc:spChg chg="add mod">
          <ac:chgData name="Leonie Smith" userId="fed1330f33f5650e" providerId="LiveId" clId="{600BE407-B308-4FAD-871B-4AA6B19CDA06}" dt="2023-02-26T03:17:39.472" v="55" actId="26606"/>
          <ac:spMkLst>
            <pc:docMk/>
            <pc:sldMk cId="210266664" sldId="278"/>
            <ac:spMk id="4" creationId="{EAAEC05A-E919-FC45-E595-DF9EFCE9B07B}"/>
          </ac:spMkLst>
        </pc:spChg>
        <pc:spChg chg="add del">
          <ac:chgData name="Leonie Smith" userId="fed1330f33f5650e" providerId="LiveId" clId="{600BE407-B308-4FAD-871B-4AA6B19CDA06}" dt="2023-02-26T03:17:39.472" v="55" actId="26606"/>
          <ac:spMkLst>
            <pc:docMk/>
            <pc:sldMk cId="210266664" sldId="278"/>
            <ac:spMk id="9" creationId="{A061BA2E-A388-41C5-B73A-B0FEB6B1029D}"/>
          </ac:spMkLst>
        </pc:spChg>
        <pc:spChg chg="add del">
          <ac:chgData name="Leonie Smith" userId="fed1330f33f5650e" providerId="LiveId" clId="{600BE407-B308-4FAD-871B-4AA6B19CDA06}" dt="2023-02-26T03:17:39.472" v="55" actId="26606"/>
          <ac:spMkLst>
            <pc:docMk/>
            <pc:sldMk cId="210266664" sldId="278"/>
            <ac:spMk id="11" creationId="{76E192A2-3ED3-4081-8A86-A22B5114178F}"/>
          </ac:spMkLst>
        </pc:spChg>
        <pc:spChg chg="add del">
          <ac:chgData name="Leonie Smith" userId="fed1330f33f5650e" providerId="LiveId" clId="{600BE407-B308-4FAD-871B-4AA6B19CDA06}" dt="2023-02-26T03:17:39.472" v="55" actId="26606"/>
          <ac:spMkLst>
            <pc:docMk/>
            <pc:sldMk cId="210266664" sldId="278"/>
            <ac:spMk id="13" creationId="{79F40191-0F44-4FD1-82CC-ACB507C14BE6}"/>
          </ac:spMkLst>
        </pc:spChg>
        <pc:picChg chg="add mod ord">
          <ac:chgData name="Leonie Smith" userId="fed1330f33f5650e" providerId="LiveId" clId="{600BE407-B308-4FAD-871B-4AA6B19CDA06}" dt="2023-02-26T03:17:59.234" v="59" actId="171"/>
          <ac:picMkLst>
            <pc:docMk/>
            <pc:sldMk cId="210266664" sldId="278"/>
            <ac:picMk id="2" creationId="{FDC649C1-EE07-3EB8-B088-ECE8F2926782}"/>
          </ac:picMkLst>
        </pc:picChg>
        <pc:picChg chg="add del mod">
          <ac:chgData name="Leonie Smith" userId="fed1330f33f5650e" providerId="LiveId" clId="{600BE407-B308-4FAD-871B-4AA6B19CDA06}" dt="2023-02-26T03:17:47.290" v="57" actId="21"/>
          <ac:picMkLst>
            <pc:docMk/>
            <pc:sldMk cId="210266664" sldId="278"/>
            <ac:picMk id="3" creationId="{A5A12DD9-C54B-C540-1CC3-79F32DAB85A4}"/>
          </ac:picMkLst>
        </pc:picChg>
      </pc:sldChg>
      <pc:sldChg chg="addSp modSp mod">
        <pc:chgData name="Leonie Smith" userId="fed1330f33f5650e" providerId="LiveId" clId="{600BE407-B308-4FAD-871B-4AA6B19CDA06}" dt="2023-02-26T02:47:32.017" v="45" actId="20577"/>
        <pc:sldMkLst>
          <pc:docMk/>
          <pc:sldMk cId="888433145" sldId="279"/>
        </pc:sldMkLst>
        <pc:spChg chg="add mod">
          <ac:chgData name="Leonie Smith" userId="fed1330f33f5650e" providerId="LiveId" clId="{600BE407-B308-4FAD-871B-4AA6B19CDA06}" dt="2023-02-26T02:47:32.017" v="45" actId="20577"/>
          <ac:spMkLst>
            <pc:docMk/>
            <pc:sldMk cId="888433145" sldId="279"/>
            <ac:spMk id="6" creationId="{E12507D2-07B5-9693-5032-82B62E8CC028}"/>
          </ac:spMkLst>
        </pc:spChg>
      </pc:sldChg>
      <pc:sldChg chg="addSp modSp mod">
        <pc:chgData name="Leonie Smith" userId="fed1330f33f5650e" providerId="LiveId" clId="{600BE407-B308-4FAD-871B-4AA6B19CDA06}" dt="2023-02-26T02:47:39.359" v="47" actId="20577"/>
        <pc:sldMkLst>
          <pc:docMk/>
          <pc:sldMk cId="791300187" sldId="280"/>
        </pc:sldMkLst>
        <pc:spChg chg="add mod">
          <ac:chgData name="Leonie Smith" userId="fed1330f33f5650e" providerId="LiveId" clId="{600BE407-B308-4FAD-871B-4AA6B19CDA06}" dt="2023-02-26T02:47:39.359" v="47" actId="20577"/>
          <ac:spMkLst>
            <pc:docMk/>
            <pc:sldMk cId="791300187" sldId="280"/>
            <ac:spMk id="5" creationId="{AC405E8D-9074-AC75-0C97-1873DA4A4469}"/>
          </ac:spMkLst>
        </pc:spChg>
      </pc:sldChg>
      <pc:sldChg chg="addSp modSp mod">
        <pc:chgData name="Leonie Smith" userId="fed1330f33f5650e" providerId="LiveId" clId="{600BE407-B308-4FAD-871B-4AA6B19CDA06}" dt="2023-02-26T02:47:45.497" v="49" actId="20577"/>
        <pc:sldMkLst>
          <pc:docMk/>
          <pc:sldMk cId="2482055065" sldId="296"/>
        </pc:sldMkLst>
        <pc:spChg chg="add mod">
          <ac:chgData name="Leonie Smith" userId="fed1330f33f5650e" providerId="LiveId" clId="{600BE407-B308-4FAD-871B-4AA6B19CDA06}" dt="2023-02-26T02:47:45.497" v="49" actId="20577"/>
          <ac:spMkLst>
            <pc:docMk/>
            <pc:sldMk cId="2482055065" sldId="296"/>
            <ac:spMk id="2" creationId="{9577A63F-4219-255C-F49C-D13172A6E3E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 Kham</a:t>
            </a:r>
          </a:p>
          <a:p>
            <a:pPr algn="l"/>
            <a:r>
              <a:rPr lang="en-US" sz="1200" b="1" i="0" u="none" strike="noStrike" baseline="0" dirty="0">
                <a:latin typeface="TimesNewRomanPS-BoldMT"/>
              </a:rPr>
              <a:t>55 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55-5</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pic>
        <p:nvPicPr>
          <p:cNvPr id="6" name="Audio 5">
            <a:hlinkClick r:id="" action="ppaction://media"/>
            <a:extLst>
              <a:ext uri="{FF2B5EF4-FFF2-40B4-BE49-F238E27FC236}">
                <a16:creationId xmlns:a16="http://schemas.microsoft.com/office/drawing/2014/main" id="{054CB482-4488-41B1-7EEC-1573AF3CF8B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98"/>
    </mc:Choice>
    <mc:Fallback xmlns="">
      <p:transition spd="slow" advTm="3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05AB02-DD53-31DB-E1AE-9BAE744DCFCA}"/>
              </a:ext>
            </a:extLst>
          </p:cNvPr>
          <p:cNvPicPr>
            <a:picLocks noChangeAspect="1"/>
          </p:cNvPicPr>
          <p:nvPr/>
        </p:nvPicPr>
        <p:blipFill>
          <a:blip r:embed="rId2"/>
          <a:stretch>
            <a:fillRect/>
          </a:stretch>
        </p:blipFill>
        <p:spPr>
          <a:xfrm>
            <a:off x="0" y="-172112"/>
            <a:ext cx="12192000" cy="7202224"/>
          </a:xfrm>
          <a:prstGeom prst="rect">
            <a:avLst/>
          </a:prstGeom>
        </p:spPr>
      </p:pic>
      <p:sp>
        <p:nvSpPr>
          <p:cNvPr id="4" name="TextBox 3">
            <a:extLst>
              <a:ext uri="{FF2B5EF4-FFF2-40B4-BE49-F238E27FC236}">
                <a16:creationId xmlns:a16="http://schemas.microsoft.com/office/drawing/2014/main" id="{39072132-B89B-8B2F-5C34-5DF22ED3BB8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:13,14</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15</a:t>
            </a:r>
            <a:r>
              <a:rPr lang="bo-CN" sz="5400" dirty="0">
                <a:solidFill>
                  <a:srgbClr val="121212"/>
                </a:solidFill>
                <a:latin typeface="Arial" panose="020B0604020202020204" pitchFamily="34" charset="0"/>
              </a:rPr>
              <a:t>ད་གྲོས་ཚོགས་ཀྱི་མི་དང་བཅས་པས་སྔོན་ལས་ཞིབ་པར་འདྲི་གཅོད་བྱེད་ཁུལ་ཏེ། སྟོང་དཔོན་ལ་པའུ་ལུ་ཁྱེད་ཚོའི་མདུན་དུ་འཁྲིད་དགོས་པའི་ཞུ་བ་མངག་ཅིག ང་ཚོས་གྲ་སྒྲིག་བྱས་ཟིན་པས་པའུ་ལུ་ཉེ་བར་མ་སླེབས་པའི་སྔོན་ལ་ཁོ་གསོད་པར་བྱ་”ཞེས་བཤད།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0"/>
            <a:ext cx="5818909" cy="6724357"/>
          </a:xfrm>
          <a:prstGeom prst="rect">
            <a:avLst/>
          </a:prstGeom>
          <a:noFill/>
        </p:spPr>
        <p:txBody>
          <a:bodyPr wrap="square" rtlCol="0">
            <a:noAutofit/>
          </a:bodyPr>
          <a:lstStyle/>
          <a:p>
            <a:r>
              <a:rPr lang="en-US" sz="4400" dirty="0">
                <a:solidFill>
                  <a:srgbClr val="777A7B"/>
                </a:solidFill>
                <a:latin typeface="Arial" panose="020B0604020202020204" pitchFamily="34" charset="0"/>
              </a:rPr>
              <a:t>15Now then, you and the Sanhedrin petition the commander to bring him down to you on the pretext of examining his case more carefully. We are ready to kill him on the way.”</a:t>
            </a:r>
            <a:endParaRPr lang="en-IN" dirty="0"/>
          </a:p>
        </p:txBody>
      </p:sp>
      <p:pic>
        <p:nvPicPr>
          <p:cNvPr id="6" name="Audio 5">
            <a:hlinkClick r:id="" action="ppaction://media"/>
            <a:extLst>
              <a:ext uri="{FF2B5EF4-FFF2-40B4-BE49-F238E27FC236}">
                <a16:creationId xmlns:a16="http://schemas.microsoft.com/office/drawing/2014/main" id="{4CA5114A-B899-49D1-4AD0-4D88DF2972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7128"/>
    </mc:Choice>
    <mc:Fallback xmlns="">
      <p:transition spd="slow" advTm="17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A2BC08-A777-09BA-27D3-9C0220FBC148}"/>
              </a:ext>
            </a:extLst>
          </p:cNvPr>
          <p:cNvPicPr>
            <a:picLocks noChangeAspect="1"/>
          </p:cNvPicPr>
          <p:nvPr/>
        </p:nvPicPr>
        <p:blipFill>
          <a:blip r:embed="rId2"/>
          <a:stretch>
            <a:fillRect/>
          </a:stretch>
        </p:blipFill>
        <p:spPr>
          <a:xfrm>
            <a:off x="-126124" y="0"/>
            <a:ext cx="12736286" cy="6858000"/>
          </a:xfrm>
          <a:prstGeom prst="rect">
            <a:avLst/>
          </a:prstGeom>
        </p:spPr>
      </p:pic>
      <p:sp>
        <p:nvSpPr>
          <p:cNvPr id="4" name="TextBox 3">
            <a:extLst>
              <a:ext uri="{FF2B5EF4-FFF2-40B4-BE49-F238E27FC236}">
                <a16:creationId xmlns:a16="http://schemas.microsoft.com/office/drawing/2014/main" id="{6B421975-5DFE-CF59-059B-E41C9B7AABD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16</a:t>
            </a:r>
            <a:r>
              <a:rPr lang="bo-CN" sz="7200" dirty="0">
                <a:solidFill>
                  <a:srgbClr val="121212"/>
                </a:solidFill>
                <a:latin typeface="Arial" panose="020B0604020202020204" pitchFamily="34" charset="0"/>
              </a:rPr>
              <a:t>ཡང་པའུ་ལུའི་སྲིང་མོའི་བུས་དེའི་སྐོར་ཐོས་ནས་མཁར་རྫོང་ལ་ཕྱིན་ཏེ་པའུ་ལུ་ལ་བཤད།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16But when the son of Paul’s sister heard about the plot, he went into the barracks and told Paul.</a:t>
            </a:r>
            <a:endParaRPr lang="en-IN" dirty="0"/>
          </a:p>
        </p:txBody>
      </p:sp>
      <p:pic>
        <p:nvPicPr>
          <p:cNvPr id="6" name="Audio 5">
            <a:hlinkClick r:id="" action="ppaction://media"/>
            <a:extLst>
              <a:ext uri="{FF2B5EF4-FFF2-40B4-BE49-F238E27FC236}">
                <a16:creationId xmlns:a16="http://schemas.microsoft.com/office/drawing/2014/main" id="{A296F2BA-E938-0AF5-19BF-AF1DD4F4B7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279"/>
    </mc:Choice>
    <mc:Fallback xmlns="">
      <p:transition spd="slow" advTm="7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6A8D16-9D96-D665-99E0-D2EAF11C70ED}"/>
              </a:ext>
            </a:extLst>
          </p:cNvPr>
          <p:cNvPicPr>
            <a:picLocks noChangeAspect="1"/>
          </p:cNvPicPr>
          <p:nvPr/>
        </p:nvPicPr>
        <p:blipFill>
          <a:blip r:embed="rId2"/>
          <a:stretch>
            <a:fillRect/>
          </a:stretch>
        </p:blipFill>
        <p:spPr>
          <a:xfrm>
            <a:off x="-125166" y="0"/>
            <a:ext cx="12317166" cy="6858000"/>
          </a:xfrm>
          <a:prstGeom prst="rect">
            <a:avLst/>
          </a:prstGeom>
        </p:spPr>
      </p:pic>
      <p:sp>
        <p:nvSpPr>
          <p:cNvPr id="4" name="TextBox 3">
            <a:extLst>
              <a:ext uri="{FF2B5EF4-FFF2-40B4-BE49-F238E27FC236}">
                <a16:creationId xmlns:a16="http://schemas.microsoft.com/office/drawing/2014/main" id="{570FAAEF-6793-7489-8AB8-6EA0623A4C1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17</a:t>
            </a:r>
            <a:r>
              <a:rPr lang="bo-CN" sz="6600" dirty="0">
                <a:solidFill>
                  <a:srgbClr val="121212"/>
                </a:solidFill>
                <a:latin typeface="Arial" panose="020B0604020202020204" pitchFamily="34" charset="0"/>
              </a:rPr>
              <a:t>བརྒྱ་དཔོན་ཁྲོད་ནས་གཅིག་བོས་ཏེ་པའུ་ལུས་ཁོ་ལ་“གཞོན་ནུ་འདི་སྟོང་དཔོན་གྱི་རྩར་འཁྲིད་དང༌། ཁོང་ལ་གཏམ་ཞུ་རྒྱུ་ཞིག་ཡོད་པས་སོ་”ཞེས་གསུངས་པས།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17Then Paul called one of the centurions and said, “Take this young man to the commander; he has something to tell him.”</a:t>
            </a:r>
            <a:endParaRPr lang="en-IN" dirty="0"/>
          </a:p>
        </p:txBody>
      </p:sp>
      <p:pic>
        <p:nvPicPr>
          <p:cNvPr id="6" name="Audio 5">
            <a:hlinkClick r:id="" action="ppaction://media"/>
            <a:extLst>
              <a:ext uri="{FF2B5EF4-FFF2-40B4-BE49-F238E27FC236}">
                <a16:creationId xmlns:a16="http://schemas.microsoft.com/office/drawing/2014/main" id="{543C2DF4-23D8-02F0-E200-F230F2139C3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215"/>
    </mc:Choice>
    <mc:Fallback xmlns="">
      <p:transition spd="slow" advTm="11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579129-75A8-A0D4-E767-E7A832642515}"/>
              </a:ext>
            </a:extLst>
          </p:cNvPr>
          <p:cNvPicPr>
            <a:picLocks noChangeAspect="1"/>
          </p:cNvPicPr>
          <p:nvPr/>
        </p:nvPicPr>
        <p:blipFill>
          <a:blip r:embed="rId2"/>
          <a:stretch>
            <a:fillRect/>
          </a:stretch>
        </p:blipFill>
        <p:spPr>
          <a:xfrm>
            <a:off x="0" y="0"/>
            <a:ext cx="12192000" cy="7912847"/>
          </a:xfrm>
          <a:prstGeom prst="rect">
            <a:avLst/>
          </a:prstGeom>
        </p:spPr>
      </p:pic>
      <p:sp>
        <p:nvSpPr>
          <p:cNvPr id="4" name="TextBox 3">
            <a:extLst>
              <a:ext uri="{FF2B5EF4-FFF2-40B4-BE49-F238E27FC236}">
                <a16:creationId xmlns:a16="http://schemas.microsoft.com/office/drawing/2014/main" id="{588DE36A-91F7-6F8F-8BDB-FE670DC7866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18</a:t>
            </a:r>
            <a:r>
              <a:rPr lang="bo-CN" sz="6000" dirty="0">
                <a:solidFill>
                  <a:srgbClr val="121212"/>
                </a:solidFill>
                <a:latin typeface="Arial" panose="020B0604020202020204" pitchFamily="34" charset="0"/>
              </a:rPr>
              <a:t>བརྒྱ་དཔོན་གྱིས་གཞོན་ནུ་དེ་སྟོང་དཔོན་གྱི་རྩར་འཁྲིད་ནས་ཁོ་ལ་“བཙོན་པ་པའུ་ལུས་ང་བོས་ནས་གཞོན་ནུ་འདི་ཁྱེད་ཀྱི་རྩར་འཁྲིད་པར་ཞུས། གང་ཡིན་ཞེ་ན། ཁྱེད་ལ་གཏམ་ཞིག་ཞུ་རྒྱུ་ཡོད་”ཅེས་བཤད།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18So the centurion took him to the commander and said, “Paul the prisoner sent and asked me to bring this young man to you. He has something to tell you.”</a:t>
            </a:r>
            <a:endParaRPr lang="en-IN" dirty="0"/>
          </a:p>
        </p:txBody>
      </p:sp>
      <p:pic>
        <p:nvPicPr>
          <p:cNvPr id="10" name="Audio 9">
            <a:hlinkClick r:id="" action="ppaction://media"/>
            <a:extLst>
              <a:ext uri="{FF2B5EF4-FFF2-40B4-BE49-F238E27FC236}">
                <a16:creationId xmlns:a16="http://schemas.microsoft.com/office/drawing/2014/main" id="{60AB16C7-C313-9B5F-A506-214DD70774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118"/>
    </mc:Choice>
    <mc:Fallback xmlns="">
      <p:transition spd="slow" advTm="14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C98144-1BC1-061C-E16C-8FDAA78025C6}"/>
              </a:ext>
            </a:extLst>
          </p:cNvPr>
          <p:cNvPicPr>
            <a:picLocks noChangeAspect="1"/>
          </p:cNvPicPr>
          <p:nvPr/>
        </p:nvPicPr>
        <p:blipFill>
          <a:blip r:embed="rId2"/>
          <a:stretch>
            <a:fillRect/>
          </a:stretch>
        </p:blipFill>
        <p:spPr>
          <a:xfrm>
            <a:off x="0" y="-359103"/>
            <a:ext cx="12192000" cy="7217103"/>
          </a:xfrm>
          <a:prstGeom prst="rect">
            <a:avLst/>
          </a:prstGeom>
        </p:spPr>
      </p:pic>
      <p:sp>
        <p:nvSpPr>
          <p:cNvPr id="6" name="TextBox 5">
            <a:extLst>
              <a:ext uri="{FF2B5EF4-FFF2-40B4-BE49-F238E27FC236}">
                <a16:creationId xmlns:a16="http://schemas.microsoft.com/office/drawing/2014/main" id="{BADD7F3B-06F9-069F-D293-1E271D0C147F}"/>
              </a:ext>
            </a:extLst>
          </p:cNvPr>
          <p:cNvSpPr txBox="1"/>
          <p:nvPr/>
        </p:nvSpPr>
        <p:spPr>
          <a:xfrm>
            <a:off x="244468" y="571483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19</a:t>
            </a:r>
            <a:r>
              <a:rPr lang="bo-CN" sz="7200" dirty="0">
                <a:solidFill>
                  <a:srgbClr val="121212"/>
                </a:solidFill>
                <a:latin typeface="Arial" panose="020B0604020202020204" pitchFamily="34" charset="0"/>
              </a:rPr>
              <a:t>སྟོང་དཔོན་གྱིས་བུ་དེའི་ལག་པ་ནས་འཇུས་ཏེ་ཟུར་དུ་འཁྲིད་ནས་ཁོ་ལ་“ང་ལ་གཏམ་ཅི་ཞིག་ཤོད་རྒྱུ་ཡོད་”ཅེས་བཤད་པ་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19The commander took the young man by the hand, drew him aside, and asked, “What do you need to tell me?”</a:t>
            </a:r>
            <a:endParaRPr lang="en-IN" dirty="0"/>
          </a:p>
        </p:txBody>
      </p:sp>
      <p:pic>
        <p:nvPicPr>
          <p:cNvPr id="6" name="Audio 5">
            <a:hlinkClick r:id="" action="ppaction://media"/>
            <a:extLst>
              <a:ext uri="{FF2B5EF4-FFF2-40B4-BE49-F238E27FC236}">
                <a16:creationId xmlns:a16="http://schemas.microsoft.com/office/drawing/2014/main" id="{A34B07E1-8797-726C-40D6-0EFE974E20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9308"/>
    </mc:Choice>
    <mc:Fallback xmlns="">
      <p:transition spd="slow" advTm="9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0FEA7D7-71D5-7A70-D5E2-8E4F12EC54D4}"/>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0F143E5-DACD-2A2E-351A-B9E71ABD398B}"/>
              </a:ext>
            </a:extLst>
          </p:cNvPr>
          <p:cNvSpPr txBox="1"/>
          <p:nvPr/>
        </p:nvSpPr>
        <p:spPr>
          <a:xfrm>
            <a:off x="101600" y="772885"/>
            <a:ext cx="5297714" cy="4615543"/>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མཛད་པ། 23</a:t>
            </a:r>
          </a:p>
          <a:p>
            <a:r>
              <a:rPr lang="bo-CN" sz="8000" b="1" i="0" dirty="0">
                <a:solidFill>
                  <a:schemeClr val="bg1"/>
                </a:solidFill>
                <a:effectLst/>
                <a:latin typeface="Arial" panose="020B0604020202020204" pitchFamily="34" charset="0"/>
              </a:rPr>
              <a:t>པའུ་ལུ་གསོད་རྒྱུའི་ཇུས་ངན་བཏིང་བ།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C649C1-EE07-3EB8-B088-ECE8F2926782}"/>
              </a:ext>
            </a:extLst>
          </p:cNvPr>
          <p:cNvPicPr>
            <a:picLocks noChangeAspect="1"/>
          </p:cNvPicPr>
          <p:nvPr/>
        </p:nvPicPr>
        <p:blipFill>
          <a:blip r:embed="rId2"/>
          <a:stretch>
            <a:fillRect/>
          </a:stretch>
        </p:blipFill>
        <p:spPr>
          <a:xfrm flipH="1">
            <a:off x="0" y="0"/>
            <a:ext cx="12192000" cy="7101191"/>
          </a:xfrm>
          <a:prstGeom prst="rect">
            <a:avLst/>
          </a:prstGeom>
        </p:spPr>
      </p:pic>
      <p:sp>
        <p:nvSpPr>
          <p:cNvPr id="4" name="TextBox 3">
            <a:extLst>
              <a:ext uri="{FF2B5EF4-FFF2-40B4-BE49-F238E27FC236}">
                <a16:creationId xmlns:a16="http://schemas.microsoft.com/office/drawing/2014/main" id="{EAAEC05A-E919-FC45-E595-DF9EFCE9B07B}"/>
              </a:ext>
            </a:extLst>
          </p:cNvPr>
          <p:cNvSpPr txBox="1"/>
          <p:nvPr/>
        </p:nvSpPr>
        <p:spPr>
          <a:xfrm>
            <a:off x="229954" y="242953"/>
            <a:ext cx="2853917" cy="769441"/>
          </a:xfrm>
          <a:prstGeom prst="rect">
            <a:avLst/>
          </a:prstGeom>
          <a:noFill/>
        </p:spPr>
        <p:txBody>
          <a:bodyPr wrap="square" rtlCol="0">
            <a:spAutoFit/>
          </a:bodyPr>
          <a:lstStyle/>
          <a:p>
            <a:r>
              <a:rPr lang="bo-CN" sz="4400" b="1" i="0" cap="all">
                <a:solidFill>
                  <a:schemeClr val="bg1"/>
                </a:solidFill>
                <a:effectLst/>
                <a:latin typeface="ArialMT"/>
              </a:rPr>
              <a:t>མཛད་པ།</a:t>
            </a:r>
            <a:r>
              <a:rPr lang="en-IN" sz="4400" b="1" i="0" cap="all">
                <a:solidFill>
                  <a:schemeClr val="bg1"/>
                </a:solidFill>
                <a:effectLst/>
                <a:latin typeface="ArialMT"/>
              </a:rPr>
              <a:t> </a:t>
            </a:r>
            <a:r>
              <a:rPr lang="en-IN" sz="4400" b="1" i="0" cap="all">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20</a:t>
            </a:r>
            <a:r>
              <a:rPr lang="bo-CN" sz="6600" dirty="0">
                <a:solidFill>
                  <a:srgbClr val="121212"/>
                </a:solidFill>
                <a:latin typeface="Arial" panose="020B0604020202020204" pitchFamily="34" charset="0"/>
              </a:rPr>
              <a:t>གཞོན་ནུ་དེས་“ཡ་ཧུ་དཱ་པ་རྣམས་ཀྱིས་པའུ་ལུ་ལ་སྔོན་ལས་ཞིབ་པར་འདྲི་གཅོད་བྱེད་ཁུལ་ཏེ། ཁྱེད་ཀྱིས་སང་ཉིན་ཁོང་གྲོས་ཚོགས་ཀྱི་དྲུང་དུ་འཁྲིད་པའི་ཞུ་བར་གཏན་འཁེལ།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20He answered, “The Jews have agreed to ask you to bring Paul to the Sanhedrin tomorrow on the pretext of acquiring more information about him.</a:t>
            </a:r>
            <a:endParaRPr lang="en-IN" dirty="0"/>
          </a:p>
        </p:txBody>
      </p:sp>
      <p:pic>
        <p:nvPicPr>
          <p:cNvPr id="6" name="Audio 5">
            <a:hlinkClick r:id="" action="ppaction://media"/>
            <a:extLst>
              <a:ext uri="{FF2B5EF4-FFF2-40B4-BE49-F238E27FC236}">
                <a16:creationId xmlns:a16="http://schemas.microsoft.com/office/drawing/2014/main" id="{194219FE-1023-5BCC-CAFD-BE0AB269A1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998"/>
    </mc:Choice>
    <mc:Fallback xmlns="">
      <p:transition spd="slow" advTm="12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97932C-3120-5536-8B4F-CCDAF91282AB}"/>
              </a:ext>
            </a:extLst>
          </p:cNvPr>
          <p:cNvPicPr>
            <a:picLocks noChangeAspect="1"/>
          </p:cNvPicPr>
          <p:nvPr/>
        </p:nvPicPr>
        <p:blipFill>
          <a:blip r:embed="rId2"/>
          <a:stretch>
            <a:fillRect/>
          </a:stretch>
        </p:blipFill>
        <p:spPr>
          <a:xfrm>
            <a:off x="-363940" y="0"/>
            <a:ext cx="12555940" cy="6858000"/>
          </a:xfrm>
          <a:prstGeom prst="rect">
            <a:avLst/>
          </a:prstGeom>
        </p:spPr>
      </p:pic>
      <p:sp>
        <p:nvSpPr>
          <p:cNvPr id="6" name="TextBox 5">
            <a:extLst>
              <a:ext uri="{FF2B5EF4-FFF2-40B4-BE49-F238E27FC236}">
                <a16:creationId xmlns:a16="http://schemas.microsoft.com/office/drawing/2014/main" id="{E12507D2-07B5-9693-5032-82B62E8CC02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21</a:t>
            </a:r>
            <a:r>
              <a:rPr lang="bo-CN" sz="5400" dirty="0">
                <a:solidFill>
                  <a:srgbClr val="121212"/>
                </a:solidFill>
                <a:latin typeface="Arial" panose="020B0604020202020204" pitchFamily="34" charset="0"/>
              </a:rPr>
              <a:t>འོན་ཏེ་ཁོ་ཚོས་བཤད་པ་ལྟར་མ་གནང་ཞིག གང་ཡིན་ཞེ་ན། ཁོ་ཚོ་མི་བཞི་བཅུ་ལྷག་ཙམ་གྱིས་ཁོང་གསོད་པར་ལྐོག་ཏུ་སྒུག་ནས་སྡོད་དེ། ཁོང་མ་བསད་པའི་བར་དུ་བཟའ་བཏུང་ཅི་ཡང་མི་སྤྱོད་པའི་དམ་བཅའ་བཞག ད་ལྟ་གྲ་སྒྲིག་ཟིན་ཏེ་ཁྱེད་ཀྱིས་ཆོག་མཆན་གནང་རྒྱུ་ཁོ་ན་སྒུག་བསྡད་ཡོད་”ཅེས་སྨྲས།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21Do not let them persuade you, because more than forty men are waiting to ambush him. They have bound themselves with an oath not to eat or drink until they have killed him; they are ready now, awaiting your consent.”</a:t>
            </a:r>
            <a:endParaRPr lang="en-IN" dirty="0"/>
          </a:p>
        </p:txBody>
      </p:sp>
      <p:pic>
        <p:nvPicPr>
          <p:cNvPr id="6" name="Audio 5">
            <a:hlinkClick r:id="" action="ppaction://media"/>
            <a:extLst>
              <a:ext uri="{FF2B5EF4-FFF2-40B4-BE49-F238E27FC236}">
                <a16:creationId xmlns:a16="http://schemas.microsoft.com/office/drawing/2014/main" id="{C1E2D95E-4233-2409-1457-863F0D1121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9608"/>
    </mc:Choice>
    <mc:Fallback xmlns="">
      <p:transition spd="slow" advTm="19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303512-C66A-96C3-CCDC-929F738F61FB}"/>
              </a:ext>
            </a:extLst>
          </p:cNvPr>
          <p:cNvPicPr>
            <a:picLocks noChangeAspect="1"/>
          </p:cNvPicPr>
          <p:nvPr/>
        </p:nvPicPr>
        <p:blipFill>
          <a:blip r:embed="rId2"/>
          <a:stretch>
            <a:fillRect/>
          </a:stretch>
        </p:blipFill>
        <p:spPr>
          <a:xfrm>
            <a:off x="1" y="-424469"/>
            <a:ext cx="12192000" cy="7282470"/>
          </a:xfrm>
          <a:prstGeom prst="rect">
            <a:avLst/>
          </a:prstGeom>
        </p:spPr>
      </p:pic>
      <p:sp>
        <p:nvSpPr>
          <p:cNvPr id="5" name="TextBox 4">
            <a:extLst>
              <a:ext uri="{FF2B5EF4-FFF2-40B4-BE49-F238E27FC236}">
                <a16:creationId xmlns:a16="http://schemas.microsoft.com/office/drawing/2014/main" id="{AC405E8D-9074-AC75-0C97-1873DA4A446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22</a:t>
            </a:r>
            <a:r>
              <a:rPr lang="bo-CN" sz="6600" dirty="0">
                <a:solidFill>
                  <a:srgbClr val="121212"/>
                </a:solidFill>
                <a:latin typeface="Arial" panose="020B0604020202020204" pitchFamily="34" charset="0"/>
              </a:rPr>
              <a:t>སྟོང་དཔོན་གྱིས་“ཁྱོད་ཀྱིས་ང་ལ་སྨྲས་པའི་དོན་འདི་མི་གཞན་སུ་ལའང་མ་ཤོད་ཅིག་”ཅེས་པའི་བཀའ་བཏང་ནས་གཞོན་ནུ་དེ་ཕར་བཏ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22So the commander dismissed the young man and instructed him, “Do not tell anyone that you have reported this to me.”</a:t>
            </a:r>
            <a:endParaRPr lang="en-IN" dirty="0"/>
          </a:p>
        </p:txBody>
      </p:sp>
      <p:pic>
        <p:nvPicPr>
          <p:cNvPr id="10" name="Audio 9">
            <a:hlinkClick r:id="" action="ppaction://media"/>
            <a:extLst>
              <a:ext uri="{FF2B5EF4-FFF2-40B4-BE49-F238E27FC236}">
                <a16:creationId xmlns:a16="http://schemas.microsoft.com/office/drawing/2014/main" id="{D5B4C4FB-F7D6-1AC3-A1FF-59FE19B92E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9865"/>
    </mc:Choice>
    <mc:Fallback xmlns="">
      <p:transition spd="slow" advTm="9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FEA7D7-71D5-7A70-D5E2-8E4F12EC54D4}"/>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577A63F-4219-255C-F49C-D13172A6E3E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p>
        </p:txBody>
      </p:sp>
    </p:spTree>
    <p:extLst>
      <p:ext uri="{BB962C8B-B14F-4D97-AF65-F5344CB8AC3E}">
        <p14:creationId xmlns:p14="http://schemas.microsoft.com/office/powerpoint/2010/main" val="2482055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མཛད་པ། 23</a:t>
            </a:r>
          </a:p>
          <a:p>
            <a:r>
              <a:rPr lang="bo-CN" sz="8000" b="1" i="0" dirty="0">
                <a:solidFill>
                  <a:srgbClr val="121212"/>
                </a:solidFill>
                <a:effectLst/>
                <a:latin typeface="Arial" panose="020B0604020202020204" pitchFamily="34" charset="0"/>
              </a:rPr>
              <a:t>པའུ་ལུ་གསོད་རྒྱུའི་ཇུས་ངན་བཏིང་བ།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Conspiracy to kill Paul – Acts 23:11-22 </a:t>
            </a:r>
            <a:endParaRPr lang="en-IN" sz="6000" dirty="0"/>
          </a:p>
        </p:txBody>
      </p:sp>
      <p:pic>
        <p:nvPicPr>
          <p:cNvPr id="6" name="Audio 5">
            <a:hlinkClick r:id="" action="ppaction://media"/>
            <a:extLst>
              <a:ext uri="{FF2B5EF4-FFF2-40B4-BE49-F238E27FC236}">
                <a16:creationId xmlns:a16="http://schemas.microsoft.com/office/drawing/2014/main" id="{C7DFEFED-3529-3467-D47F-A4EDC0949F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731"/>
    </mc:Choice>
    <mc:Fallback xmlns="">
      <p:transition spd="slow" advTm="3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B759421-8475-B485-D634-6BEC1B56BF34}"/>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987A934-AF2A-614B-76EF-147ED35F592A}"/>
              </a:ext>
            </a:extLst>
          </p:cNvPr>
          <p:cNvSpPr txBox="1"/>
          <p:nvPr/>
        </p:nvSpPr>
        <p:spPr>
          <a:xfrm>
            <a:off x="101600" y="772885"/>
            <a:ext cx="5297714" cy="4615543"/>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མཛད་པ། 23</a:t>
            </a:r>
          </a:p>
          <a:p>
            <a:r>
              <a:rPr lang="bo-CN" sz="8000" b="1" i="0" dirty="0">
                <a:solidFill>
                  <a:schemeClr val="bg1"/>
                </a:solidFill>
                <a:effectLst/>
                <a:latin typeface="Arial" panose="020B0604020202020204" pitchFamily="34" charset="0"/>
              </a:rPr>
              <a:t>པའུ་ལུ་གསོད་རྒྱུའི་ཇུས་ངན་བཏིང་བ།</a:t>
            </a:r>
            <a:endParaRPr lang="en-IN" sz="8000" dirty="0">
              <a:solidFill>
                <a:schemeClr val="bg1"/>
              </a:solidFill>
            </a:endParaRPr>
          </a:p>
        </p:txBody>
      </p:sp>
      <p:sp>
        <p:nvSpPr>
          <p:cNvPr id="2" name="TextBox 2">
            <a:extLst>
              <a:ext uri="{FF2B5EF4-FFF2-40B4-BE49-F238E27FC236}">
                <a16:creationId xmlns:a16="http://schemas.microsoft.com/office/drawing/2014/main" id="{56771721-8B1A-AA1C-EB18-13368D5565BC}"/>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11</a:t>
            </a:r>
            <a:r>
              <a:rPr lang="bo-CN" sz="6000" dirty="0">
                <a:solidFill>
                  <a:srgbClr val="121212"/>
                </a:solidFill>
                <a:latin typeface="Arial" panose="020B0604020202020204" pitchFamily="34" charset="0"/>
              </a:rPr>
              <a:t>མཚན་མོ་དེར་གཙོ་བོ་ཡེ་ཤུ་པའུ་ལུའི་འགྲམ་དུ་བཞེངས་ཏེ་“མ་འཇིགས་ཤིག ཡེ་རུ་ཤ་ལེམ་ལ་ཁྱོད་ཀྱིས་ང་ལ་བདེན་དཔང་བྱས་པ་ལྟར། རོ་མཱ་གྲོང་ཁྱེར་ལའང་དེ་ལྟར་བདེན་དཔང་བྱེད་དགོས་”ཞེས་གསུངས།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11The following night the Lord stood near Paul and said, “Take courage! As you have testified about Me in Jerusalem, so also you must testify in Rome.”</a:t>
            </a:r>
            <a:endParaRPr lang="en-IN" dirty="0"/>
          </a:p>
        </p:txBody>
      </p:sp>
      <p:pic>
        <p:nvPicPr>
          <p:cNvPr id="6" name="Audio 5">
            <a:hlinkClick r:id="" action="ppaction://media"/>
            <a:extLst>
              <a:ext uri="{FF2B5EF4-FFF2-40B4-BE49-F238E27FC236}">
                <a16:creationId xmlns:a16="http://schemas.microsoft.com/office/drawing/2014/main" id="{EEE93B3A-ED01-53D2-9C5D-E7ABB11D07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4787"/>
    </mc:Choice>
    <mc:Fallback xmlns="">
      <p:transition spd="slow" advTm="14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928BCF4-7017-E47C-A11B-88C9269D38CD}"/>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313E9E6-26A9-E859-7E00-A5FE906D72FD}"/>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12</a:t>
            </a:r>
            <a:r>
              <a:rPr lang="bo-CN" sz="7200" dirty="0">
                <a:solidFill>
                  <a:srgbClr val="121212"/>
                </a:solidFill>
                <a:latin typeface="Arial" panose="020B0604020202020204" pitchFamily="34" charset="0"/>
              </a:rPr>
              <a:t>དེའི་སང་ཞོགས་ཡ་ཧུ་དཱ་པ་ཁ་ཅིག་གིས་ཇུས་ངན་བཏིང་བས་པའུ་ལུ་མ་བསད་པའི་བར་དུ་བཟའ་བཏུང་ཅི་ཡང་མི་སྤྱོད་པའི་དམ་བཅའ་བཞ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12When daylight came, the Jews formed a conspiracy and bound themselves with an oath not to eat or drink until they had killed Paul.</a:t>
            </a:r>
            <a:endParaRPr lang="en-IN" sz="4400" dirty="0"/>
          </a:p>
        </p:txBody>
      </p:sp>
      <p:pic>
        <p:nvPicPr>
          <p:cNvPr id="6" name="Audio 5">
            <a:hlinkClick r:id="" action="ppaction://media"/>
            <a:extLst>
              <a:ext uri="{FF2B5EF4-FFF2-40B4-BE49-F238E27FC236}">
                <a16:creationId xmlns:a16="http://schemas.microsoft.com/office/drawing/2014/main" id="{E6E3BA9C-A5E8-2559-45CB-F15B0797A1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047"/>
    </mc:Choice>
    <mc:Fallback xmlns="">
      <p:transition spd="slow" advTm="10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596D77-F8B1-E158-E6FB-C41BCD765D2E}"/>
              </a:ext>
            </a:extLst>
          </p:cNvPr>
          <p:cNvPicPr>
            <a:picLocks noChangeAspect="1"/>
          </p:cNvPicPr>
          <p:nvPr/>
        </p:nvPicPr>
        <p:blipFill>
          <a:blip r:embed="rId2"/>
          <a:stretch>
            <a:fillRect/>
          </a:stretch>
        </p:blipFill>
        <p:spPr>
          <a:xfrm>
            <a:off x="0" y="0"/>
            <a:ext cx="12192000" cy="7043041"/>
          </a:xfrm>
          <a:prstGeom prst="rect">
            <a:avLst/>
          </a:prstGeom>
        </p:spPr>
      </p:pic>
      <p:sp>
        <p:nvSpPr>
          <p:cNvPr id="6" name="TextBox 5">
            <a:extLst>
              <a:ext uri="{FF2B5EF4-FFF2-40B4-BE49-F238E27FC236}">
                <a16:creationId xmlns:a16="http://schemas.microsoft.com/office/drawing/2014/main" id="{35402224-15B3-8DE4-5C1A-CD994703FCF0}"/>
              </a:ext>
            </a:extLst>
          </p:cNvPr>
          <p:cNvSpPr txBox="1"/>
          <p:nvPr/>
        </p:nvSpPr>
        <p:spPr>
          <a:xfrm>
            <a:off x="404125" y="580192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13</a:t>
            </a:r>
            <a:r>
              <a:rPr lang="bo-CN" sz="6000" dirty="0">
                <a:solidFill>
                  <a:srgbClr val="121212"/>
                </a:solidFill>
                <a:latin typeface="Arial" panose="020B0604020202020204" pitchFamily="34" charset="0"/>
              </a:rPr>
              <a:t>ཇུས་ངན་འདི་འདིང་མཁན་ནི་མི་བཞི་བཅུ་ལས་མང་བ་ཡོད། </a:t>
            </a:r>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ཁོ་ཚོས་བླ་ཆེན་དང་རྒན་པོ་རྣམས་ཀྱི་དྲུང་དུ་ཕྱིན་ནས་“ང་ཚོས་པའུ་ལུ་མ་བསད་པའི་བར་དུ་བཟས་ཅི་ཡང་མི་སྤྱོད་པའི་དམ་བཅའ་ནན་གྱིས་བཞག་པ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3More than forty of them were involved in this plot. 14They went to the chief priests and elders and said, “We have bound ourselves with a solemn oath not to eat anything until we have killed Paul.</a:t>
            </a:r>
            <a:endParaRPr lang="en-IN" dirty="0"/>
          </a:p>
        </p:txBody>
      </p:sp>
      <p:pic>
        <p:nvPicPr>
          <p:cNvPr id="6" name="Audio 5">
            <a:hlinkClick r:id="" action="ppaction://media"/>
            <a:extLst>
              <a:ext uri="{FF2B5EF4-FFF2-40B4-BE49-F238E27FC236}">
                <a16:creationId xmlns:a16="http://schemas.microsoft.com/office/drawing/2014/main" id="{7D4DDD55-93CB-C7B2-DC53-C685A39024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962"/>
    </mc:Choice>
    <mc:Fallback xmlns="">
      <p:transition spd="slow" advTm="13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2769</TotalTime>
  <Words>1194</Words>
  <Application>Microsoft Office PowerPoint</Application>
  <PresentationFormat>Widescreen</PresentationFormat>
  <Paragraphs>62</Paragraphs>
  <Slides>26</Slides>
  <Notes>1</Notes>
  <HiddenSlides>0</HiddenSlides>
  <MMClips>13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Aptos</vt:lpstr>
      <vt:lpstr>Arial</vt:lpstr>
      <vt:lpstr>ArialMT</vt:lpstr>
      <vt:lpstr>Calibri</vt:lpstr>
      <vt:lpstr>Calibri Light</vt:lpstr>
      <vt:lpstr>Microsoft Himalaya</vt:lpstr>
      <vt:lpstr>TimesNewRomanPS-BoldMT</vt:lpstr>
      <vt:lpstr>TimesNewRomanPSMT</vt:lpstr>
      <vt:lpstr>Office Theme</vt:lpstr>
      <vt:lpstr>55-5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2024-07-26T04:23:52Z</dcterms:modified>
</cp:coreProperties>
</file>