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1" r:id="rId6"/>
    <p:sldId id="272" r:id="rId7"/>
    <p:sldId id="260" r:id="rId8"/>
    <p:sldId id="271"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CFFBB0-19D3-47E9-BAF8-47F2713E83EC}" v="1" dt="2024-07-26T03:02:00.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805" autoAdjust="0"/>
  </p:normalViewPr>
  <p:slideViewPr>
    <p:cSldViewPr snapToGrid="0">
      <p:cViewPr varScale="1">
        <p:scale>
          <a:sx n="71" d="100"/>
          <a:sy n="71" d="100"/>
        </p:scale>
        <p:origin x="1138"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CA44E5E-9387-4DEA-9339-8C9E1CC90836}"/>
    <pc:docChg chg="modSld">
      <pc:chgData name="Leonie Smith" userId="fed1330f33f5650e" providerId="LiveId" clId="{CCA44E5E-9387-4DEA-9339-8C9E1CC90836}" dt="2024-03-14T06:38:15.528" v="66" actId="20577"/>
      <pc:docMkLst>
        <pc:docMk/>
      </pc:docMkLst>
      <pc:sldChg chg="addSp delSp modSp mod modTransition modAnim modNotesTx">
        <pc:chgData name="Leonie Smith" userId="fed1330f33f5650e" providerId="LiveId" clId="{CCA44E5E-9387-4DEA-9339-8C9E1CC90836}" dt="2024-03-14T06:38:15.528" v="66" actId="20577"/>
        <pc:sldMkLst>
          <pc:docMk/>
          <pc:sldMk cId="1499918570" sldId="257"/>
        </pc:sldMkLst>
        <pc:picChg chg="add del mod ord">
          <ac:chgData name="Leonie Smith" userId="fed1330f33f5650e" providerId="LiveId" clId="{CCA44E5E-9387-4DEA-9339-8C9E1CC90836}" dt="2024-03-14T06:34:49.443" v="59"/>
          <ac:picMkLst>
            <pc:docMk/>
            <pc:sldMk cId="1499918570" sldId="257"/>
            <ac:picMk id="5" creationId="{28439DC9-73D4-7AA3-4AB9-76232F7824AE}"/>
          </ac:picMkLst>
        </pc:picChg>
        <pc:picChg chg="add del mod">
          <ac:chgData name="Leonie Smith" userId="fed1330f33f5650e" providerId="LiveId" clId="{CCA44E5E-9387-4DEA-9339-8C9E1CC90836}" dt="2024-03-06T04:11:54.236" v="2"/>
          <ac:picMkLst>
            <pc:docMk/>
            <pc:sldMk cId="1499918570" sldId="257"/>
            <ac:picMk id="5" creationId="{E2A60CA6-40A3-B911-BA0C-F3B47DEE4AEF}"/>
          </ac:picMkLst>
        </pc:picChg>
        <pc:picChg chg="add del mod">
          <ac:chgData name="Leonie Smith" userId="fed1330f33f5650e" providerId="LiveId" clId="{CCA44E5E-9387-4DEA-9339-8C9E1CC90836}" dt="2024-03-14T06:34:42.126" v="58"/>
          <ac:picMkLst>
            <pc:docMk/>
            <pc:sldMk cId="1499918570" sldId="257"/>
            <ac:picMk id="6" creationId="{B83C7A52-260E-8366-5817-9CD51BED0E5F}"/>
          </ac:picMkLst>
        </pc:picChg>
        <pc:picChg chg="add mod">
          <ac:chgData name="Leonie Smith" userId="fed1330f33f5650e" providerId="LiveId" clId="{CCA44E5E-9387-4DEA-9339-8C9E1CC90836}" dt="2024-03-14T06:34:49.443" v="59"/>
          <ac:picMkLst>
            <pc:docMk/>
            <pc:sldMk cId="1499918570" sldId="257"/>
            <ac:picMk id="7" creationId="{1463CA9C-8FE9-CA3C-4EE5-84F378A9858E}"/>
          </ac:picMkLst>
        </pc:picChg>
        <pc:picChg chg="del">
          <ac:chgData name="Leonie Smith" userId="fed1330f33f5650e" providerId="LiveId" clId="{CCA44E5E-9387-4DEA-9339-8C9E1CC90836}" dt="2024-03-06T04:11:47.059" v="1"/>
          <ac:picMkLst>
            <pc:docMk/>
            <pc:sldMk cId="1499918570" sldId="257"/>
            <ac:picMk id="9" creationId="{5FC21EAE-7A68-02CB-6C9B-88A20EE35BFA}"/>
          </ac:picMkLst>
        </pc:picChg>
      </pc:sldChg>
      <pc:sldChg chg="addSp delSp modSp mod modTransition modAnim">
        <pc:chgData name="Leonie Smith" userId="fed1330f33f5650e" providerId="LiveId" clId="{CCA44E5E-9387-4DEA-9339-8C9E1CC90836}" dt="2024-03-06T04:12:58.852" v="5"/>
        <pc:sldMkLst>
          <pc:docMk/>
          <pc:sldMk cId="454763615" sldId="259"/>
        </pc:sldMkLst>
        <pc:picChg chg="add del mod ord">
          <ac:chgData name="Leonie Smith" userId="fed1330f33f5650e" providerId="LiveId" clId="{CCA44E5E-9387-4DEA-9339-8C9E1CC90836}" dt="2024-03-06T04:12:58.852" v="5"/>
          <ac:picMkLst>
            <pc:docMk/>
            <pc:sldMk cId="454763615" sldId="259"/>
            <ac:picMk id="6" creationId="{55BD0E8A-1132-4455-E242-121317245797}"/>
          </ac:picMkLst>
        </pc:picChg>
        <pc:picChg chg="add mod">
          <ac:chgData name="Leonie Smith" userId="fed1330f33f5650e" providerId="LiveId" clId="{CCA44E5E-9387-4DEA-9339-8C9E1CC90836}" dt="2024-03-06T04:12:58.852" v="5"/>
          <ac:picMkLst>
            <pc:docMk/>
            <pc:sldMk cId="454763615" sldId="259"/>
            <ac:picMk id="7" creationId="{DD477B9D-9177-EE77-612C-16AAB43D8340}"/>
          </ac:picMkLst>
        </pc:picChg>
        <pc:picChg chg="del">
          <ac:chgData name="Leonie Smith" userId="fed1330f33f5650e" providerId="LiveId" clId="{CCA44E5E-9387-4DEA-9339-8C9E1CC90836}" dt="2024-03-06T04:12:51.750" v="4"/>
          <ac:picMkLst>
            <pc:docMk/>
            <pc:sldMk cId="454763615" sldId="259"/>
            <ac:picMk id="15" creationId="{358DCA64-6FE4-6214-72E6-F1C49A33DB3E}"/>
          </ac:picMkLst>
        </pc:picChg>
      </pc:sldChg>
      <pc:sldChg chg="addSp delSp modSp mod modTransition modAnim">
        <pc:chgData name="Leonie Smith" userId="fed1330f33f5650e" providerId="LiveId" clId="{CCA44E5E-9387-4DEA-9339-8C9E1CC90836}" dt="2024-03-06T04:13:29.489" v="8"/>
        <pc:sldMkLst>
          <pc:docMk/>
          <pc:sldMk cId="2346136586" sldId="260"/>
        </pc:sldMkLst>
        <pc:picChg chg="add del mod ord">
          <ac:chgData name="Leonie Smith" userId="fed1330f33f5650e" providerId="LiveId" clId="{CCA44E5E-9387-4DEA-9339-8C9E1CC90836}" dt="2024-03-06T04:13:29.489" v="8"/>
          <ac:picMkLst>
            <pc:docMk/>
            <pc:sldMk cId="2346136586" sldId="260"/>
            <ac:picMk id="6" creationId="{EC100756-8504-34CF-610B-CA2394723F2E}"/>
          </ac:picMkLst>
        </pc:picChg>
        <pc:picChg chg="add mod">
          <ac:chgData name="Leonie Smith" userId="fed1330f33f5650e" providerId="LiveId" clId="{CCA44E5E-9387-4DEA-9339-8C9E1CC90836}" dt="2024-03-06T04:13:29.489" v="8"/>
          <ac:picMkLst>
            <pc:docMk/>
            <pc:sldMk cId="2346136586" sldId="260"/>
            <ac:picMk id="7" creationId="{E29FF46D-F68B-3798-0778-3C6F69C216AA}"/>
          </ac:picMkLst>
        </pc:picChg>
        <pc:picChg chg="del">
          <ac:chgData name="Leonie Smith" userId="fed1330f33f5650e" providerId="LiveId" clId="{CCA44E5E-9387-4DEA-9339-8C9E1CC90836}" dt="2024-03-06T04:13:12.283" v="7"/>
          <ac:picMkLst>
            <pc:docMk/>
            <pc:sldMk cId="2346136586" sldId="260"/>
            <ac:picMk id="29" creationId="{4E546DBD-A413-42CC-8942-5BDB9513667C}"/>
          </ac:picMkLst>
        </pc:picChg>
      </pc:sldChg>
      <pc:sldChg chg="addSp delSp modSp mod modTransition modAnim">
        <pc:chgData name="Leonie Smith" userId="fed1330f33f5650e" providerId="LiveId" clId="{CCA44E5E-9387-4DEA-9339-8C9E1CC90836}" dt="2024-03-06T04:15:13.595" v="17"/>
        <pc:sldMkLst>
          <pc:docMk/>
          <pc:sldMk cId="4037329247" sldId="261"/>
        </pc:sldMkLst>
        <pc:picChg chg="add del mod ord">
          <ac:chgData name="Leonie Smith" userId="fed1330f33f5650e" providerId="LiveId" clId="{CCA44E5E-9387-4DEA-9339-8C9E1CC90836}" dt="2024-03-06T04:14:46.949" v="11"/>
          <ac:picMkLst>
            <pc:docMk/>
            <pc:sldMk cId="4037329247" sldId="261"/>
            <ac:picMk id="12" creationId="{A26EF7C0-E30F-A935-F9DE-6BBF35892771}"/>
          </ac:picMkLst>
        </pc:picChg>
        <pc:picChg chg="add del mod">
          <ac:chgData name="Leonie Smith" userId="fed1330f33f5650e" providerId="LiveId" clId="{CCA44E5E-9387-4DEA-9339-8C9E1CC90836}" dt="2024-03-06T04:14:50.217" v="13"/>
          <ac:picMkLst>
            <pc:docMk/>
            <pc:sldMk cId="4037329247" sldId="261"/>
            <ac:picMk id="13" creationId="{B312D55C-A9D2-160A-EC66-9BED6F1273EC}"/>
          </ac:picMkLst>
        </pc:picChg>
        <pc:picChg chg="add del mod ord">
          <ac:chgData name="Leonie Smith" userId="fed1330f33f5650e" providerId="LiveId" clId="{CCA44E5E-9387-4DEA-9339-8C9E1CC90836}" dt="2024-03-06T04:14:57.008" v="14"/>
          <ac:picMkLst>
            <pc:docMk/>
            <pc:sldMk cId="4037329247" sldId="261"/>
            <ac:picMk id="16" creationId="{24EC006B-56A6-3746-31F6-405CFA0A565A}"/>
          </ac:picMkLst>
        </pc:picChg>
        <pc:picChg chg="del">
          <ac:chgData name="Leonie Smith" userId="fed1330f33f5650e" providerId="LiveId" clId="{CCA44E5E-9387-4DEA-9339-8C9E1CC90836}" dt="2024-03-06T04:14:35.034" v="10"/>
          <ac:picMkLst>
            <pc:docMk/>
            <pc:sldMk cId="4037329247" sldId="261"/>
            <ac:picMk id="17" creationId="{870B8CDD-C477-683B-2410-32FA8393FA0D}"/>
          </ac:picMkLst>
        </pc:picChg>
        <pc:picChg chg="add del mod">
          <ac:chgData name="Leonie Smith" userId="fed1330f33f5650e" providerId="LiveId" clId="{CCA44E5E-9387-4DEA-9339-8C9E1CC90836}" dt="2024-03-06T04:15:01.259" v="16"/>
          <ac:picMkLst>
            <pc:docMk/>
            <pc:sldMk cId="4037329247" sldId="261"/>
            <ac:picMk id="18" creationId="{8DC5F058-6563-1B30-561C-7A304EAFE2E3}"/>
          </ac:picMkLst>
        </pc:picChg>
        <pc:picChg chg="add del mod ord">
          <ac:chgData name="Leonie Smith" userId="fed1330f33f5650e" providerId="LiveId" clId="{CCA44E5E-9387-4DEA-9339-8C9E1CC90836}" dt="2024-03-06T04:15:13.595" v="17"/>
          <ac:picMkLst>
            <pc:docMk/>
            <pc:sldMk cId="4037329247" sldId="261"/>
            <ac:picMk id="21" creationId="{5830FF0C-3C52-1A32-525C-DF43C7EA5B80}"/>
          </ac:picMkLst>
        </pc:picChg>
        <pc:picChg chg="add mod">
          <ac:chgData name="Leonie Smith" userId="fed1330f33f5650e" providerId="LiveId" clId="{CCA44E5E-9387-4DEA-9339-8C9E1CC90836}" dt="2024-03-06T04:15:13.595" v="17"/>
          <ac:picMkLst>
            <pc:docMk/>
            <pc:sldMk cId="4037329247" sldId="261"/>
            <ac:picMk id="22" creationId="{C47C1301-9B23-4E82-8E78-098F121C24D6}"/>
          </ac:picMkLst>
        </pc:picChg>
      </pc:sldChg>
      <pc:sldChg chg="addSp delSp modSp mod modTransition modAnim">
        <pc:chgData name="Leonie Smith" userId="fed1330f33f5650e" providerId="LiveId" clId="{CCA44E5E-9387-4DEA-9339-8C9E1CC90836}" dt="2024-03-06T04:15:49.184" v="20"/>
        <pc:sldMkLst>
          <pc:docMk/>
          <pc:sldMk cId="1909638311" sldId="262"/>
        </pc:sldMkLst>
        <pc:picChg chg="add del mod ord">
          <ac:chgData name="Leonie Smith" userId="fed1330f33f5650e" providerId="LiveId" clId="{CCA44E5E-9387-4DEA-9339-8C9E1CC90836}" dt="2024-03-06T04:15:49.184" v="20"/>
          <ac:picMkLst>
            <pc:docMk/>
            <pc:sldMk cId="1909638311" sldId="262"/>
            <ac:picMk id="11" creationId="{DCDDDD66-99C6-FF76-EC19-CB4D4AAEC1E8}"/>
          </ac:picMkLst>
        </pc:picChg>
        <pc:picChg chg="add mod">
          <ac:chgData name="Leonie Smith" userId="fed1330f33f5650e" providerId="LiveId" clId="{CCA44E5E-9387-4DEA-9339-8C9E1CC90836}" dt="2024-03-06T04:15:49.184" v="20"/>
          <ac:picMkLst>
            <pc:docMk/>
            <pc:sldMk cId="1909638311" sldId="262"/>
            <ac:picMk id="12" creationId="{4D9DDE5E-4AF5-25AB-59D7-69D34462B223}"/>
          </ac:picMkLst>
        </pc:picChg>
        <pc:picChg chg="del">
          <ac:chgData name="Leonie Smith" userId="fed1330f33f5650e" providerId="LiveId" clId="{CCA44E5E-9387-4DEA-9339-8C9E1CC90836}" dt="2024-03-06T04:15:37.764" v="19"/>
          <ac:picMkLst>
            <pc:docMk/>
            <pc:sldMk cId="1909638311" sldId="262"/>
            <ac:picMk id="20" creationId="{51894D6C-787E-E8EE-B84C-8BD11D6994EC}"/>
          </ac:picMkLst>
        </pc:picChg>
      </pc:sldChg>
      <pc:sldChg chg="addSp delSp modSp mod modTransition modAnim">
        <pc:chgData name="Leonie Smith" userId="fed1330f33f5650e" providerId="LiveId" clId="{CCA44E5E-9387-4DEA-9339-8C9E1CC90836}" dt="2024-03-06T04:16:09.935" v="23"/>
        <pc:sldMkLst>
          <pc:docMk/>
          <pc:sldMk cId="641208035" sldId="263"/>
        </pc:sldMkLst>
        <pc:picChg chg="add del mod ord">
          <ac:chgData name="Leonie Smith" userId="fed1330f33f5650e" providerId="LiveId" clId="{CCA44E5E-9387-4DEA-9339-8C9E1CC90836}" dt="2024-03-06T04:16:09.935" v="23"/>
          <ac:picMkLst>
            <pc:docMk/>
            <pc:sldMk cId="641208035" sldId="263"/>
            <ac:picMk id="5" creationId="{F0F53A02-CEEC-2CF3-5BB9-E2B42BCD6D1A}"/>
          </ac:picMkLst>
        </pc:picChg>
        <pc:picChg chg="add mod">
          <ac:chgData name="Leonie Smith" userId="fed1330f33f5650e" providerId="LiveId" clId="{CCA44E5E-9387-4DEA-9339-8C9E1CC90836}" dt="2024-03-06T04:16:09.935" v="23"/>
          <ac:picMkLst>
            <pc:docMk/>
            <pc:sldMk cId="641208035" sldId="263"/>
            <ac:picMk id="6" creationId="{60E71816-F248-B946-2AE3-C29858C71EAD}"/>
          </ac:picMkLst>
        </pc:picChg>
        <pc:picChg chg="del">
          <ac:chgData name="Leonie Smith" userId="fed1330f33f5650e" providerId="LiveId" clId="{CCA44E5E-9387-4DEA-9339-8C9E1CC90836}" dt="2024-03-06T04:15:57.030" v="22"/>
          <ac:picMkLst>
            <pc:docMk/>
            <pc:sldMk cId="641208035" sldId="263"/>
            <ac:picMk id="11" creationId="{C9AF4121-15C3-1DAB-3F1A-85B05FF10F05}"/>
          </ac:picMkLst>
        </pc:picChg>
      </pc:sldChg>
      <pc:sldChg chg="addSp delSp modSp mod modTransition modAnim">
        <pc:chgData name="Leonie Smith" userId="fed1330f33f5650e" providerId="LiveId" clId="{CCA44E5E-9387-4DEA-9339-8C9E1CC90836}" dt="2024-03-06T04:16:34.538" v="26"/>
        <pc:sldMkLst>
          <pc:docMk/>
          <pc:sldMk cId="4044745628" sldId="264"/>
        </pc:sldMkLst>
        <pc:picChg chg="add del mod ord">
          <ac:chgData name="Leonie Smith" userId="fed1330f33f5650e" providerId="LiveId" clId="{CCA44E5E-9387-4DEA-9339-8C9E1CC90836}" dt="2024-03-06T04:16:34.538" v="26"/>
          <ac:picMkLst>
            <pc:docMk/>
            <pc:sldMk cId="4044745628" sldId="264"/>
            <ac:picMk id="5" creationId="{778AD00B-FF77-D728-A24E-323AF5176790}"/>
          </ac:picMkLst>
        </pc:picChg>
        <pc:picChg chg="add mod">
          <ac:chgData name="Leonie Smith" userId="fed1330f33f5650e" providerId="LiveId" clId="{CCA44E5E-9387-4DEA-9339-8C9E1CC90836}" dt="2024-03-06T04:16:34.538" v="26"/>
          <ac:picMkLst>
            <pc:docMk/>
            <pc:sldMk cId="4044745628" sldId="264"/>
            <ac:picMk id="6" creationId="{F0237813-CD69-3738-EBB8-5503A9382E69}"/>
          </ac:picMkLst>
        </pc:picChg>
        <pc:picChg chg="del">
          <ac:chgData name="Leonie Smith" userId="fed1330f33f5650e" providerId="LiveId" clId="{CCA44E5E-9387-4DEA-9339-8C9E1CC90836}" dt="2024-03-06T04:16:18.159" v="25"/>
          <ac:picMkLst>
            <pc:docMk/>
            <pc:sldMk cId="4044745628" sldId="264"/>
            <ac:picMk id="15" creationId="{7A189483-7365-5177-F699-F405C3AA60AE}"/>
          </ac:picMkLst>
        </pc:picChg>
      </pc:sldChg>
      <pc:sldChg chg="addSp delSp modSp mod modTransition modAnim">
        <pc:chgData name="Leonie Smith" userId="fed1330f33f5650e" providerId="LiveId" clId="{CCA44E5E-9387-4DEA-9339-8C9E1CC90836}" dt="2024-03-06T04:16:52.329" v="29"/>
        <pc:sldMkLst>
          <pc:docMk/>
          <pc:sldMk cId="978260341" sldId="265"/>
        </pc:sldMkLst>
        <pc:picChg chg="add del mod ord">
          <ac:chgData name="Leonie Smith" userId="fed1330f33f5650e" providerId="LiveId" clId="{CCA44E5E-9387-4DEA-9339-8C9E1CC90836}" dt="2024-03-06T04:16:52.329" v="29"/>
          <ac:picMkLst>
            <pc:docMk/>
            <pc:sldMk cId="978260341" sldId="265"/>
            <ac:picMk id="5" creationId="{E7EA5753-24CB-B8BA-39C7-8FCEBBC5D9B0}"/>
          </ac:picMkLst>
        </pc:picChg>
        <pc:picChg chg="add mod">
          <ac:chgData name="Leonie Smith" userId="fed1330f33f5650e" providerId="LiveId" clId="{CCA44E5E-9387-4DEA-9339-8C9E1CC90836}" dt="2024-03-06T04:16:52.329" v="29"/>
          <ac:picMkLst>
            <pc:docMk/>
            <pc:sldMk cId="978260341" sldId="265"/>
            <ac:picMk id="6" creationId="{F2997C7D-389E-273B-307A-EC182EC13738}"/>
          </ac:picMkLst>
        </pc:picChg>
        <pc:picChg chg="del">
          <ac:chgData name="Leonie Smith" userId="fed1330f33f5650e" providerId="LiveId" clId="{CCA44E5E-9387-4DEA-9339-8C9E1CC90836}" dt="2024-03-06T04:16:41.139" v="28"/>
          <ac:picMkLst>
            <pc:docMk/>
            <pc:sldMk cId="978260341" sldId="265"/>
            <ac:picMk id="19" creationId="{B4558B14-B87D-3AEC-98E8-381D1DDE54A5}"/>
          </ac:picMkLst>
        </pc:picChg>
      </pc:sldChg>
      <pc:sldChg chg="addSp delSp modSp mod modTransition modAnim">
        <pc:chgData name="Leonie Smith" userId="fed1330f33f5650e" providerId="LiveId" clId="{CCA44E5E-9387-4DEA-9339-8C9E1CC90836}" dt="2024-03-06T04:17:13.189" v="32"/>
        <pc:sldMkLst>
          <pc:docMk/>
          <pc:sldMk cId="3575870363" sldId="266"/>
        </pc:sldMkLst>
        <pc:picChg chg="add del mod">
          <ac:chgData name="Leonie Smith" userId="fed1330f33f5650e" providerId="LiveId" clId="{CCA44E5E-9387-4DEA-9339-8C9E1CC90836}" dt="2024-03-06T04:17:13.189" v="32"/>
          <ac:picMkLst>
            <pc:docMk/>
            <pc:sldMk cId="3575870363" sldId="266"/>
            <ac:picMk id="5" creationId="{CB0A4760-0C8C-ABA7-8432-97B056287A58}"/>
          </ac:picMkLst>
        </pc:picChg>
        <pc:picChg chg="add mod">
          <ac:chgData name="Leonie Smith" userId="fed1330f33f5650e" providerId="LiveId" clId="{CCA44E5E-9387-4DEA-9339-8C9E1CC90836}" dt="2024-03-06T04:17:13.189" v="32"/>
          <ac:picMkLst>
            <pc:docMk/>
            <pc:sldMk cId="3575870363" sldId="266"/>
            <ac:picMk id="6" creationId="{01AA1DBD-BA54-84FB-8832-1404262D6B4C}"/>
          </ac:picMkLst>
        </pc:picChg>
        <pc:picChg chg="del">
          <ac:chgData name="Leonie Smith" userId="fed1330f33f5650e" providerId="LiveId" clId="{CCA44E5E-9387-4DEA-9339-8C9E1CC90836}" dt="2024-03-06T04:16:58.911" v="31"/>
          <ac:picMkLst>
            <pc:docMk/>
            <pc:sldMk cId="3575870363" sldId="266"/>
            <ac:picMk id="7" creationId="{BE5919EA-F37E-9152-4B82-11B174D5F484}"/>
          </ac:picMkLst>
        </pc:picChg>
      </pc:sldChg>
      <pc:sldChg chg="addSp delSp modSp mod modTransition modAnim">
        <pc:chgData name="Leonie Smith" userId="fed1330f33f5650e" providerId="LiveId" clId="{CCA44E5E-9387-4DEA-9339-8C9E1CC90836}" dt="2024-03-06T04:17:58.315" v="38"/>
        <pc:sldMkLst>
          <pc:docMk/>
          <pc:sldMk cId="4017137865" sldId="267"/>
        </pc:sldMkLst>
        <pc:picChg chg="add del mod ord">
          <ac:chgData name="Leonie Smith" userId="fed1330f33f5650e" providerId="LiveId" clId="{CCA44E5E-9387-4DEA-9339-8C9E1CC90836}" dt="2024-03-06T04:17:35.659" v="35"/>
          <ac:picMkLst>
            <pc:docMk/>
            <pc:sldMk cId="4017137865" sldId="267"/>
            <ac:picMk id="5" creationId="{00AD03C9-37F0-F8C9-4528-93E95BE21484}"/>
          </ac:picMkLst>
        </pc:picChg>
        <pc:picChg chg="add del mod">
          <ac:chgData name="Leonie Smith" userId="fed1330f33f5650e" providerId="LiveId" clId="{CCA44E5E-9387-4DEA-9339-8C9E1CC90836}" dt="2024-03-06T04:17:39.661" v="37"/>
          <ac:picMkLst>
            <pc:docMk/>
            <pc:sldMk cId="4017137865" sldId="267"/>
            <ac:picMk id="6" creationId="{AB59A98D-58E7-7360-2514-E4D2793070F6}"/>
          </ac:picMkLst>
        </pc:picChg>
        <pc:picChg chg="add del mod ord">
          <ac:chgData name="Leonie Smith" userId="fed1330f33f5650e" providerId="LiveId" clId="{CCA44E5E-9387-4DEA-9339-8C9E1CC90836}" dt="2024-03-06T04:17:58.315" v="38"/>
          <ac:picMkLst>
            <pc:docMk/>
            <pc:sldMk cId="4017137865" sldId="267"/>
            <ac:picMk id="9" creationId="{06C3B357-05EE-FBC5-0800-8D754ECB26B3}"/>
          </ac:picMkLst>
        </pc:picChg>
        <pc:picChg chg="add mod">
          <ac:chgData name="Leonie Smith" userId="fed1330f33f5650e" providerId="LiveId" clId="{CCA44E5E-9387-4DEA-9339-8C9E1CC90836}" dt="2024-03-06T04:17:58.315" v="38"/>
          <ac:picMkLst>
            <pc:docMk/>
            <pc:sldMk cId="4017137865" sldId="267"/>
            <ac:picMk id="10" creationId="{3427A238-F0F8-3B58-D487-D97CC79A8841}"/>
          </ac:picMkLst>
        </pc:picChg>
        <pc:picChg chg="del">
          <ac:chgData name="Leonie Smith" userId="fed1330f33f5650e" providerId="LiveId" clId="{CCA44E5E-9387-4DEA-9339-8C9E1CC90836}" dt="2024-03-06T04:17:27.439" v="34"/>
          <ac:picMkLst>
            <pc:docMk/>
            <pc:sldMk cId="4017137865" sldId="267"/>
            <ac:picMk id="11" creationId="{1DEEDBDA-0FB9-1432-6F9E-0FC8A2A1A0A1}"/>
          </ac:picMkLst>
        </pc:picChg>
      </pc:sldChg>
      <pc:sldChg chg="addSp delSp modSp mod modTransition modAnim">
        <pc:chgData name="Leonie Smith" userId="fed1330f33f5650e" providerId="LiveId" clId="{CCA44E5E-9387-4DEA-9339-8C9E1CC90836}" dt="2024-03-06T04:18:17.455" v="41"/>
        <pc:sldMkLst>
          <pc:docMk/>
          <pc:sldMk cId="3137811553" sldId="268"/>
        </pc:sldMkLst>
        <pc:picChg chg="add del mod ord">
          <ac:chgData name="Leonie Smith" userId="fed1330f33f5650e" providerId="LiveId" clId="{CCA44E5E-9387-4DEA-9339-8C9E1CC90836}" dt="2024-03-06T04:18:17.455" v="41"/>
          <ac:picMkLst>
            <pc:docMk/>
            <pc:sldMk cId="3137811553" sldId="268"/>
            <ac:picMk id="5" creationId="{B6340C13-A3B7-20A5-527D-193081A7D87A}"/>
          </ac:picMkLst>
        </pc:picChg>
        <pc:picChg chg="add mod">
          <ac:chgData name="Leonie Smith" userId="fed1330f33f5650e" providerId="LiveId" clId="{CCA44E5E-9387-4DEA-9339-8C9E1CC90836}" dt="2024-03-06T04:18:17.455" v="41"/>
          <ac:picMkLst>
            <pc:docMk/>
            <pc:sldMk cId="3137811553" sldId="268"/>
            <ac:picMk id="6" creationId="{7FBF9AFB-DC38-6785-46EA-A5136EB41EAC}"/>
          </ac:picMkLst>
        </pc:picChg>
        <pc:picChg chg="del">
          <ac:chgData name="Leonie Smith" userId="fed1330f33f5650e" providerId="LiveId" clId="{CCA44E5E-9387-4DEA-9339-8C9E1CC90836}" dt="2024-03-06T04:18:06.975" v="40"/>
          <ac:picMkLst>
            <pc:docMk/>
            <pc:sldMk cId="3137811553" sldId="268"/>
            <ac:picMk id="23" creationId="{0F353769-DCE6-3F41-CE3D-138B774249C2}"/>
          </ac:picMkLst>
        </pc:picChg>
      </pc:sldChg>
      <pc:sldChg chg="addSp delSp modSp mod modTransition modAnim">
        <pc:chgData name="Leonie Smith" userId="fed1330f33f5650e" providerId="LiveId" clId="{CCA44E5E-9387-4DEA-9339-8C9E1CC90836}" dt="2024-03-06T04:18:52.541" v="44"/>
        <pc:sldMkLst>
          <pc:docMk/>
          <pc:sldMk cId="100491716" sldId="269"/>
        </pc:sldMkLst>
        <pc:picChg chg="add del mod">
          <ac:chgData name="Leonie Smith" userId="fed1330f33f5650e" providerId="LiveId" clId="{CCA44E5E-9387-4DEA-9339-8C9E1CC90836}" dt="2024-03-06T04:18:52.541" v="44"/>
          <ac:picMkLst>
            <pc:docMk/>
            <pc:sldMk cId="100491716" sldId="269"/>
            <ac:picMk id="5" creationId="{503A25B5-BF1C-39A8-2E95-9D212FC92B5D}"/>
          </ac:picMkLst>
        </pc:picChg>
        <pc:picChg chg="add mod">
          <ac:chgData name="Leonie Smith" userId="fed1330f33f5650e" providerId="LiveId" clId="{CCA44E5E-9387-4DEA-9339-8C9E1CC90836}" dt="2024-03-06T04:18:52.541" v="44"/>
          <ac:picMkLst>
            <pc:docMk/>
            <pc:sldMk cId="100491716" sldId="269"/>
            <ac:picMk id="6" creationId="{DF4D17C8-268B-BB8A-5131-0288CD0B3DD7}"/>
          </ac:picMkLst>
        </pc:picChg>
        <pc:picChg chg="del">
          <ac:chgData name="Leonie Smith" userId="fed1330f33f5650e" providerId="LiveId" clId="{CCA44E5E-9387-4DEA-9339-8C9E1CC90836}" dt="2024-03-06T04:18:42.367" v="43"/>
          <ac:picMkLst>
            <pc:docMk/>
            <pc:sldMk cId="100491716" sldId="269"/>
            <ac:picMk id="7" creationId="{5E8A854E-DE72-8EA0-998A-2CCB5D6B364E}"/>
          </ac:picMkLst>
        </pc:picChg>
      </pc:sldChg>
      <pc:sldChg chg="addSp delSp modSp mod modTransition modAnim">
        <pc:chgData name="Leonie Smith" userId="fed1330f33f5650e" providerId="LiveId" clId="{CCA44E5E-9387-4DEA-9339-8C9E1CC90836}" dt="2024-03-06T04:19:14.329" v="47"/>
        <pc:sldMkLst>
          <pc:docMk/>
          <pc:sldMk cId="1922139011" sldId="281"/>
        </pc:sldMkLst>
        <pc:picChg chg="add del mod ord">
          <ac:chgData name="Leonie Smith" userId="fed1330f33f5650e" providerId="LiveId" clId="{CCA44E5E-9387-4DEA-9339-8C9E1CC90836}" dt="2024-03-06T04:19:14.329" v="47"/>
          <ac:picMkLst>
            <pc:docMk/>
            <pc:sldMk cId="1922139011" sldId="281"/>
            <ac:picMk id="5" creationId="{DC21009F-DC81-A319-4F5E-2BF2394D6D4B}"/>
          </ac:picMkLst>
        </pc:picChg>
        <pc:picChg chg="add mod">
          <ac:chgData name="Leonie Smith" userId="fed1330f33f5650e" providerId="LiveId" clId="{CCA44E5E-9387-4DEA-9339-8C9E1CC90836}" dt="2024-03-06T04:19:14.329" v="47"/>
          <ac:picMkLst>
            <pc:docMk/>
            <pc:sldMk cId="1922139011" sldId="281"/>
            <ac:picMk id="6" creationId="{52DC76BB-F139-269F-AD8C-BA7F3A1DAB70}"/>
          </ac:picMkLst>
        </pc:picChg>
        <pc:picChg chg="del">
          <ac:chgData name="Leonie Smith" userId="fed1330f33f5650e" providerId="LiveId" clId="{CCA44E5E-9387-4DEA-9339-8C9E1CC90836}" dt="2024-03-06T04:19:02.214" v="46"/>
          <ac:picMkLst>
            <pc:docMk/>
            <pc:sldMk cId="1922139011" sldId="281"/>
            <ac:picMk id="11" creationId="{A47D0921-700A-3B7F-07E6-B6C3D1ECBDDB}"/>
          </ac:picMkLst>
        </pc:picChg>
      </pc:sldChg>
      <pc:sldChg chg="addSp delSp modSp mod modTransition modAnim">
        <pc:chgData name="Leonie Smith" userId="fed1330f33f5650e" providerId="LiveId" clId="{CCA44E5E-9387-4DEA-9339-8C9E1CC90836}" dt="2024-03-06T04:19:51.947" v="53"/>
        <pc:sldMkLst>
          <pc:docMk/>
          <pc:sldMk cId="3166251957" sldId="283"/>
        </pc:sldMkLst>
        <pc:picChg chg="add del mod ord">
          <ac:chgData name="Leonie Smith" userId="fed1330f33f5650e" providerId="LiveId" clId="{CCA44E5E-9387-4DEA-9339-8C9E1CC90836}" dt="2024-03-06T04:19:33.310" v="50"/>
          <ac:picMkLst>
            <pc:docMk/>
            <pc:sldMk cId="3166251957" sldId="283"/>
            <ac:picMk id="5" creationId="{40FA230E-464E-9A7D-70EB-AE93F2C5C66B}"/>
          </ac:picMkLst>
        </pc:picChg>
        <pc:picChg chg="add del mod">
          <ac:chgData name="Leonie Smith" userId="fed1330f33f5650e" providerId="LiveId" clId="{CCA44E5E-9387-4DEA-9339-8C9E1CC90836}" dt="2024-03-06T04:19:40.584" v="52"/>
          <ac:picMkLst>
            <pc:docMk/>
            <pc:sldMk cId="3166251957" sldId="283"/>
            <ac:picMk id="6" creationId="{65196D10-205A-9F58-F151-20D2C53DA89D}"/>
          </ac:picMkLst>
        </pc:picChg>
        <pc:picChg chg="add del mod ord">
          <ac:chgData name="Leonie Smith" userId="fed1330f33f5650e" providerId="LiveId" clId="{CCA44E5E-9387-4DEA-9339-8C9E1CC90836}" dt="2024-03-06T04:19:51.947" v="53"/>
          <ac:picMkLst>
            <pc:docMk/>
            <pc:sldMk cId="3166251957" sldId="283"/>
            <ac:picMk id="9" creationId="{0AE05407-7B8E-2AB8-2A39-B4C9E2D5F290}"/>
          </ac:picMkLst>
        </pc:picChg>
        <pc:picChg chg="add mod">
          <ac:chgData name="Leonie Smith" userId="fed1330f33f5650e" providerId="LiveId" clId="{CCA44E5E-9387-4DEA-9339-8C9E1CC90836}" dt="2024-03-06T04:19:51.947" v="53"/>
          <ac:picMkLst>
            <pc:docMk/>
            <pc:sldMk cId="3166251957" sldId="283"/>
            <ac:picMk id="10" creationId="{9CA33202-9377-A0DA-502A-AC7941B70273}"/>
          </ac:picMkLst>
        </pc:picChg>
        <pc:picChg chg="del">
          <ac:chgData name="Leonie Smith" userId="fed1330f33f5650e" providerId="LiveId" clId="{CCA44E5E-9387-4DEA-9339-8C9E1CC90836}" dt="2024-03-06T04:19:20.366" v="49"/>
          <ac:picMkLst>
            <pc:docMk/>
            <pc:sldMk cId="3166251957" sldId="283"/>
            <ac:picMk id="11" creationId="{6A3FF529-502D-EC3F-F5A9-58EEA72D6835}"/>
          </ac:picMkLst>
        </pc:picChg>
      </pc:sldChg>
      <pc:sldChg chg="addSp delSp modSp mod modTransition modAnim">
        <pc:chgData name="Leonie Smith" userId="fed1330f33f5650e" providerId="LiveId" clId="{CCA44E5E-9387-4DEA-9339-8C9E1CC90836}" dt="2024-03-06T04:20:17.710" v="56"/>
        <pc:sldMkLst>
          <pc:docMk/>
          <pc:sldMk cId="1522780631" sldId="285"/>
        </pc:sldMkLst>
        <pc:picChg chg="add del mod ord">
          <ac:chgData name="Leonie Smith" userId="fed1330f33f5650e" providerId="LiveId" clId="{CCA44E5E-9387-4DEA-9339-8C9E1CC90836}" dt="2024-03-06T04:20:17.710" v="56"/>
          <ac:picMkLst>
            <pc:docMk/>
            <pc:sldMk cId="1522780631" sldId="285"/>
            <ac:picMk id="5" creationId="{6036251C-F625-F84D-3CFA-C04371179487}"/>
          </ac:picMkLst>
        </pc:picChg>
        <pc:picChg chg="add mod">
          <ac:chgData name="Leonie Smith" userId="fed1330f33f5650e" providerId="LiveId" clId="{CCA44E5E-9387-4DEA-9339-8C9E1CC90836}" dt="2024-03-06T04:20:17.710" v="56"/>
          <ac:picMkLst>
            <pc:docMk/>
            <pc:sldMk cId="1522780631" sldId="285"/>
            <ac:picMk id="6" creationId="{CD950752-E2C5-B0D1-A3C6-C43C675E1DCF}"/>
          </ac:picMkLst>
        </pc:picChg>
        <pc:picChg chg="del">
          <ac:chgData name="Leonie Smith" userId="fed1330f33f5650e" providerId="LiveId" clId="{CCA44E5E-9387-4DEA-9339-8C9E1CC90836}" dt="2024-03-06T04:20:00.817" v="55"/>
          <ac:picMkLst>
            <pc:docMk/>
            <pc:sldMk cId="1522780631" sldId="285"/>
            <ac:picMk id="69" creationId="{F4706D4E-06DF-33A0-A041-7AD0AD96D440}"/>
          </ac:picMkLst>
        </pc:picChg>
      </pc:sldChg>
    </pc:docChg>
  </pc:docChgLst>
  <pc:docChgLst>
    <pc:chgData name="Alfred Smith" userId="3c60a3631c0db8ad" providerId="LiveId" clId="{67CFFBB0-19D3-47E9-BAF8-47F2713E83EC}"/>
    <pc:docChg chg="undo custSel modSld">
      <pc:chgData name="Alfred Smith" userId="3c60a3631c0db8ad" providerId="LiveId" clId="{67CFFBB0-19D3-47E9-BAF8-47F2713E83EC}" dt="2024-07-26T04:28:48.248" v="51"/>
      <pc:docMkLst>
        <pc:docMk/>
      </pc:docMkLst>
      <pc:sldChg chg="modSp mod">
        <pc:chgData name="Alfred Smith" userId="3c60a3631c0db8ad" providerId="LiveId" clId="{67CFFBB0-19D3-47E9-BAF8-47F2713E83EC}" dt="2024-07-26T02:59:09.909" v="3" actId="27636"/>
        <pc:sldMkLst>
          <pc:docMk/>
          <pc:sldMk cId="1499918570" sldId="257"/>
        </pc:sldMkLst>
        <pc:spChg chg="mod">
          <ac:chgData name="Alfred Smith" userId="3c60a3631c0db8ad" providerId="LiveId" clId="{67CFFBB0-19D3-47E9-BAF8-47F2713E83EC}" dt="2024-07-26T02:59:09.909" v="3" actId="27636"/>
          <ac:spMkLst>
            <pc:docMk/>
            <pc:sldMk cId="1499918570" sldId="257"/>
            <ac:spMk id="3" creationId="{0228937D-0D81-2DA1-1C55-FD99B23FE1AE}"/>
          </ac:spMkLst>
        </pc:spChg>
      </pc:sldChg>
      <pc:sldChg chg="modSp mod">
        <pc:chgData name="Alfred Smith" userId="3c60a3631c0db8ad" providerId="LiveId" clId="{67CFFBB0-19D3-47E9-BAF8-47F2713E83EC}" dt="2024-07-26T04:24:30.457" v="22" actId="20577"/>
        <pc:sldMkLst>
          <pc:docMk/>
          <pc:sldMk cId="2346136586" sldId="260"/>
        </pc:sldMkLst>
        <pc:spChg chg="mod">
          <ac:chgData name="Alfred Smith" userId="3c60a3631c0db8ad" providerId="LiveId" clId="{67CFFBB0-19D3-47E9-BAF8-47F2713E83EC}" dt="2024-07-26T04:24:30.457" v="22" actId="20577"/>
          <ac:spMkLst>
            <pc:docMk/>
            <pc:sldMk cId="2346136586" sldId="260"/>
            <ac:spMk id="4" creationId="{EE2AC625-9141-A801-F431-DD5F79396320}"/>
          </ac:spMkLst>
        </pc:spChg>
      </pc:sldChg>
      <pc:sldChg chg="modSp mod">
        <pc:chgData name="Alfred Smith" userId="3c60a3631c0db8ad" providerId="LiveId" clId="{67CFFBB0-19D3-47E9-BAF8-47F2713E83EC}" dt="2024-07-26T04:23:59.999" v="6" actId="20577"/>
        <pc:sldMkLst>
          <pc:docMk/>
          <pc:sldMk cId="4037329247" sldId="261"/>
        </pc:sldMkLst>
        <pc:spChg chg="mod">
          <ac:chgData name="Alfred Smith" userId="3c60a3631c0db8ad" providerId="LiveId" clId="{67CFFBB0-19D3-47E9-BAF8-47F2713E83EC}" dt="2024-07-26T04:23:59.999" v="6" actId="20577"/>
          <ac:spMkLst>
            <pc:docMk/>
            <pc:sldMk cId="4037329247" sldId="261"/>
            <ac:spMk id="4" creationId="{EE2AC625-9141-A801-F431-DD5F79396320}"/>
          </ac:spMkLst>
        </pc:spChg>
      </pc:sldChg>
      <pc:sldChg chg="modSp mod">
        <pc:chgData name="Alfred Smith" userId="3c60a3631c0db8ad" providerId="LiveId" clId="{67CFFBB0-19D3-47E9-BAF8-47F2713E83EC}" dt="2024-07-26T04:24:48.827" v="23"/>
        <pc:sldMkLst>
          <pc:docMk/>
          <pc:sldMk cId="1909638311" sldId="262"/>
        </pc:sldMkLst>
        <pc:spChg chg="mod">
          <ac:chgData name="Alfred Smith" userId="3c60a3631c0db8ad" providerId="LiveId" clId="{67CFFBB0-19D3-47E9-BAF8-47F2713E83EC}" dt="2024-07-26T04:24:48.827" v="23"/>
          <ac:spMkLst>
            <pc:docMk/>
            <pc:sldMk cId="1909638311" sldId="262"/>
            <ac:spMk id="4" creationId="{EE2AC625-9141-A801-F431-DD5F79396320}"/>
          </ac:spMkLst>
        </pc:spChg>
      </pc:sldChg>
      <pc:sldChg chg="modSp mod">
        <pc:chgData name="Alfred Smith" userId="3c60a3631c0db8ad" providerId="LiveId" clId="{67CFFBB0-19D3-47E9-BAF8-47F2713E83EC}" dt="2024-07-26T04:25:28.761" v="27"/>
        <pc:sldMkLst>
          <pc:docMk/>
          <pc:sldMk cId="641208035" sldId="263"/>
        </pc:sldMkLst>
        <pc:spChg chg="mod">
          <ac:chgData name="Alfred Smith" userId="3c60a3631c0db8ad" providerId="LiveId" clId="{67CFFBB0-19D3-47E9-BAF8-47F2713E83EC}" dt="2024-07-26T04:25:28.761" v="27"/>
          <ac:spMkLst>
            <pc:docMk/>
            <pc:sldMk cId="641208035" sldId="263"/>
            <ac:spMk id="4" creationId="{EE2AC625-9141-A801-F431-DD5F79396320}"/>
          </ac:spMkLst>
        </pc:spChg>
      </pc:sldChg>
      <pc:sldChg chg="modSp mod">
        <pc:chgData name="Alfred Smith" userId="3c60a3631c0db8ad" providerId="LiveId" clId="{67CFFBB0-19D3-47E9-BAF8-47F2713E83EC}" dt="2024-07-26T04:25:46.980" v="29"/>
        <pc:sldMkLst>
          <pc:docMk/>
          <pc:sldMk cId="4044745628" sldId="264"/>
        </pc:sldMkLst>
        <pc:spChg chg="mod">
          <ac:chgData name="Alfred Smith" userId="3c60a3631c0db8ad" providerId="LiveId" clId="{67CFFBB0-19D3-47E9-BAF8-47F2713E83EC}" dt="2024-07-26T04:25:46.980" v="29"/>
          <ac:spMkLst>
            <pc:docMk/>
            <pc:sldMk cId="4044745628" sldId="264"/>
            <ac:spMk id="4" creationId="{EE2AC625-9141-A801-F431-DD5F79396320}"/>
          </ac:spMkLst>
        </pc:spChg>
      </pc:sldChg>
      <pc:sldChg chg="modSp mod">
        <pc:chgData name="Alfred Smith" userId="3c60a3631c0db8ad" providerId="LiveId" clId="{67CFFBB0-19D3-47E9-BAF8-47F2713E83EC}" dt="2024-07-26T04:26:00.975" v="34"/>
        <pc:sldMkLst>
          <pc:docMk/>
          <pc:sldMk cId="978260341" sldId="265"/>
        </pc:sldMkLst>
        <pc:spChg chg="mod">
          <ac:chgData name="Alfred Smith" userId="3c60a3631c0db8ad" providerId="LiveId" clId="{67CFFBB0-19D3-47E9-BAF8-47F2713E83EC}" dt="2024-07-26T04:26:00.975" v="34"/>
          <ac:spMkLst>
            <pc:docMk/>
            <pc:sldMk cId="978260341" sldId="265"/>
            <ac:spMk id="4" creationId="{EE2AC625-9141-A801-F431-DD5F79396320}"/>
          </ac:spMkLst>
        </pc:spChg>
      </pc:sldChg>
      <pc:sldChg chg="modSp mod">
        <pc:chgData name="Alfred Smith" userId="3c60a3631c0db8ad" providerId="LiveId" clId="{67CFFBB0-19D3-47E9-BAF8-47F2713E83EC}" dt="2024-07-26T04:26:18.380" v="36"/>
        <pc:sldMkLst>
          <pc:docMk/>
          <pc:sldMk cId="3575870363" sldId="266"/>
        </pc:sldMkLst>
        <pc:spChg chg="mod">
          <ac:chgData name="Alfred Smith" userId="3c60a3631c0db8ad" providerId="LiveId" clId="{67CFFBB0-19D3-47E9-BAF8-47F2713E83EC}" dt="2024-07-26T04:26:18.380" v="36"/>
          <ac:spMkLst>
            <pc:docMk/>
            <pc:sldMk cId="3575870363" sldId="266"/>
            <ac:spMk id="4" creationId="{EE2AC625-9141-A801-F431-DD5F79396320}"/>
          </ac:spMkLst>
        </pc:spChg>
      </pc:sldChg>
      <pc:sldChg chg="modSp mod">
        <pc:chgData name="Alfred Smith" userId="3c60a3631c0db8ad" providerId="LiveId" clId="{67CFFBB0-19D3-47E9-BAF8-47F2713E83EC}" dt="2024-07-26T04:26:30.817" v="39"/>
        <pc:sldMkLst>
          <pc:docMk/>
          <pc:sldMk cId="4017137865" sldId="267"/>
        </pc:sldMkLst>
        <pc:spChg chg="mod">
          <ac:chgData name="Alfred Smith" userId="3c60a3631c0db8ad" providerId="LiveId" clId="{67CFFBB0-19D3-47E9-BAF8-47F2713E83EC}" dt="2024-07-26T04:26:30.817" v="39"/>
          <ac:spMkLst>
            <pc:docMk/>
            <pc:sldMk cId="4017137865" sldId="267"/>
            <ac:spMk id="4" creationId="{EE2AC625-9141-A801-F431-DD5F79396320}"/>
          </ac:spMkLst>
        </pc:spChg>
      </pc:sldChg>
      <pc:sldChg chg="modSp mod">
        <pc:chgData name="Alfred Smith" userId="3c60a3631c0db8ad" providerId="LiveId" clId="{67CFFBB0-19D3-47E9-BAF8-47F2713E83EC}" dt="2024-07-26T04:26:44.197" v="41"/>
        <pc:sldMkLst>
          <pc:docMk/>
          <pc:sldMk cId="3137811553" sldId="268"/>
        </pc:sldMkLst>
        <pc:spChg chg="mod">
          <ac:chgData name="Alfred Smith" userId="3c60a3631c0db8ad" providerId="LiveId" clId="{67CFFBB0-19D3-47E9-BAF8-47F2713E83EC}" dt="2024-07-26T04:26:44.197" v="41"/>
          <ac:spMkLst>
            <pc:docMk/>
            <pc:sldMk cId="3137811553" sldId="268"/>
            <ac:spMk id="4" creationId="{EE2AC625-9141-A801-F431-DD5F79396320}"/>
          </ac:spMkLst>
        </pc:spChg>
      </pc:sldChg>
      <pc:sldChg chg="modSp mod">
        <pc:chgData name="Alfred Smith" userId="3c60a3631c0db8ad" providerId="LiveId" clId="{67CFFBB0-19D3-47E9-BAF8-47F2713E83EC}" dt="2024-07-26T04:27:01.599" v="43"/>
        <pc:sldMkLst>
          <pc:docMk/>
          <pc:sldMk cId="100491716" sldId="269"/>
        </pc:sldMkLst>
        <pc:spChg chg="mod">
          <ac:chgData name="Alfred Smith" userId="3c60a3631c0db8ad" providerId="LiveId" clId="{67CFFBB0-19D3-47E9-BAF8-47F2713E83EC}" dt="2024-07-26T04:27:01.599" v="43"/>
          <ac:spMkLst>
            <pc:docMk/>
            <pc:sldMk cId="100491716" sldId="269"/>
            <ac:spMk id="4" creationId="{EE2AC625-9141-A801-F431-DD5F79396320}"/>
          </ac:spMkLst>
        </pc:spChg>
      </pc:sldChg>
      <pc:sldChg chg="addSp modSp mod">
        <pc:chgData name="Alfred Smith" userId="3c60a3631c0db8ad" providerId="LiveId" clId="{67CFFBB0-19D3-47E9-BAF8-47F2713E83EC}" dt="2024-07-26T03:02:04.703" v="5" actId="1076"/>
        <pc:sldMkLst>
          <pc:docMk/>
          <pc:sldMk cId="4120481681" sldId="270"/>
        </pc:sldMkLst>
        <pc:spChg chg="mod">
          <ac:chgData name="Alfred Smith" userId="3c60a3631c0db8ad" providerId="LiveId" clId="{67CFFBB0-19D3-47E9-BAF8-47F2713E83EC}" dt="2024-07-26T03:02:04.703" v="5" actId="1076"/>
          <ac:spMkLst>
            <pc:docMk/>
            <pc:sldMk cId="4120481681" sldId="270"/>
            <ac:spMk id="3" creationId="{D437F178-1CA4-7BCA-784A-54818814BF44}"/>
          </ac:spMkLst>
        </pc:spChg>
        <pc:spChg chg="add mod">
          <ac:chgData name="Alfred Smith" userId="3c60a3631c0db8ad" providerId="LiveId" clId="{67CFFBB0-19D3-47E9-BAF8-47F2713E83EC}" dt="2024-07-26T03:02:00.061" v="4"/>
          <ac:spMkLst>
            <pc:docMk/>
            <pc:sldMk cId="4120481681" sldId="270"/>
            <ac:spMk id="4" creationId="{0BDCDC93-5566-C4BB-264B-DFECD3A8BAB1}"/>
          </ac:spMkLst>
        </pc:spChg>
      </pc:sldChg>
      <pc:sldChg chg="modSp mod">
        <pc:chgData name="Alfred Smith" userId="3c60a3631c0db8ad" providerId="LiveId" clId="{67CFFBB0-19D3-47E9-BAF8-47F2713E83EC}" dt="2024-07-26T04:28:05.983" v="45"/>
        <pc:sldMkLst>
          <pc:docMk/>
          <pc:sldMk cId="1922139011" sldId="281"/>
        </pc:sldMkLst>
        <pc:spChg chg="mod">
          <ac:chgData name="Alfred Smith" userId="3c60a3631c0db8ad" providerId="LiveId" clId="{67CFFBB0-19D3-47E9-BAF8-47F2713E83EC}" dt="2024-07-26T04:28:05.983" v="45"/>
          <ac:spMkLst>
            <pc:docMk/>
            <pc:sldMk cId="1922139011" sldId="281"/>
            <ac:spMk id="4" creationId="{EE2AC625-9141-A801-F431-DD5F79396320}"/>
          </ac:spMkLst>
        </pc:spChg>
      </pc:sldChg>
      <pc:sldChg chg="modSp mod">
        <pc:chgData name="Alfred Smith" userId="3c60a3631c0db8ad" providerId="LiveId" clId="{67CFFBB0-19D3-47E9-BAF8-47F2713E83EC}" dt="2024-07-26T04:28:29.663" v="49" actId="6549"/>
        <pc:sldMkLst>
          <pc:docMk/>
          <pc:sldMk cId="3166251957" sldId="283"/>
        </pc:sldMkLst>
        <pc:spChg chg="mod">
          <ac:chgData name="Alfred Smith" userId="3c60a3631c0db8ad" providerId="LiveId" clId="{67CFFBB0-19D3-47E9-BAF8-47F2713E83EC}" dt="2024-07-26T04:28:29.663" v="49" actId="6549"/>
          <ac:spMkLst>
            <pc:docMk/>
            <pc:sldMk cId="3166251957" sldId="283"/>
            <ac:spMk id="4" creationId="{EE2AC625-9141-A801-F431-DD5F79396320}"/>
          </ac:spMkLst>
        </pc:spChg>
      </pc:sldChg>
      <pc:sldChg chg="modSp mod">
        <pc:chgData name="Alfred Smith" userId="3c60a3631c0db8ad" providerId="LiveId" clId="{67CFFBB0-19D3-47E9-BAF8-47F2713E83EC}" dt="2024-07-26T04:28:48.248" v="51"/>
        <pc:sldMkLst>
          <pc:docMk/>
          <pc:sldMk cId="1522780631" sldId="285"/>
        </pc:sldMkLst>
        <pc:spChg chg="mod">
          <ac:chgData name="Alfred Smith" userId="3c60a3631c0db8ad" providerId="LiveId" clId="{67CFFBB0-19D3-47E9-BAF8-47F2713E83EC}" dt="2024-07-26T04:28:48.248" v="51"/>
          <ac:spMkLst>
            <pc:docMk/>
            <pc:sldMk cId="1522780631" sldId="285"/>
            <ac:spMk id="4" creationId="{EE2AC625-9141-A801-F431-DD5F79396320}"/>
          </ac:spMkLst>
        </pc:spChg>
      </pc:sldChg>
    </pc:docChg>
  </pc:docChgLst>
  <pc:docChgLst>
    <pc:chgData name="Leonie Smith" userId="fed1330f33f5650e" providerId="LiveId" clId="{0D41DFE8-54A5-4E0C-ABE2-5F116034A2B5}"/>
    <pc:docChg chg="custSel modSld">
      <pc:chgData name="Leonie Smith" userId="fed1330f33f5650e" providerId="LiveId" clId="{0D41DFE8-54A5-4E0C-ABE2-5F116034A2B5}" dt="2023-05-15T03:21:11.599" v="123" actId="5793"/>
      <pc:docMkLst>
        <pc:docMk/>
      </pc:docMkLst>
      <pc:sldChg chg="addSp modSp modNotesTx">
        <pc:chgData name="Leonie Smith" userId="fed1330f33f5650e" providerId="LiveId" clId="{0D41DFE8-54A5-4E0C-ABE2-5F116034A2B5}" dt="2023-05-15T03:21:11.599" v="123" actId="5793"/>
        <pc:sldMkLst>
          <pc:docMk/>
          <pc:sldMk cId="1499918570" sldId="257"/>
        </pc:sldMkLst>
        <pc:picChg chg="add mod">
          <ac:chgData name="Leonie Smith" userId="fed1330f33f5650e" providerId="LiveId" clId="{0D41DFE8-54A5-4E0C-ABE2-5F116034A2B5}" dt="2023-05-12T03:13:33.254" v="0"/>
          <ac:picMkLst>
            <pc:docMk/>
            <pc:sldMk cId="1499918570" sldId="257"/>
            <ac:picMk id="9" creationId="{5FC21EAE-7A68-02CB-6C9B-88A20EE35BFA}"/>
          </ac:picMkLst>
        </pc:picChg>
      </pc:sldChg>
      <pc:sldChg chg="addSp delSp modSp mod modTransition modAnim">
        <pc:chgData name="Leonie Smith" userId="fed1330f33f5650e" providerId="LiveId" clId="{0D41DFE8-54A5-4E0C-ABE2-5F116034A2B5}" dt="2023-05-12T03:14:19.049" v="7"/>
        <pc:sldMkLst>
          <pc:docMk/>
          <pc:sldMk cId="454763615" sldId="259"/>
        </pc:sldMkLst>
        <pc:picChg chg="add del mod">
          <ac:chgData name="Leonie Smith" userId="fed1330f33f5650e" providerId="LiveId" clId="{0D41DFE8-54A5-4E0C-ABE2-5F116034A2B5}" dt="2023-05-12T03:13:58.742" v="3"/>
          <ac:picMkLst>
            <pc:docMk/>
            <pc:sldMk cId="454763615" sldId="259"/>
            <ac:picMk id="7" creationId="{13655E5C-F990-E67D-8BAD-9792857A1C28}"/>
          </ac:picMkLst>
        </pc:picChg>
        <pc:picChg chg="add del mod">
          <ac:chgData name="Leonie Smith" userId="fed1330f33f5650e" providerId="LiveId" clId="{0D41DFE8-54A5-4E0C-ABE2-5F116034A2B5}" dt="2023-05-12T03:14:06.402" v="4"/>
          <ac:picMkLst>
            <pc:docMk/>
            <pc:sldMk cId="454763615" sldId="259"/>
            <ac:picMk id="10" creationId="{EE02601F-56F0-F521-940F-ABE62D36D2A0}"/>
          </ac:picMkLst>
        </pc:picChg>
        <pc:picChg chg="add del mod">
          <ac:chgData name="Leonie Smith" userId="fed1330f33f5650e" providerId="LiveId" clId="{0D41DFE8-54A5-4E0C-ABE2-5F116034A2B5}" dt="2023-05-12T03:14:09.799" v="6"/>
          <ac:picMkLst>
            <pc:docMk/>
            <pc:sldMk cId="454763615" sldId="259"/>
            <ac:picMk id="11" creationId="{A2D6A10D-9F9F-4457-81A0-8E0653E0569F}"/>
          </ac:picMkLst>
        </pc:picChg>
        <pc:picChg chg="add del mod ord">
          <ac:chgData name="Leonie Smith" userId="fed1330f33f5650e" providerId="LiveId" clId="{0D41DFE8-54A5-4E0C-ABE2-5F116034A2B5}" dt="2023-05-12T03:14:19.049" v="7"/>
          <ac:picMkLst>
            <pc:docMk/>
            <pc:sldMk cId="454763615" sldId="259"/>
            <ac:picMk id="14" creationId="{F22244E2-1344-63B3-8BEF-27722984338E}"/>
          </ac:picMkLst>
        </pc:picChg>
        <pc:picChg chg="add mod">
          <ac:chgData name="Leonie Smith" userId="fed1330f33f5650e" providerId="LiveId" clId="{0D41DFE8-54A5-4E0C-ABE2-5F116034A2B5}" dt="2023-05-12T03:14:19.049" v="7"/>
          <ac:picMkLst>
            <pc:docMk/>
            <pc:sldMk cId="454763615" sldId="259"/>
            <ac:picMk id="15" creationId="{358DCA64-6FE4-6214-72E6-F1C49A33DB3E}"/>
          </ac:picMkLst>
        </pc:picChg>
      </pc:sldChg>
      <pc:sldChg chg="addSp delSp modSp mod modTransition modAnim">
        <pc:chgData name="Leonie Smith" userId="fed1330f33f5650e" providerId="LiveId" clId="{0D41DFE8-54A5-4E0C-ABE2-5F116034A2B5}" dt="2023-05-12T03:18:40.495" v="30"/>
        <pc:sldMkLst>
          <pc:docMk/>
          <pc:sldMk cId="2346136586" sldId="260"/>
        </pc:sldMkLst>
        <pc:picChg chg="add del mod">
          <ac:chgData name="Leonie Smith" userId="fed1330f33f5650e" providerId="LiveId" clId="{0D41DFE8-54A5-4E0C-ABE2-5F116034A2B5}" dt="2023-05-12T03:16:42.306" v="17"/>
          <ac:picMkLst>
            <pc:docMk/>
            <pc:sldMk cId="2346136586" sldId="260"/>
            <ac:picMk id="7" creationId="{E119DDC0-6AB5-2378-AA5F-55BD98BF7386}"/>
          </ac:picMkLst>
        </pc:picChg>
        <pc:picChg chg="add del mod">
          <ac:chgData name="Leonie Smith" userId="fed1330f33f5650e" providerId="LiveId" clId="{0D41DFE8-54A5-4E0C-ABE2-5F116034A2B5}" dt="2023-05-12T03:16:46.502" v="18"/>
          <ac:picMkLst>
            <pc:docMk/>
            <pc:sldMk cId="2346136586" sldId="260"/>
            <ac:picMk id="10" creationId="{9D7FCBFB-B779-C92C-3522-44A88F82FEE5}"/>
          </ac:picMkLst>
        </pc:picChg>
        <pc:picChg chg="add del mod">
          <ac:chgData name="Leonie Smith" userId="fed1330f33f5650e" providerId="LiveId" clId="{0D41DFE8-54A5-4E0C-ABE2-5F116034A2B5}" dt="2023-05-12T03:17:10.802" v="20"/>
          <ac:picMkLst>
            <pc:docMk/>
            <pc:sldMk cId="2346136586" sldId="260"/>
            <ac:picMk id="11" creationId="{556717CE-0632-4374-97FD-DC5F4E565038}"/>
          </ac:picMkLst>
        </pc:picChg>
        <pc:picChg chg="add del mod ord">
          <ac:chgData name="Leonie Smith" userId="fed1330f33f5650e" providerId="LiveId" clId="{0D41DFE8-54A5-4E0C-ABE2-5F116034A2B5}" dt="2023-05-12T03:17:18.954" v="21"/>
          <ac:picMkLst>
            <pc:docMk/>
            <pc:sldMk cId="2346136586" sldId="260"/>
            <ac:picMk id="14" creationId="{7E7579E2-EBF9-E851-3730-7802335CF1C5}"/>
          </ac:picMkLst>
        </pc:picChg>
        <pc:picChg chg="add del mod">
          <ac:chgData name="Leonie Smith" userId="fed1330f33f5650e" providerId="LiveId" clId="{0D41DFE8-54A5-4E0C-ABE2-5F116034A2B5}" dt="2023-05-12T03:17:21.877" v="23"/>
          <ac:picMkLst>
            <pc:docMk/>
            <pc:sldMk cId="2346136586" sldId="260"/>
            <ac:picMk id="15" creationId="{4C0E7237-061F-F833-AEA9-2770B6E8ED21}"/>
          </ac:picMkLst>
        </pc:picChg>
        <pc:picChg chg="add del mod ord">
          <ac:chgData name="Leonie Smith" userId="fed1330f33f5650e" providerId="LiveId" clId="{0D41DFE8-54A5-4E0C-ABE2-5F116034A2B5}" dt="2023-05-12T03:17:39.680" v="24"/>
          <ac:picMkLst>
            <pc:docMk/>
            <pc:sldMk cId="2346136586" sldId="260"/>
            <ac:picMk id="18" creationId="{211B9C46-6FA6-6DAC-9B2E-AF0DCECF22A3}"/>
          </ac:picMkLst>
        </pc:picChg>
        <pc:picChg chg="add del mod">
          <ac:chgData name="Leonie Smith" userId="fed1330f33f5650e" providerId="LiveId" clId="{0D41DFE8-54A5-4E0C-ABE2-5F116034A2B5}" dt="2023-05-12T03:17:49.007" v="26"/>
          <ac:picMkLst>
            <pc:docMk/>
            <pc:sldMk cId="2346136586" sldId="260"/>
            <ac:picMk id="19" creationId="{7A967A6E-A608-380C-3836-C2A2A709C48C}"/>
          </ac:picMkLst>
        </pc:picChg>
        <pc:picChg chg="add del mod ord">
          <ac:chgData name="Leonie Smith" userId="fed1330f33f5650e" providerId="LiveId" clId="{0D41DFE8-54A5-4E0C-ABE2-5F116034A2B5}" dt="2023-05-12T03:18:05.517" v="27"/>
          <ac:picMkLst>
            <pc:docMk/>
            <pc:sldMk cId="2346136586" sldId="260"/>
            <ac:picMk id="23" creationId="{DF007B80-7F51-8A27-6B5E-77382B1E4F40}"/>
          </ac:picMkLst>
        </pc:picChg>
        <pc:picChg chg="add del mod">
          <ac:chgData name="Leonie Smith" userId="fed1330f33f5650e" providerId="LiveId" clId="{0D41DFE8-54A5-4E0C-ABE2-5F116034A2B5}" dt="2023-05-12T03:18:24.624" v="29"/>
          <ac:picMkLst>
            <pc:docMk/>
            <pc:sldMk cId="2346136586" sldId="260"/>
            <ac:picMk id="24" creationId="{98DDD359-43CE-6D18-A9D0-849B6A38F1CA}"/>
          </ac:picMkLst>
        </pc:picChg>
        <pc:picChg chg="add del mod ord">
          <ac:chgData name="Leonie Smith" userId="fed1330f33f5650e" providerId="LiveId" clId="{0D41DFE8-54A5-4E0C-ABE2-5F116034A2B5}" dt="2023-05-12T03:18:40.495" v="30"/>
          <ac:picMkLst>
            <pc:docMk/>
            <pc:sldMk cId="2346136586" sldId="260"/>
            <ac:picMk id="28" creationId="{33FDEBF7-658C-B572-2966-C28448968364}"/>
          </ac:picMkLst>
        </pc:picChg>
        <pc:picChg chg="add mod">
          <ac:chgData name="Leonie Smith" userId="fed1330f33f5650e" providerId="LiveId" clId="{0D41DFE8-54A5-4E0C-ABE2-5F116034A2B5}" dt="2023-05-12T03:18:40.495" v="30"/>
          <ac:picMkLst>
            <pc:docMk/>
            <pc:sldMk cId="2346136586" sldId="260"/>
            <ac:picMk id="29" creationId="{4E546DBD-A413-42CC-8942-5BDB9513667C}"/>
          </ac:picMkLst>
        </pc:picChg>
      </pc:sldChg>
      <pc:sldChg chg="addSp delSp modSp mod modTransition modAnim">
        <pc:chgData name="Leonie Smith" userId="fed1330f33f5650e" providerId="LiveId" clId="{0D41DFE8-54A5-4E0C-ABE2-5F116034A2B5}" dt="2023-05-12T03:15:25.780" v="14"/>
        <pc:sldMkLst>
          <pc:docMk/>
          <pc:sldMk cId="4037329247" sldId="261"/>
        </pc:sldMkLst>
        <pc:picChg chg="add del mod">
          <ac:chgData name="Leonie Smith" userId="fed1330f33f5650e" providerId="LiveId" clId="{0D41DFE8-54A5-4E0C-ABE2-5F116034A2B5}" dt="2023-05-12T03:15:03.294" v="10"/>
          <ac:picMkLst>
            <pc:docMk/>
            <pc:sldMk cId="4037329247" sldId="261"/>
            <ac:picMk id="7" creationId="{A6D1BEA6-2FCD-0886-9596-25D74D4C29DC}"/>
          </ac:picMkLst>
        </pc:picChg>
        <pc:picChg chg="add del mod">
          <ac:chgData name="Leonie Smith" userId="fed1330f33f5650e" providerId="LiveId" clId="{0D41DFE8-54A5-4E0C-ABE2-5F116034A2B5}" dt="2023-05-12T03:15:13.330" v="11"/>
          <ac:picMkLst>
            <pc:docMk/>
            <pc:sldMk cId="4037329247" sldId="261"/>
            <ac:picMk id="12" creationId="{BBB37FA5-66EC-023F-8D6F-432A6946C084}"/>
          </ac:picMkLst>
        </pc:picChg>
        <pc:picChg chg="add del mod">
          <ac:chgData name="Leonie Smith" userId="fed1330f33f5650e" providerId="LiveId" clId="{0D41DFE8-54A5-4E0C-ABE2-5F116034A2B5}" dt="2023-05-12T03:15:15.318" v="13"/>
          <ac:picMkLst>
            <pc:docMk/>
            <pc:sldMk cId="4037329247" sldId="261"/>
            <ac:picMk id="13" creationId="{C5601FAC-996B-69B7-98FD-AC81A7B26F70}"/>
          </ac:picMkLst>
        </pc:picChg>
        <pc:picChg chg="add del mod ord">
          <ac:chgData name="Leonie Smith" userId="fed1330f33f5650e" providerId="LiveId" clId="{0D41DFE8-54A5-4E0C-ABE2-5F116034A2B5}" dt="2023-05-12T03:15:25.780" v="14"/>
          <ac:picMkLst>
            <pc:docMk/>
            <pc:sldMk cId="4037329247" sldId="261"/>
            <ac:picMk id="16" creationId="{CE9D4699-A455-9327-C3F0-6448EEA724F5}"/>
          </ac:picMkLst>
        </pc:picChg>
        <pc:picChg chg="add mod">
          <ac:chgData name="Leonie Smith" userId="fed1330f33f5650e" providerId="LiveId" clId="{0D41DFE8-54A5-4E0C-ABE2-5F116034A2B5}" dt="2023-05-12T03:15:25.780" v="14"/>
          <ac:picMkLst>
            <pc:docMk/>
            <pc:sldMk cId="4037329247" sldId="261"/>
            <ac:picMk id="17" creationId="{870B8CDD-C477-683B-2410-32FA8393FA0D}"/>
          </ac:picMkLst>
        </pc:picChg>
      </pc:sldChg>
      <pc:sldChg chg="addSp delSp modSp mod modTransition modAnim">
        <pc:chgData name="Leonie Smith" userId="fed1330f33f5650e" providerId="LiveId" clId="{0D41DFE8-54A5-4E0C-ABE2-5F116034A2B5}" dt="2023-05-12T03:20:44.607" v="37"/>
        <pc:sldMkLst>
          <pc:docMk/>
          <pc:sldMk cId="1909638311" sldId="262"/>
        </pc:sldMkLst>
        <pc:picChg chg="add del mod">
          <ac:chgData name="Leonie Smith" userId="fed1330f33f5650e" providerId="LiveId" clId="{0D41DFE8-54A5-4E0C-ABE2-5F116034A2B5}" dt="2023-05-12T03:20:22.676" v="33"/>
          <ac:picMkLst>
            <pc:docMk/>
            <pc:sldMk cId="1909638311" sldId="262"/>
            <ac:picMk id="8" creationId="{D4DAAB1C-C968-60F2-2080-A6075292C968}"/>
          </ac:picMkLst>
        </pc:picChg>
        <pc:picChg chg="add del mod">
          <ac:chgData name="Leonie Smith" userId="fed1330f33f5650e" providerId="LiveId" clId="{0D41DFE8-54A5-4E0C-ABE2-5F116034A2B5}" dt="2023-05-12T03:20:30.798" v="34"/>
          <ac:picMkLst>
            <pc:docMk/>
            <pc:sldMk cId="1909638311" sldId="262"/>
            <ac:picMk id="15" creationId="{BDF49771-1B43-914E-0676-03A48AB5F08B}"/>
          </ac:picMkLst>
        </pc:picChg>
        <pc:picChg chg="add del mod">
          <ac:chgData name="Leonie Smith" userId="fed1330f33f5650e" providerId="LiveId" clId="{0D41DFE8-54A5-4E0C-ABE2-5F116034A2B5}" dt="2023-05-12T03:20:32.960" v="36"/>
          <ac:picMkLst>
            <pc:docMk/>
            <pc:sldMk cId="1909638311" sldId="262"/>
            <ac:picMk id="16" creationId="{24E67B8E-A1F9-CE25-121D-CC2ACE92431B}"/>
          </ac:picMkLst>
        </pc:picChg>
        <pc:picChg chg="add del mod ord">
          <ac:chgData name="Leonie Smith" userId="fed1330f33f5650e" providerId="LiveId" clId="{0D41DFE8-54A5-4E0C-ABE2-5F116034A2B5}" dt="2023-05-12T03:20:44.607" v="37"/>
          <ac:picMkLst>
            <pc:docMk/>
            <pc:sldMk cId="1909638311" sldId="262"/>
            <ac:picMk id="19" creationId="{6241CD5D-2749-43BE-34B7-38C69FB65761}"/>
          </ac:picMkLst>
        </pc:picChg>
        <pc:picChg chg="add mod">
          <ac:chgData name="Leonie Smith" userId="fed1330f33f5650e" providerId="LiveId" clId="{0D41DFE8-54A5-4E0C-ABE2-5F116034A2B5}" dt="2023-05-12T03:20:44.607" v="37"/>
          <ac:picMkLst>
            <pc:docMk/>
            <pc:sldMk cId="1909638311" sldId="262"/>
            <ac:picMk id="20" creationId="{51894D6C-787E-E8EE-B84C-8BD11D6994EC}"/>
          </ac:picMkLst>
        </pc:picChg>
      </pc:sldChg>
      <pc:sldChg chg="addSp delSp modSp mod modTransition modAnim">
        <pc:chgData name="Leonie Smith" userId="fed1330f33f5650e" providerId="LiveId" clId="{0D41DFE8-54A5-4E0C-ABE2-5F116034A2B5}" dt="2023-05-12T03:23:06.714" v="41"/>
        <pc:sldMkLst>
          <pc:docMk/>
          <pc:sldMk cId="641208035" sldId="263"/>
        </pc:sldMkLst>
        <pc:picChg chg="add del mod">
          <ac:chgData name="Leonie Smith" userId="fed1330f33f5650e" providerId="LiveId" clId="{0D41DFE8-54A5-4E0C-ABE2-5F116034A2B5}" dt="2023-05-12T03:22:51.774" v="40"/>
          <ac:picMkLst>
            <pc:docMk/>
            <pc:sldMk cId="641208035" sldId="263"/>
            <ac:picMk id="7" creationId="{2E81751D-2CA7-41AF-E23A-2BD771A34872}"/>
          </ac:picMkLst>
        </pc:picChg>
        <pc:picChg chg="add del mod">
          <ac:chgData name="Leonie Smith" userId="fed1330f33f5650e" providerId="LiveId" clId="{0D41DFE8-54A5-4E0C-ABE2-5F116034A2B5}" dt="2023-05-12T03:23:06.714" v="41"/>
          <ac:picMkLst>
            <pc:docMk/>
            <pc:sldMk cId="641208035" sldId="263"/>
            <ac:picMk id="10" creationId="{18904FC8-2BE9-9D81-6BD8-A7DEBDC6E256}"/>
          </ac:picMkLst>
        </pc:picChg>
        <pc:picChg chg="add mod">
          <ac:chgData name="Leonie Smith" userId="fed1330f33f5650e" providerId="LiveId" clId="{0D41DFE8-54A5-4E0C-ABE2-5F116034A2B5}" dt="2023-05-12T03:23:06.714" v="41"/>
          <ac:picMkLst>
            <pc:docMk/>
            <pc:sldMk cId="641208035" sldId="263"/>
            <ac:picMk id="11" creationId="{C9AF4121-15C3-1DAB-3F1A-85B05FF10F05}"/>
          </ac:picMkLst>
        </pc:picChg>
      </pc:sldChg>
      <pc:sldChg chg="addSp delSp modSp mod modTransition modAnim">
        <pc:chgData name="Leonie Smith" userId="fed1330f33f5650e" providerId="LiveId" clId="{0D41DFE8-54A5-4E0C-ABE2-5F116034A2B5}" dt="2023-05-12T03:41:29.861" v="89"/>
        <pc:sldMkLst>
          <pc:docMk/>
          <pc:sldMk cId="4044745628" sldId="264"/>
        </pc:sldMkLst>
        <pc:picChg chg="add del mod">
          <ac:chgData name="Leonie Smith" userId="fed1330f33f5650e" providerId="LiveId" clId="{0D41DFE8-54A5-4E0C-ABE2-5F116034A2B5}" dt="2023-05-12T03:41:16.711" v="88"/>
          <ac:picMkLst>
            <pc:docMk/>
            <pc:sldMk cId="4044745628" sldId="264"/>
            <ac:picMk id="7" creationId="{01821072-627C-5BFC-AE00-AF1C7495D7B3}"/>
          </ac:picMkLst>
        </pc:picChg>
        <pc:picChg chg="add del mod">
          <ac:chgData name="Leonie Smith" userId="fed1330f33f5650e" providerId="LiveId" clId="{0D41DFE8-54A5-4E0C-ABE2-5F116034A2B5}" dt="2023-05-12T03:41:29.861" v="89"/>
          <ac:picMkLst>
            <pc:docMk/>
            <pc:sldMk cId="4044745628" sldId="264"/>
            <ac:picMk id="14" creationId="{FA216D23-280F-3942-FBAC-E012DD5F7A19}"/>
          </ac:picMkLst>
        </pc:picChg>
        <pc:picChg chg="add mod">
          <ac:chgData name="Leonie Smith" userId="fed1330f33f5650e" providerId="LiveId" clId="{0D41DFE8-54A5-4E0C-ABE2-5F116034A2B5}" dt="2023-05-12T03:41:29.861" v="89"/>
          <ac:picMkLst>
            <pc:docMk/>
            <pc:sldMk cId="4044745628" sldId="264"/>
            <ac:picMk id="15" creationId="{7A189483-7365-5177-F699-F405C3AA60AE}"/>
          </ac:picMkLst>
        </pc:picChg>
      </pc:sldChg>
      <pc:sldChg chg="addSp delSp modSp mod modTransition modAnim">
        <pc:chgData name="Leonie Smith" userId="fed1330f33f5650e" providerId="LiveId" clId="{0D41DFE8-54A5-4E0C-ABE2-5F116034A2B5}" dt="2023-05-12T03:25:51.156" v="52"/>
        <pc:sldMkLst>
          <pc:docMk/>
          <pc:sldMk cId="978260341" sldId="265"/>
        </pc:sldMkLst>
        <pc:picChg chg="add del mod">
          <ac:chgData name="Leonie Smith" userId="fed1330f33f5650e" providerId="LiveId" clId="{0D41DFE8-54A5-4E0C-ABE2-5F116034A2B5}" dt="2023-05-12T03:25:14.588" v="45"/>
          <ac:picMkLst>
            <pc:docMk/>
            <pc:sldMk cId="978260341" sldId="265"/>
            <ac:picMk id="7" creationId="{36A7B1C8-A4E9-EE19-9750-027FA1CE9EB4}"/>
          </ac:picMkLst>
        </pc:picChg>
        <pc:picChg chg="add del mod">
          <ac:chgData name="Leonie Smith" userId="fed1330f33f5650e" providerId="LiveId" clId="{0D41DFE8-54A5-4E0C-ABE2-5F116034A2B5}" dt="2023-05-12T03:25:23.938" v="46"/>
          <ac:picMkLst>
            <pc:docMk/>
            <pc:sldMk cId="978260341" sldId="265"/>
            <ac:picMk id="10" creationId="{54B5B2B0-3328-9616-5B8E-5C035A7F12B7}"/>
          </ac:picMkLst>
        </pc:picChg>
        <pc:picChg chg="add del mod">
          <ac:chgData name="Leonie Smith" userId="fed1330f33f5650e" providerId="LiveId" clId="{0D41DFE8-54A5-4E0C-ABE2-5F116034A2B5}" dt="2023-05-12T03:25:28.553" v="48"/>
          <ac:picMkLst>
            <pc:docMk/>
            <pc:sldMk cId="978260341" sldId="265"/>
            <ac:picMk id="11" creationId="{7292428D-17E4-07ED-C79D-6B5F3CB3DC6C}"/>
          </ac:picMkLst>
        </pc:picChg>
        <pc:picChg chg="add del mod ord">
          <ac:chgData name="Leonie Smith" userId="fed1330f33f5650e" providerId="LiveId" clId="{0D41DFE8-54A5-4E0C-ABE2-5F116034A2B5}" dt="2023-05-12T03:25:36.189" v="49"/>
          <ac:picMkLst>
            <pc:docMk/>
            <pc:sldMk cId="978260341" sldId="265"/>
            <ac:picMk id="14" creationId="{7CA6619A-608A-4123-83B7-970661F1F49C}"/>
          </ac:picMkLst>
        </pc:picChg>
        <pc:picChg chg="add del mod">
          <ac:chgData name="Leonie Smith" userId="fed1330f33f5650e" providerId="LiveId" clId="{0D41DFE8-54A5-4E0C-ABE2-5F116034A2B5}" dt="2023-05-12T03:25:38.143" v="51"/>
          <ac:picMkLst>
            <pc:docMk/>
            <pc:sldMk cId="978260341" sldId="265"/>
            <ac:picMk id="15" creationId="{0B9130F1-5220-2925-E0AB-D5A2D5CB6A4E}"/>
          </ac:picMkLst>
        </pc:picChg>
        <pc:picChg chg="add del mod ord">
          <ac:chgData name="Leonie Smith" userId="fed1330f33f5650e" providerId="LiveId" clId="{0D41DFE8-54A5-4E0C-ABE2-5F116034A2B5}" dt="2023-05-12T03:25:51.156" v="52"/>
          <ac:picMkLst>
            <pc:docMk/>
            <pc:sldMk cId="978260341" sldId="265"/>
            <ac:picMk id="18" creationId="{FED08299-7838-0806-EB7B-E57DFEDE57C7}"/>
          </ac:picMkLst>
        </pc:picChg>
        <pc:picChg chg="add mod">
          <ac:chgData name="Leonie Smith" userId="fed1330f33f5650e" providerId="LiveId" clId="{0D41DFE8-54A5-4E0C-ABE2-5F116034A2B5}" dt="2023-05-12T03:25:51.156" v="52"/>
          <ac:picMkLst>
            <pc:docMk/>
            <pc:sldMk cId="978260341" sldId="265"/>
            <ac:picMk id="19" creationId="{B4558B14-B87D-3AEC-98E8-381D1DDE54A5}"/>
          </ac:picMkLst>
        </pc:picChg>
      </pc:sldChg>
      <pc:sldChg chg="addSp modSp">
        <pc:chgData name="Leonie Smith" userId="fed1330f33f5650e" providerId="LiveId" clId="{0D41DFE8-54A5-4E0C-ABE2-5F116034A2B5}" dt="2023-05-12T03:26:52.010" v="53"/>
        <pc:sldMkLst>
          <pc:docMk/>
          <pc:sldMk cId="3575870363" sldId="266"/>
        </pc:sldMkLst>
        <pc:picChg chg="add mod">
          <ac:chgData name="Leonie Smith" userId="fed1330f33f5650e" providerId="LiveId" clId="{0D41DFE8-54A5-4E0C-ABE2-5F116034A2B5}" dt="2023-05-12T03:26:52.010" v="53"/>
          <ac:picMkLst>
            <pc:docMk/>
            <pc:sldMk cId="3575870363" sldId="266"/>
            <ac:picMk id="7" creationId="{BE5919EA-F37E-9152-4B82-11B174D5F484}"/>
          </ac:picMkLst>
        </pc:picChg>
      </pc:sldChg>
      <pc:sldChg chg="addSp delSp modSp mod modTransition modAnim">
        <pc:chgData name="Leonie Smith" userId="fed1330f33f5650e" providerId="LiveId" clId="{0D41DFE8-54A5-4E0C-ABE2-5F116034A2B5}" dt="2023-05-12T03:29:00.397" v="57"/>
        <pc:sldMkLst>
          <pc:docMk/>
          <pc:sldMk cId="4017137865" sldId="267"/>
        </pc:sldMkLst>
        <pc:picChg chg="add del mod">
          <ac:chgData name="Leonie Smith" userId="fed1330f33f5650e" providerId="LiveId" clId="{0D41DFE8-54A5-4E0C-ABE2-5F116034A2B5}" dt="2023-05-12T03:28:40.545" v="56"/>
          <ac:picMkLst>
            <pc:docMk/>
            <pc:sldMk cId="4017137865" sldId="267"/>
            <ac:picMk id="7" creationId="{C2E6B69D-08AF-A6E2-095C-C83DA82164B4}"/>
          </ac:picMkLst>
        </pc:picChg>
        <pc:picChg chg="add del mod">
          <ac:chgData name="Leonie Smith" userId="fed1330f33f5650e" providerId="LiveId" clId="{0D41DFE8-54A5-4E0C-ABE2-5F116034A2B5}" dt="2023-05-12T03:29:00.397" v="57"/>
          <ac:picMkLst>
            <pc:docMk/>
            <pc:sldMk cId="4017137865" sldId="267"/>
            <ac:picMk id="10" creationId="{8785C587-D9C8-D0A0-8A44-32A16040CB60}"/>
          </ac:picMkLst>
        </pc:picChg>
        <pc:picChg chg="add mod">
          <ac:chgData name="Leonie Smith" userId="fed1330f33f5650e" providerId="LiveId" clId="{0D41DFE8-54A5-4E0C-ABE2-5F116034A2B5}" dt="2023-05-12T03:29:00.397" v="57"/>
          <ac:picMkLst>
            <pc:docMk/>
            <pc:sldMk cId="4017137865" sldId="267"/>
            <ac:picMk id="11" creationId="{1DEEDBDA-0FB9-1432-6F9E-0FC8A2A1A0A1}"/>
          </ac:picMkLst>
        </pc:picChg>
      </pc:sldChg>
      <pc:sldChg chg="addSp delSp modSp mod modTransition modAnim">
        <pc:chgData name="Leonie Smith" userId="fed1330f33f5650e" providerId="LiveId" clId="{0D41DFE8-54A5-4E0C-ABE2-5F116034A2B5}" dt="2023-05-12T03:43:21.764" v="95"/>
        <pc:sldMkLst>
          <pc:docMk/>
          <pc:sldMk cId="3137811553" sldId="268"/>
        </pc:sldMkLst>
        <pc:picChg chg="add del mod">
          <ac:chgData name="Leonie Smith" userId="fed1330f33f5650e" providerId="LiveId" clId="{0D41DFE8-54A5-4E0C-ABE2-5F116034A2B5}" dt="2023-05-12T03:30:30.064" v="60"/>
          <ac:picMkLst>
            <pc:docMk/>
            <pc:sldMk cId="3137811553" sldId="268"/>
            <ac:picMk id="7" creationId="{228813E8-7F26-773F-C449-BEE5CDEE8EF1}"/>
          </ac:picMkLst>
        </pc:picChg>
        <pc:picChg chg="add del mod">
          <ac:chgData name="Leonie Smith" userId="fed1330f33f5650e" providerId="LiveId" clId="{0D41DFE8-54A5-4E0C-ABE2-5F116034A2B5}" dt="2023-05-12T03:30:41.692" v="61"/>
          <ac:picMkLst>
            <pc:docMk/>
            <pc:sldMk cId="3137811553" sldId="268"/>
            <ac:picMk id="10" creationId="{88BF5F52-0605-D664-9AD2-4B6C7AC59518}"/>
          </ac:picMkLst>
        </pc:picChg>
        <pc:picChg chg="add del mod">
          <ac:chgData name="Leonie Smith" userId="fed1330f33f5650e" providerId="LiveId" clId="{0D41DFE8-54A5-4E0C-ABE2-5F116034A2B5}" dt="2023-05-12T03:42:59.321" v="91"/>
          <ac:picMkLst>
            <pc:docMk/>
            <pc:sldMk cId="3137811553" sldId="268"/>
            <ac:picMk id="11" creationId="{535E5F5D-B217-A66A-BA21-775B545055AE}"/>
          </ac:picMkLst>
        </pc:picChg>
        <pc:picChg chg="add del mod ord">
          <ac:chgData name="Leonie Smith" userId="fed1330f33f5650e" providerId="LiveId" clId="{0D41DFE8-54A5-4E0C-ABE2-5F116034A2B5}" dt="2023-05-12T03:43:09.155" v="92"/>
          <ac:picMkLst>
            <pc:docMk/>
            <pc:sldMk cId="3137811553" sldId="268"/>
            <ac:picMk id="18" creationId="{BD02C292-66EB-9E1B-164A-F0EE9E6E548F}"/>
          </ac:picMkLst>
        </pc:picChg>
        <pc:picChg chg="add del mod">
          <ac:chgData name="Leonie Smith" userId="fed1330f33f5650e" providerId="LiveId" clId="{0D41DFE8-54A5-4E0C-ABE2-5F116034A2B5}" dt="2023-05-12T03:43:12.490" v="94"/>
          <ac:picMkLst>
            <pc:docMk/>
            <pc:sldMk cId="3137811553" sldId="268"/>
            <ac:picMk id="19" creationId="{F822A832-9F5D-CFE6-8B78-E6010A4C73D2}"/>
          </ac:picMkLst>
        </pc:picChg>
        <pc:picChg chg="add del mod ord">
          <ac:chgData name="Leonie Smith" userId="fed1330f33f5650e" providerId="LiveId" clId="{0D41DFE8-54A5-4E0C-ABE2-5F116034A2B5}" dt="2023-05-12T03:43:21.764" v="95"/>
          <ac:picMkLst>
            <pc:docMk/>
            <pc:sldMk cId="3137811553" sldId="268"/>
            <ac:picMk id="22" creationId="{B6B5901A-8964-2B29-243A-B77E280E421B}"/>
          </ac:picMkLst>
        </pc:picChg>
        <pc:picChg chg="add mod">
          <ac:chgData name="Leonie Smith" userId="fed1330f33f5650e" providerId="LiveId" clId="{0D41DFE8-54A5-4E0C-ABE2-5F116034A2B5}" dt="2023-05-12T03:43:21.764" v="95"/>
          <ac:picMkLst>
            <pc:docMk/>
            <pc:sldMk cId="3137811553" sldId="268"/>
            <ac:picMk id="23" creationId="{0F353769-DCE6-3F41-CE3D-138B774249C2}"/>
          </ac:picMkLst>
        </pc:picChg>
      </pc:sldChg>
      <pc:sldChg chg="addSp modSp">
        <pc:chgData name="Leonie Smith" userId="fed1330f33f5650e" providerId="LiveId" clId="{0D41DFE8-54A5-4E0C-ABE2-5F116034A2B5}" dt="2023-05-12T03:31:25.348" v="62"/>
        <pc:sldMkLst>
          <pc:docMk/>
          <pc:sldMk cId="100491716" sldId="269"/>
        </pc:sldMkLst>
        <pc:picChg chg="add mod">
          <ac:chgData name="Leonie Smith" userId="fed1330f33f5650e" providerId="LiveId" clId="{0D41DFE8-54A5-4E0C-ABE2-5F116034A2B5}" dt="2023-05-12T03:31:25.348" v="62"/>
          <ac:picMkLst>
            <pc:docMk/>
            <pc:sldMk cId="100491716" sldId="269"/>
            <ac:picMk id="7" creationId="{5E8A854E-DE72-8EA0-998A-2CCB5D6B364E}"/>
          </ac:picMkLst>
        </pc:picChg>
      </pc:sldChg>
      <pc:sldChg chg="addSp delSp modSp mod modTransition modAnim">
        <pc:chgData name="Leonie Smith" userId="fed1330f33f5650e" providerId="LiveId" clId="{0D41DFE8-54A5-4E0C-ABE2-5F116034A2B5}" dt="2023-05-12T03:32:35.514" v="66"/>
        <pc:sldMkLst>
          <pc:docMk/>
          <pc:sldMk cId="1922139011" sldId="281"/>
        </pc:sldMkLst>
        <pc:picChg chg="add del mod">
          <ac:chgData name="Leonie Smith" userId="fed1330f33f5650e" providerId="LiveId" clId="{0D41DFE8-54A5-4E0C-ABE2-5F116034A2B5}" dt="2023-05-12T03:32:22.871" v="65"/>
          <ac:picMkLst>
            <pc:docMk/>
            <pc:sldMk cId="1922139011" sldId="281"/>
            <ac:picMk id="7" creationId="{051882A0-8A9B-8E18-67DB-1C7607482EB1}"/>
          </ac:picMkLst>
        </pc:picChg>
        <pc:picChg chg="add del mod">
          <ac:chgData name="Leonie Smith" userId="fed1330f33f5650e" providerId="LiveId" clId="{0D41DFE8-54A5-4E0C-ABE2-5F116034A2B5}" dt="2023-05-12T03:32:35.514" v="66"/>
          <ac:picMkLst>
            <pc:docMk/>
            <pc:sldMk cId="1922139011" sldId="281"/>
            <ac:picMk id="10" creationId="{71EEDD07-4AB7-B18C-DB61-8D552CF59D68}"/>
          </ac:picMkLst>
        </pc:picChg>
        <pc:picChg chg="add mod">
          <ac:chgData name="Leonie Smith" userId="fed1330f33f5650e" providerId="LiveId" clId="{0D41DFE8-54A5-4E0C-ABE2-5F116034A2B5}" dt="2023-05-12T03:32:35.514" v="66"/>
          <ac:picMkLst>
            <pc:docMk/>
            <pc:sldMk cId="1922139011" sldId="281"/>
            <ac:picMk id="11" creationId="{A47D0921-700A-3B7F-07E6-B6C3D1ECBDDB}"/>
          </ac:picMkLst>
        </pc:picChg>
      </pc:sldChg>
      <pc:sldChg chg="addSp delSp modSp mod modTransition modAnim">
        <pc:chgData name="Leonie Smith" userId="fed1330f33f5650e" providerId="LiveId" clId="{0D41DFE8-54A5-4E0C-ABE2-5F116034A2B5}" dt="2023-05-12T03:33:56.656" v="70"/>
        <pc:sldMkLst>
          <pc:docMk/>
          <pc:sldMk cId="3166251957" sldId="283"/>
        </pc:sldMkLst>
        <pc:picChg chg="add del mod">
          <ac:chgData name="Leonie Smith" userId="fed1330f33f5650e" providerId="LiveId" clId="{0D41DFE8-54A5-4E0C-ABE2-5F116034A2B5}" dt="2023-05-12T03:33:43.590" v="69"/>
          <ac:picMkLst>
            <pc:docMk/>
            <pc:sldMk cId="3166251957" sldId="283"/>
            <ac:picMk id="7" creationId="{EE929821-B465-733E-0370-CA4BB9D059D0}"/>
          </ac:picMkLst>
        </pc:picChg>
        <pc:picChg chg="add del mod">
          <ac:chgData name="Leonie Smith" userId="fed1330f33f5650e" providerId="LiveId" clId="{0D41DFE8-54A5-4E0C-ABE2-5F116034A2B5}" dt="2023-05-12T03:33:56.656" v="70"/>
          <ac:picMkLst>
            <pc:docMk/>
            <pc:sldMk cId="3166251957" sldId="283"/>
            <ac:picMk id="10" creationId="{552641BA-4785-1F56-146A-6E1F51C68439}"/>
          </ac:picMkLst>
        </pc:picChg>
        <pc:picChg chg="add mod">
          <ac:chgData name="Leonie Smith" userId="fed1330f33f5650e" providerId="LiveId" clId="{0D41DFE8-54A5-4E0C-ABE2-5F116034A2B5}" dt="2023-05-12T03:33:56.656" v="70"/>
          <ac:picMkLst>
            <pc:docMk/>
            <pc:sldMk cId="3166251957" sldId="283"/>
            <ac:picMk id="11" creationId="{6A3FF529-502D-EC3F-F5A9-58EEA72D6835}"/>
          </ac:picMkLst>
        </pc:picChg>
      </pc:sldChg>
      <pc:sldChg chg="addSp delSp modSp mod modTransition modAnim">
        <pc:chgData name="Leonie Smith" userId="fed1330f33f5650e" providerId="LiveId" clId="{0D41DFE8-54A5-4E0C-ABE2-5F116034A2B5}" dt="2023-05-12T03:48:06.706" v="119"/>
        <pc:sldMkLst>
          <pc:docMk/>
          <pc:sldMk cId="1522780631" sldId="285"/>
        </pc:sldMkLst>
        <pc:picChg chg="add del mod">
          <ac:chgData name="Leonie Smith" userId="fed1330f33f5650e" providerId="LiveId" clId="{0D41DFE8-54A5-4E0C-ABE2-5F116034A2B5}" dt="2023-05-12T03:36:36.739" v="73"/>
          <ac:picMkLst>
            <pc:docMk/>
            <pc:sldMk cId="1522780631" sldId="285"/>
            <ac:picMk id="7" creationId="{1A4E61F6-850D-1F4F-CFA1-D8BDDFAD544B}"/>
          </ac:picMkLst>
        </pc:picChg>
        <pc:picChg chg="add del mod">
          <ac:chgData name="Leonie Smith" userId="fed1330f33f5650e" providerId="LiveId" clId="{0D41DFE8-54A5-4E0C-ABE2-5F116034A2B5}" dt="2023-05-12T03:36:52.526" v="74"/>
          <ac:picMkLst>
            <pc:docMk/>
            <pc:sldMk cId="1522780631" sldId="285"/>
            <ac:picMk id="10" creationId="{FD453FAB-CFBD-C49E-67FD-37058737B19F}"/>
          </ac:picMkLst>
        </pc:picChg>
        <pc:picChg chg="add del mod">
          <ac:chgData name="Leonie Smith" userId="fed1330f33f5650e" providerId="LiveId" clId="{0D41DFE8-54A5-4E0C-ABE2-5F116034A2B5}" dt="2023-05-12T03:37:17.407" v="76"/>
          <ac:picMkLst>
            <pc:docMk/>
            <pc:sldMk cId="1522780631" sldId="285"/>
            <ac:picMk id="11" creationId="{B2E1917E-16D2-C0F6-8773-0E6E6E11E2A3}"/>
          </ac:picMkLst>
        </pc:picChg>
        <pc:picChg chg="add del mod ord">
          <ac:chgData name="Leonie Smith" userId="fed1330f33f5650e" providerId="LiveId" clId="{0D41DFE8-54A5-4E0C-ABE2-5F116034A2B5}" dt="2023-05-12T03:37:30.953" v="77"/>
          <ac:picMkLst>
            <pc:docMk/>
            <pc:sldMk cId="1522780631" sldId="285"/>
            <ac:picMk id="16" creationId="{66952415-420C-CF5F-409F-5CB096BC369A}"/>
          </ac:picMkLst>
        </pc:picChg>
        <pc:picChg chg="add del mod">
          <ac:chgData name="Leonie Smith" userId="fed1330f33f5650e" providerId="LiveId" clId="{0D41DFE8-54A5-4E0C-ABE2-5F116034A2B5}" dt="2023-05-12T03:37:45.193" v="79"/>
          <ac:picMkLst>
            <pc:docMk/>
            <pc:sldMk cId="1522780631" sldId="285"/>
            <ac:picMk id="17" creationId="{95103602-C27B-A6F8-2196-9356CB8C2191}"/>
          </ac:picMkLst>
        </pc:picChg>
        <pc:picChg chg="add del mod ord">
          <ac:chgData name="Leonie Smith" userId="fed1330f33f5650e" providerId="LiveId" clId="{0D41DFE8-54A5-4E0C-ABE2-5F116034A2B5}" dt="2023-05-12T03:38:03.209" v="80"/>
          <ac:picMkLst>
            <pc:docMk/>
            <pc:sldMk cId="1522780631" sldId="285"/>
            <ac:picMk id="20" creationId="{38844B56-0F65-9050-58D4-83700ECABD17}"/>
          </ac:picMkLst>
        </pc:picChg>
        <pc:picChg chg="add del mod">
          <ac:chgData name="Leonie Smith" userId="fed1330f33f5650e" providerId="LiveId" clId="{0D41DFE8-54A5-4E0C-ABE2-5F116034A2B5}" dt="2023-05-12T03:38:36.142" v="82"/>
          <ac:picMkLst>
            <pc:docMk/>
            <pc:sldMk cId="1522780631" sldId="285"/>
            <ac:picMk id="21" creationId="{73E4067B-DE2C-BC26-5064-720EB7D0A79C}"/>
          </ac:picMkLst>
        </pc:picChg>
        <pc:picChg chg="add del mod ord">
          <ac:chgData name="Leonie Smith" userId="fed1330f33f5650e" providerId="LiveId" clId="{0D41DFE8-54A5-4E0C-ABE2-5F116034A2B5}" dt="2023-05-12T03:38:42.518" v="83"/>
          <ac:picMkLst>
            <pc:docMk/>
            <pc:sldMk cId="1522780631" sldId="285"/>
            <ac:picMk id="26" creationId="{4E16828D-EC7C-349E-1740-98658F64B09C}"/>
          </ac:picMkLst>
        </pc:picChg>
        <pc:picChg chg="add del mod">
          <ac:chgData name="Leonie Smith" userId="fed1330f33f5650e" providerId="LiveId" clId="{0D41DFE8-54A5-4E0C-ABE2-5F116034A2B5}" dt="2023-05-12T03:38:44.607" v="85"/>
          <ac:picMkLst>
            <pc:docMk/>
            <pc:sldMk cId="1522780631" sldId="285"/>
            <ac:picMk id="27" creationId="{A1E4639F-DF12-0B90-ED21-BCBAB49A6E3F}"/>
          </ac:picMkLst>
        </pc:picChg>
        <pc:picChg chg="add del mod ord">
          <ac:chgData name="Leonie Smith" userId="fed1330f33f5650e" providerId="LiveId" clId="{0D41DFE8-54A5-4E0C-ABE2-5F116034A2B5}" dt="2023-05-12T03:39:01.541" v="86"/>
          <ac:picMkLst>
            <pc:docMk/>
            <pc:sldMk cId="1522780631" sldId="285"/>
            <ac:picMk id="30" creationId="{8DDA1680-DC85-2B7D-6565-BFF8CF62EFBD}"/>
          </ac:picMkLst>
        </pc:picChg>
        <pc:picChg chg="add del mod">
          <ac:chgData name="Leonie Smith" userId="fed1330f33f5650e" providerId="LiveId" clId="{0D41DFE8-54A5-4E0C-ABE2-5F116034A2B5}" dt="2023-05-12T03:44:33.643" v="97"/>
          <ac:picMkLst>
            <pc:docMk/>
            <pc:sldMk cId="1522780631" sldId="285"/>
            <ac:picMk id="31" creationId="{AF00C6E3-2DEE-AF63-799D-6CA71989CC7E}"/>
          </ac:picMkLst>
        </pc:picChg>
        <pc:picChg chg="add del mod ord">
          <ac:chgData name="Leonie Smith" userId="fed1330f33f5650e" providerId="LiveId" clId="{0D41DFE8-54A5-4E0C-ABE2-5F116034A2B5}" dt="2023-05-12T03:44:51.007" v="98"/>
          <ac:picMkLst>
            <pc:docMk/>
            <pc:sldMk cId="1522780631" sldId="285"/>
            <ac:picMk id="38" creationId="{6D7A4BBF-659A-A0F9-F3AD-057B2901EF68}"/>
          </ac:picMkLst>
        </pc:picChg>
        <pc:picChg chg="add del mod">
          <ac:chgData name="Leonie Smith" userId="fed1330f33f5650e" providerId="LiveId" clId="{0D41DFE8-54A5-4E0C-ABE2-5F116034A2B5}" dt="2023-05-12T03:44:59.906" v="100"/>
          <ac:picMkLst>
            <pc:docMk/>
            <pc:sldMk cId="1522780631" sldId="285"/>
            <ac:picMk id="39" creationId="{CD32D4B5-48D5-AC1E-BD35-E6CC928A1BB0}"/>
          </ac:picMkLst>
        </pc:picChg>
        <pc:picChg chg="add del mod ord">
          <ac:chgData name="Leonie Smith" userId="fed1330f33f5650e" providerId="LiveId" clId="{0D41DFE8-54A5-4E0C-ABE2-5F116034A2B5}" dt="2023-05-12T03:45:18.521" v="101"/>
          <ac:picMkLst>
            <pc:docMk/>
            <pc:sldMk cId="1522780631" sldId="285"/>
            <ac:picMk id="42" creationId="{BE2EC0B3-7D1E-4E8C-B356-AF4790F27F8F}"/>
          </ac:picMkLst>
        </pc:picChg>
        <pc:picChg chg="add del mod">
          <ac:chgData name="Leonie Smith" userId="fed1330f33f5650e" providerId="LiveId" clId="{0D41DFE8-54A5-4E0C-ABE2-5F116034A2B5}" dt="2023-05-12T03:45:31.873" v="103"/>
          <ac:picMkLst>
            <pc:docMk/>
            <pc:sldMk cId="1522780631" sldId="285"/>
            <ac:picMk id="43" creationId="{91571D7D-D235-58C0-A1A7-5C85D47235B5}"/>
          </ac:picMkLst>
        </pc:picChg>
        <pc:picChg chg="add del mod ord">
          <ac:chgData name="Leonie Smith" userId="fed1330f33f5650e" providerId="LiveId" clId="{0D41DFE8-54A5-4E0C-ABE2-5F116034A2B5}" dt="2023-05-12T03:45:37.969" v="104"/>
          <ac:picMkLst>
            <pc:docMk/>
            <pc:sldMk cId="1522780631" sldId="285"/>
            <ac:picMk id="46" creationId="{C36D9337-3BD2-BB70-9C11-70424C23D118}"/>
          </ac:picMkLst>
        </pc:picChg>
        <pc:picChg chg="add del mod">
          <ac:chgData name="Leonie Smith" userId="fed1330f33f5650e" providerId="LiveId" clId="{0D41DFE8-54A5-4E0C-ABE2-5F116034A2B5}" dt="2023-05-12T03:45:40.274" v="106"/>
          <ac:picMkLst>
            <pc:docMk/>
            <pc:sldMk cId="1522780631" sldId="285"/>
            <ac:picMk id="47" creationId="{F7107ED4-4749-CF0C-21ED-DD9C0721819B}"/>
          </ac:picMkLst>
        </pc:picChg>
        <pc:picChg chg="add del mod ord">
          <ac:chgData name="Leonie Smith" userId="fed1330f33f5650e" providerId="LiveId" clId="{0D41DFE8-54A5-4E0C-ABE2-5F116034A2B5}" dt="2023-05-12T03:45:47.781" v="107"/>
          <ac:picMkLst>
            <pc:docMk/>
            <pc:sldMk cId="1522780631" sldId="285"/>
            <ac:picMk id="50" creationId="{E0C14FFC-C9AB-B923-4BDD-314619F931F7}"/>
          </ac:picMkLst>
        </pc:picChg>
        <pc:picChg chg="add del mod">
          <ac:chgData name="Leonie Smith" userId="fed1330f33f5650e" providerId="LiveId" clId="{0D41DFE8-54A5-4E0C-ABE2-5F116034A2B5}" dt="2023-05-12T03:45:49.840" v="109"/>
          <ac:picMkLst>
            <pc:docMk/>
            <pc:sldMk cId="1522780631" sldId="285"/>
            <ac:picMk id="51" creationId="{E73205CB-B4CE-D92A-DFCD-30696BABFBB5}"/>
          </ac:picMkLst>
        </pc:picChg>
        <pc:picChg chg="add del mod ord">
          <ac:chgData name="Leonie Smith" userId="fed1330f33f5650e" providerId="LiveId" clId="{0D41DFE8-54A5-4E0C-ABE2-5F116034A2B5}" dt="2023-05-12T03:46:10.970" v="110"/>
          <ac:picMkLst>
            <pc:docMk/>
            <pc:sldMk cId="1522780631" sldId="285"/>
            <ac:picMk id="54" creationId="{3CACE4B9-DEFB-2909-B2B8-645E7112C597}"/>
          </ac:picMkLst>
        </pc:picChg>
        <pc:picChg chg="add del mod">
          <ac:chgData name="Leonie Smith" userId="fed1330f33f5650e" providerId="LiveId" clId="{0D41DFE8-54A5-4E0C-ABE2-5F116034A2B5}" dt="2023-05-12T03:46:37.806" v="112"/>
          <ac:picMkLst>
            <pc:docMk/>
            <pc:sldMk cId="1522780631" sldId="285"/>
            <ac:picMk id="55" creationId="{795CDBFA-962F-BE1B-789B-F4D10FA68B60}"/>
          </ac:picMkLst>
        </pc:picChg>
        <pc:picChg chg="add del mod ord">
          <ac:chgData name="Leonie Smith" userId="fed1330f33f5650e" providerId="LiveId" clId="{0D41DFE8-54A5-4E0C-ABE2-5F116034A2B5}" dt="2023-05-12T03:46:59.818" v="113"/>
          <ac:picMkLst>
            <pc:docMk/>
            <pc:sldMk cId="1522780631" sldId="285"/>
            <ac:picMk id="60" creationId="{BD512CB6-8088-6D25-4D3D-80F3D86B48D5}"/>
          </ac:picMkLst>
        </pc:picChg>
        <pc:picChg chg="add del mod">
          <ac:chgData name="Leonie Smith" userId="fed1330f33f5650e" providerId="LiveId" clId="{0D41DFE8-54A5-4E0C-ABE2-5F116034A2B5}" dt="2023-05-12T03:47:28.247" v="115"/>
          <ac:picMkLst>
            <pc:docMk/>
            <pc:sldMk cId="1522780631" sldId="285"/>
            <ac:picMk id="61" creationId="{1F690A3D-E8AB-F98A-5857-EA95BDF213E1}"/>
          </ac:picMkLst>
        </pc:picChg>
        <pc:picChg chg="add del mod ord">
          <ac:chgData name="Leonie Smith" userId="fed1330f33f5650e" providerId="LiveId" clId="{0D41DFE8-54A5-4E0C-ABE2-5F116034A2B5}" dt="2023-05-12T03:47:38.427" v="116"/>
          <ac:picMkLst>
            <pc:docMk/>
            <pc:sldMk cId="1522780631" sldId="285"/>
            <ac:picMk id="64" creationId="{86098F0F-6DE9-EA94-5ECD-2EE7E09BD83F}"/>
          </ac:picMkLst>
        </pc:picChg>
        <pc:picChg chg="add del mod">
          <ac:chgData name="Leonie Smith" userId="fed1330f33f5650e" providerId="LiveId" clId="{0D41DFE8-54A5-4E0C-ABE2-5F116034A2B5}" dt="2023-05-12T03:47:48.905" v="118"/>
          <ac:picMkLst>
            <pc:docMk/>
            <pc:sldMk cId="1522780631" sldId="285"/>
            <ac:picMk id="65" creationId="{FE6B5E58-162C-917D-EB32-A18D673B8F1D}"/>
          </ac:picMkLst>
        </pc:picChg>
        <pc:picChg chg="add del mod ord">
          <ac:chgData name="Leonie Smith" userId="fed1330f33f5650e" providerId="LiveId" clId="{0D41DFE8-54A5-4E0C-ABE2-5F116034A2B5}" dt="2023-05-12T03:48:06.706" v="119"/>
          <ac:picMkLst>
            <pc:docMk/>
            <pc:sldMk cId="1522780631" sldId="285"/>
            <ac:picMk id="68" creationId="{260810A8-88AF-2C9D-E532-BFF2C5B3597A}"/>
          </ac:picMkLst>
        </pc:picChg>
        <pc:picChg chg="add mod">
          <ac:chgData name="Leonie Smith" userId="fed1330f33f5650e" providerId="LiveId" clId="{0D41DFE8-54A5-4E0C-ABE2-5F116034A2B5}" dt="2023-05-12T03:48:06.706" v="119"/>
          <ac:picMkLst>
            <pc:docMk/>
            <pc:sldMk cId="1522780631" sldId="285"/>
            <ac:picMk id="69" creationId="{F4706D4E-06DF-33A0-A041-7AD0AD96D440}"/>
          </ac:picMkLst>
        </pc:picChg>
      </pc:sldChg>
    </pc:docChg>
  </pc:docChgLst>
  <pc:docChgLst>
    <pc:chgData name="Leonie Smith" userId="fed1330f33f5650e" providerId="LiveId" clId="{BB3204C0-94AD-4FE5-9233-3A0F50BF6508}"/>
    <pc:docChg chg="custSel modSld">
      <pc:chgData name="Leonie Smith" userId="fed1330f33f5650e" providerId="LiveId" clId="{BB3204C0-94AD-4FE5-9233-3A0F50BF6508}" dt="2023-02-26T03:25:30.751" v="53" actId="20577"/>
      <pc:docMkLst>
        <pc:docMk/>
      </pc:docMkLst>
      <pc:sldChg chg="addSp modSp mod">
        <pc:chgData name="Leonie Smith" userId="fed1330f33f5650e" providerId="LiveId" clId="{BB3204C0-94AD-4FE5-9233-3A0F50BF6508}" dt="2023-02-26T03:15:39.474" v="6" actId="1076"/>
        <pc:sldMkLst>
          <pc:docMk/>
          <pc:sldMk cId="3788111665" sldId="258"/>
        </pc:sldMkLst>
        <pc:spChg chg="add mod">
          <ac:chgData name="Leonie Smith" userId="fed1330f33f5650e" providerId="LiveId" clId="{BB3204C0-94AD-4FE5-9233-3A0F50BF6508}" dt="2023-02-26T03:15:39.474" v="6" actId="1076"/>
          <ac:spMkLst>
            <pc:docMk/>
            <pc:sldMk cId="3788111665" sldId="258"/>
            <ac:spMk id="4" creationId="{4DF4DD2D-7982-DDB1-5259-C746C1F1EA9B}"/>
          </ac:spMkLst>
        </pc:spChg>
      </pc:sldChg>
      <pc:sldChg chg="addSp modSp">
        <pc:chgData name="Leonie Smith" userId="fed1330f33f5650e" providerId="LiveId" clId="{BB3204C0-94AD-4FE5-9233-3A0F50BF6508}" dt="2023-02-26T03:15:44.423" v="7"/>
        <pc:sldMkLst>
          <pc:docMk/>
          <pc:sldMk cId="4120481681" sldId="270"/>
        </pc:sldMkLst>
        <pc:spChg chg="add mod">
          <ac:chgData name="Leonie Smith" userId="fed1330f33f5650e" providerId="LiveId" clId="{BB3204C0-94AD-4FE5-9233-3A0F50BF6508}" dt="2023-02-26T03:15:44.423" v="7"/>
          <ac:spMkLst>
            <pc:docMk/>
            <pc:sldMk cId="4120481681" sldId="270"/>
            <ac:spMk id="3" creationId="{D437F178-1CA4-7BCA-784A-54818814BF44}"/>
          </ac:spMkLst>
        </pc:spChg>
      </pc:sldChg>
      <pc:sldChg chg="addSp modSp mod">
        <pc:chgData name="Leonie Smith" userId="fed1330f33f5650e" providerId="LiveId" clId="{BB3204C0-94AD-4FE5-9233-3A0F50BF6508}" dt="2023-02-26T03:23:23.796" v="25" actId="20577"/>
        <pc:sldMkLst>
          <pc:docMk/>
          <pc:sldMk cId="939110669" sldId="271"/>
        </pc:sldMkLst>
        <pc:spChg chg="add mod">
          <ac:chgData name="Leonie Smith" userId="fed1330f33f5650e" providerId="LiveId" clId="{BB3204C0-94AD-4FE5-9233-3A0F50BF6508}" dt="2023-02-26T03:23:23.796" v="25" actId="20577"/>
          <ac:spMkLst>
            <pc:docMk/>
            <pc:sldMk cId="939110669" sldId="271"/>
            <ac:spMk id="4" creationId="{6376E5BF-EF17-00CE-51DE-0701AFB7C754}"/>
          </ac:spMkLst>
        </pc:spChg>
      </pc:sldChg>
      <pc:sldChg chg="addSp delSp modSp mod">
        <pc:chgData name="Leonie Smith" userId="fed1330f33f5650e" providerId="LiveId" clId="{BB3204C0-94AD-4FE5-9233-3A0F50BF6508}" dt="2023-02-26T03:23:16.295" v="23" actId="21"/>
        <pc:sldMkLst>
          <pc:docMk/>
          <pc:sldMk cId="4024569785" sldId="272"/>
        </pc:sldMkLst>
        <pc:spChg chg="add del mod">
          <ac:chgData name="Leonie Smith" userId="fed1330f33f5650e" providerId="LiveId" clId="{BB3204C0-94AD-4FE5-9233-3A0F50BF6508}" dt="2023-02-26T03:23:16.295" v="23" actId="21"/>
          <ac:spMkLst>
            <pc:docMk/>
            <pc:sldMk cId="4024569785" sldId="272"/>
            <ac:spMk id="4" creationId="{5B2F5F11-E36D-125A-A1CE-D3E6C6C9DC5E}"/>
          </ac:spMkLst>
        </pc:spChg>
      </pc:sldChg>
      <pc:sldChg chg="addSp modSp mod">
        <pc:chgData name="Leonie Smith" userId="fed1330f33f5650e" providerId="LiveId" clId="{BB3204C0-94AD-4FE5-9233-3A0F50BF6508}" dt="2023-02-26T03:23:36.302" v="27" actId="20577"/>
        <pc:sldMkLst>
          <pc:docMk/>
          <pc:sldMk cId="487179600" sldId="273"/>
        </pc:sldMkLst>
        <pc:spChg chg="add mod">
          <ac:chgData name="Leonie Smith" userId="fed1330f33f5650e" providerId="LiveId" clId="{BB3204C0-94AD-4FE5-9233-3A0F50BF6508}" dt="2023-02-26T03:23:36.302" v="27" actId="20577"/>
          <ac:spMkLst>
            <pc:docMk/>
            <pc:sldMk cId="487179600" sldId="273"/>
            <ac:spMk id="6" creationId="{97C92A3D-38E2-553E-D8B7-04AEF0DF2FE4}"/>
          </ac:spMkLst>
        </pc:spChg>
      </pc:sldChg>
      <pc:sldChg chg="addSp modSp mod">
        <pc:chgData name="Leonie Smith" userId="fed1330f33f5650e" providerId="LiveId" clId="{BB3204C0-94AD-4FE5-9233-3A0F50BF6508}" dt="2023-02-26T03:23:47.235" v="32" actId="20577"/>
        <pc:sldMkLst>
          <pc:docMk/>
          <pc:sldMk cId="2168401200" sldId="274"/>
        </pc:sldMkLst>
        <pc:spChg chg="add mod">
          <ac:chgData name="Leonie Smith" userId="fed1330f33f5650e" providerId="LiveId" clId="{BB3204C0-94AD-4FE5-9233-3A0F50BF6508}" dt="2023-02-26T03:23:47.235" v="32" actId="20577"/>
          <ac:spMkLst>
            <pc:docMk/>
            <pc:sldMk cId="2168401200" sldId="274"/>
            <ac:spMk id="3" creationId="{9743788C-C5F1-B1B5-EF7D-7D6CDCC60E98}"/>
          </ac:spMkLst>
        </pc:spChg>
      </pc:sldChg>
      <pc:sldChg chg="addSp modSp mod">
        <pc:chgData name="Leonie Smith" userId="fed1330f33f5650e" providerId="LiveId" clId="{BB3204C0-94AD-4FE5-9233-3A0F50BF6508}" dt="2023-02-26T03:23:56.278" v="34" actId="20577"/>
        <pc:sldMkLst>
          <pc:docMk/>
          <pc:sldMk cId="2996969115" sldId="275"/>
        </pc:sldMkLst>
        <pc:spChg chg="add mod">
          <ac:chgData name="Leonie Smith" userId="fed1330f33f5650e" providerId="LiveId" clId="{BB3204C0-94AD-4FE5-9233-3A0F50BF6508}" dt="2023-02-26T03:23:56.278" v="34" actId="20577"/>
          <ac:spMkLst>
            <pc:docMk/>
            <pc:sldMk cId="2996969115" sldId="275"/>
            <ac:spMk id="4" creationId="{EBE26BB3-C7CB-D3D8-D1CD-0D779AFA0D79}"/>
          </ac:spMkLst>
        </pc:spChg>
      </pc:sldChg>
      <pc:sldChg chg="addSp modSp mod">
        <pc:chgData name="Leonie Smith" userId="fed1330f33f5650e" providerId="LiveId" clId="{BB3204C0-94AD-4FE5-9233-3A0F50BF6508}" dt="2023-02-26T03:24:05.252" v="36" actId="20577"/>
        <pc:sldMkLst>
          <pc:docMk/>
          <pc:sldMk cId="2390376940" sldId="276"/>
        </pc:sldMkLst>
        <pc:spChg chg="add mod">
          <ac:chgData name="Leonie Smith" userId="fed1330f33f5650e" providerId="LiveId" clId="{BB3204C0-94AD-4FE5-9233-3A0F50BF6508}" dt="2023-02-26T03:24:05.252" v="36" actId="20577"/>
          <ac:spMkLst>
            <pc:docMk/>
            <pc:sldMk cId="2390376940" sldId="276"/>
            <ac:spMk id="4" creationId="{05F85BA3-417E-443E-C4E7-F97E558F6946}"/>
          </ac:spMkLst>
        </pc:spChg>
      </pc:sldChg>
      <pc:sldChg chg="addSp modSp mod">
        <pc:chgData name="Leonie Smith" userId="fed1330f33f5650e" providerId="LiveId" clId="{BB3204C0-94AD-4FE5-9233-3A0F50BF6508}" dt="2023-02-26T03:24:19.911" v="39" actId="1076"/>
        <pc:sldMkLst>
          <pc:docMk/>
          <pc:sldMk cId="4265919077" sldId="277"/>
        </pc:sldMkLst>
        <pc:spChg chg="add mod">
          <ac:chgData name="Leonie Smith" userId="fed1330f33f5650e" providerId="LiveId" clId="{BB3204C0-94AD-4FE5-9233-3A0F50BF6508}" dt="2023-02-26T03:24:19.911" v="39" actId="1076"/>
          <ac:spMkLst>
            <pc:docMk/>
            <pc:sldMk cId="4265919077" sldId="277"/>
            <ac:spMk id="4" creationId="{709D3400-BFC8-2605-4BD0-2A626DB51890}"/>
          </ac:spMkLst>
        </pc:spChg>
      </pc:sldChg>
      <pc:sldChg chg="addSp modSp mod">
        <pc:chgData name="Leonie Smith" userId="fed1330f33f5650e" providerId="LiveId" clId="{BB3204C0-94AD-4FE5-9233-3A0F50BF6508}" dt="2023-02-26T03:24:27.895" v="41" actId="20577"/>
        <pc:sldMkLst>
          <pc:docMk/>
          <pc:sldMk cId="210266664" sldId="278"/>
        </pc:sldMkLst>
        <pc:spChg chg="add mod">
          <ac:chgData name="Leonie Smith" userId="fed1330f33f5650e" providerId="LiveId" clId="{BB3204C0-94AD-4FE5-9233-3A0F50BF6508}" dt="2023-02-26T03:24:27.895" v="41" actId="20577"/>
          <ac:spMkLst>
            <pc:docMk/>
            <pc:sldMk cId="210266664" sldId="278"/>
            <ac:spMk id="4" creationId="{E47C2B63-5D3E-18BD-D542-3D4C9A944001}"/>
          </ac:spMkLst>
        </pc:spChg>
      </pc:sldChg>
      <pc:sldChg chg="addSp modSp mod">
        <pc:chgData name="Leonie Smith" userId="fed1330f33f5650e" providerId="LiveId" clId="{BB3204C0-94AD-4FE5-9233-3A0F50BF6508}" dt="2023-02-26T03:24:46.151" v="44" actId="1076"/>
        <pc:sldMkLst>
          <pc:docMk/>
          <pc:sldMk cId="888433145" sldId="279"/>
        </pc:sldMkLst>
        <pc:spChg chg="add mod">
          <ac:chgData name="Leonie Smith" userId="fed1330f33f5650e" providerId="LiveId" clId="{BB3204C0-94AD-4FE5-9233-3A0F50BF6508}" dt="2023-02-26T03:24:46.151" v="44" actId="1076"/>
          <ac:spMkLst>
            <pc:docMk/>
            <pc:sldMk cId="888433145" sldId="279"/>
            <ac:spMk id="4" creationId="{6FC45A90-5D0C-ED3D-4138-F9DE60D45A1A}"/>
          </ac:spMkLst>
        </pc:spChg>
      </pc:sldChg>
      <pc:sldChg chg="addSp modSp mod">
        <pc:chgData name="Leonie Smith" userId="fed1330f33f5650e" providerId="LiveId" clId="{BB3204C0-94AD-4FE5-9233-3A0F50BF6508}" dt="2023-02-26T03:25:00.832" v="47" actId="20577"/>
        <pc:sldMkLst>
          <pc:docMk/>
          <pc:sldMk cId="791300187" sldId="280"/>
        </pc:sldMkLst>
        <pc:spChg chg="add mod">
          <ac:chgData name="Leonie Smith" userId="fed1330f33f5650e" providerId="LiveId" clId="{BB3204C0-94AD-4FE5-9233-3A0F50BF6508}" dt="2023-02-26T03:25:00.832" v="47" actId="20577"/>
          <ac:spMkLst>
            <pc:docMk/>
            <pc:sldMk cId="791300187" sldId="280"/>
            <ac:spMk id="4" creationId="{0551F239-65F3-6184-4A7A-65BE527250C2}"/>
          </ac:spMkLst>
        </pc:spChg>
      </pc:sldChg>
      <pc:sldChg chg="addSp modSp mod">
        <pc:chgData name="Leonie Smith" userId="fed1330f33f5650e" providerId="LiveId" clId="{BB3204C0-94AD-4FE5-9233-3A0F50BF6508}" dt="2023-02-26T03:25:07.650" v="49" actId="20577"/>
        <pc:sldMkLst>
          <pc:docMk/>
          <pc:sldMk cId="1126511635" sldId="282"/>
        </pc:sldMkLst>
        <pc:spChg chg="add mod">
          <ac:chgData name="Leonie Smith" userId="fed1330f33f5650e" providerId="LiveId" clId="{BB3204C0-94AD-4FE5-9233-3A0F50BF6508}" dt="2023-02-26T03:25:07.650" v="49" actId="20577"/>
          <ac:spMkLst>
            <pc:docMk/>
            <pc:sldMk cId="1126511635" sldId="282"/>
            <ac:spMk id="4" creationId="{5D1AE266-18DC-AE5C-70F2-2F2999738C50}"/>
          </ac:spMkLst>
        </pc:spChg>
      </pc:sldChg>
      <pc:sldChg chg="addSp modSp mod">
        <pc:chgData name="Leonie Smith" userId="fed1330f33f5650e" providerId="LiveId" clId="{BB3204C0-94AD-4FE5-9233-3A0F50BF6508}" dt="2023-02-26T03:25:22.811" v="51" actId="20577"/>
        <pc:sldMkLst>
          <pc:docMk/>
          <pc:sldMk cId="3922583308" sldId="284"/>
        </pc:sldMkLst>
        <pc:spChg chg="add mod">
          <ac:chgData name="Leonie Smith" userId="fed1330f33f5650e" providerId="LiveId" clId="{BB3204C0-94AD-4FE5-9233-3A0F50BF6508}" dt="2023-02-26T03:25:22.811" v="51" actId="20577"/>
          <ac:spMkLst>
            <pc:docMk/>
            <pc:sldMk cId="3922583308" sldId="284"/>
            <ac:spMk id="4" creationId="{57DC0B56-B008-B285-090E-FEA3F0D9E3CF}"/>
          </ac:spMkLst>
        </pc:spChg>
      </pc:sldChg>
      <pc:sldChg chg="addSp modSp mod">
        <pc:chgData name="Leonie Smith" userId="fed1330f33f5650e" providerId="LiveId" clId="{BB3204C0-94AD-4FE5-9233-3A0F50BF6508}" dt="2023-02-26T03:25:30.751" v="53" actId="20577"/>
        <pc:sldMkLst>
          <pc:docMk/>
          <pc:sldMk cId="1850742486" sldId="286"/>
        </pc:sldMkLst>
        <pc:spChg chg="add mod">
          <ac:chgData name="Leonie Smith" userId="fed1330f33f5650e" providerId="LiveId" clId="{BB3204C0-94AD-4FE5-9233-3A0F50BF6508}" dt="2023-02-26T03:25:30.751" v="53" actId="20577"/>
          <ac:spMkLst>
            <pc:docMk/>
            <pc:sldMk cId="1850742486" sldId="286"/>
            <ac:spMk id="3" creationId="{5102A084-2EF7-E600-EB00-00E82BF226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7" name="Audio 6">
            <a:hlinkClick r:id="" action="ppaction://media"/>
            <a:extLst>
              <a:ext uri="{FF2B5EF4-FFF2-40B4-BE49-F238E27FC236}">
                <a16:creationId xmlns:a16="http://schemas.microsoft.com/office/drawing/2014/main" id="{1463CA9C-8FE9-CA3C-4EE5-84F378A985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64"/>
    </mc:Choice>
    <mc:Fallback xmlns="">
      <p:transition spd="slow" advTm="3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719ECF-9A03-AF08-2775-ADBFB0545029}"/>
              </a:ext>
            </a:extLst>
          </p:cNvPr>
          <p:cNvPicPr>
            <a:picLocks noChangeAspect="1"/>
          </p:cNvPicPr>
          <p:nvPr/>
        </p:nvPicPr>
        <p:blipFill>
          <a:blip r:embed="rId2"/>
          <a:stretch>
            <a:fillRect/>
          </a:stretch>
        </p:blipFill>
        <p:spPr>
          <a:xfrm flipH="1">
            <a:off x="0" y="-243191"/>
            <a:ext cx="12192000" cy="7101191"/>
          </a:xfrm>
          <a:prstGeom prst="rect">
            <a:avLst/>
          </a:prstGeom>
        </p:spPr>
      </p:pic>
      <p:sp>
        <p:nvSpPr>
          <p:cNvPr id="6" name="TextBox 5">
            <a:extLst>
              <a:ext uri="{FF2B5EF4-FFF2-40B4-BE49-F238E27FC236}">
                <a16:creationId xmlns:a16="http://schemas.microsoft.com/office/drawing/2014/main" id="{97C92A3D-38E2-553E-D8B7-04AEF0DF2FE4}"/>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25</a:t>
            </a:r>
            <a:r>
              <a:rPr lang="bo-CN" sz="7200" dirty="0">
                <a:solidFill>
                  <a:srgbClr val="121212"/>
                </a:solidFill>
                <a:latin typeface="Arial" panose="020B0604020202020204" pitchFamily="34" charset="0"/>
              </a:rPr>
              <a:t>ཡང་ཁོས་གཤམ་དུ་ཡོད་པའི་ཡི་གེ་འདི་བྲིས།</a:t>
            </a:r>
          </a:p>
          <a:p>
            <a:r>
              <a:rPr lang="bo-CN" sz="7200" dirty="0">
                <a:solidFill>
                  <a:srgbClr val="777A7B"/>
                </a:solidFill>
                <a:latin typeface="Arial" panose="020B0604020202020204" pitchFamily="34" charset="0"/>
              </a:rPr>
              <a:t>26</a:t>
            </a:r>
            <a:r>
              <a:rPr lang="bo-CN" sz="7200" dirty="0">
                <a:solidFill>
                  <a:srgbClr val="121212"/>
                </a:solidFill>
                <a:latin typeface="Arial" panose="020B0604020202020204" pitchFamily="34" charset="0"/>
              </a:rPr>
              <a:t>ཀ་ལོ་དཱི་ལི་སི་ཡཱ་ཡིས་གུས་པར་འོས་པའི་སྤྱི་ཁྱབ་ཕེ་ལིག་ཁྱེད་ལ་འཚམས་འདྲི་ཞུའོ།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25And he wrote the following letter:</a:t>
            </a:r>
          </a:p>
          <a:p>
            <a:r>
              <a:rPr lang="en-US" sz="4400" dirty="0">
                <a:solidFill>
                  <a:srgbClr val="777A7B"/>
                </a:solidFill>
                <a:latin typeface="Arial" panose="020B0604020202020204" pitchFamily="34" charset="0"/>
              </a:rPr>
              <a:t>26Claudius Lysias,</a:t>
            </a:r>
          </a:p>
          <a:p>
            <a:r>
              <a:rPr lang="en-US" sz="4400" dirty="0">
                <a:solidFill>
                  <a:srgbClr val="777A7B"/>
                </a:solidFill>
                <a:latin typeface="Arial" panose="020B0604020202020204" pitchFamily="34" charset="0"/>
              </a:rPr>
              <a:t>To His Excellency, Governor Felix:</a:t>
            </a:r>
          </a:p>
          <a:p>
            <a:r>
              <a:rPr lang="en-US" sz="4400" dirty="0">
                <a:solidFill>
                  <a:srgbClr val="777A7B"/>
                </a:solidFill>
                <a:latin typeface="Arial" panose="020B0604020202020204" pitchFamily="34" charset="0"/>
              </a:rPr>
              <a:t>Greetings.</a:t>
            </a:r>
            <a:endParaRPr lang="en-IN" dirty="0"/>
          </a:p>
        </p:txBody>
      </p:sp>
      <p:pic>
        <p:nvPicPr>
          <p:cNvPr id="6" name="Audio 5">
            <a:hlinkClick r:id="" action="ppaction://media"/>
            <a:extLst>
              <a:ext uri="{FF2B5EF4-FFF2-40B4-BE49-F238E27FC236}">
                <a16:creationId xmlns:a16="http://schemas.microsoft.com/office/drawing/2014/main" id="{60E71816-F248-B946-2AE3-C29858C71E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616"/>
    </mc:Choice>
    <mc:Fallback xmlns="">
      <p:transition spd="slow" advTm="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1D4D57-79BB-09E0-7804-52936179F3D1}"/>
              </a:ext>
            </a:extLst>
          </p:cNvPr>
          <p:cNvPicPr>
            <a:picLocks noChangeAspect="1"/>
          </p:cNvPicPr>
          <p:nvPr/>
        </p:nvPicPr>
        <p:blipFill>
          <a:blip r:embed="rId2"/>
          <a:stretch>
            <a:fillRect/>
          </a:stretch>
        </p:blipFill>
        <p:spPr>
          <a:xfrm flipH="1">
            <a:off x="-1773936" y="-1276413"/>
            <a:ext cx="13965936" cy="8134414"/>
          </a:xfrm>
          <a:prstGeom prst="rect">
            <a:avLst/>
          </a:prstGeom>
        </p:spPr>
      </p:pic>
      <p:sp>
        <p:nvSpPr>
          <p:cNvPr id="3" name="TextBox 2">
            <a:extLst>
              <a:ext uri="{FF2B5EF4-FFF2-40B4-BE49-F238E27FC236}">
                <a16:creationId xmlns:a16="http://schemas.microsoft.com/office/drawing/2014/main" id="{9743788C-C5F1-B1B5-EF7D-7D6CDCC60E98}"/>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ཡ་ཧུ་དཱ་པ་རྣམས་ཀྱིས་མི་འདི་འཛིན་བཟུང་བྱས་ནས་གསོད་གྲབས་བྱེད་དུས། ངས་ཁོ་རོ་མཱ་པའི་མངའ་འབངས་ཤིག་ཡིན་པ་ཤེས་ཏེ་དམག་མི་དང་བཅས་པར་ས་ཆ་དེར་སོང་ཞིང་ཁོ་ཚོའི་ལག་པ་ནས་བ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27This man was seized by the Jews, and they were about to kill him when I came with my troops to rescue him. For I had learned that he is a Roman citizen,</a:t>
            </a:r>
            <a:endParaRPr lang="en-IN" dirty="0"/>
          </a:p>
        </p:txBody>
      </p:sp>
      <p:pic>
        <p:nvPicPr>
          <p:cNvPr id="6" name="Audio 5">
            <a:hlinkClick r:id="" action="ppaction://media"/>
            <a:extLst>
              <a:ext uri="{FF2B5EF4-FFF2-40B4-BE49-F238E27FC236}">
                <a16:creationId xmlns:a16="http://schemas.microsoft.com/office/drawing/2014/main" id="{F0237813-CD69-3738-EBB8-5503A9382E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058"/>
    </mc:Choice>
    <mc:Fallback xmlns="">
      <p:transition spd="slow" advTm="1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53E1D-639C-F217-CC3B-C4014E32F016}"/>
              </a:ext>
            </a:extLst>
          </p:cNvPr>
          <p:cNvPicPr>
            <a:picLocks noChangeAspect="1"/>
          </p:cNvPicPr>
          <p:nvPr/>
        </p:nvPicPr>
        <p:blipFill>
          <a:blip r:embed="rId2"/>
          <a:stretch>
            <a:fillRect/>
          </a:stretch>
        </p:blipFill>
        <p:spPr>
          <a:xfrm>
            <a:off x="0" y="-183732"/>
            <a:ext cx="12600432" cy="7041732"/>
          </a:xfrm>
          <a:prstGeom prst="rect">
            <a:avLst/>
          </a:prstGeom>
        </p:spPr>
      </p:pic>
      <p:sp>
        <p:nvSpPr>
          <p:cNvPr id="4" name="TextBox 3">
            <a:extLst>
              <a:ext uri="{FF2B5EF4-FFF2-40B4-BE49-F238E27FC236}">
                <a16:creationId xmlns:a16="http://schemas.microsoft.com/office/drawing/2014/main" id="{EBE26BB3-C7CB-D3D8-D1CD-0D779AFA0D79}"/>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ཉེས་སྐྱོན་བཙུགས་པའི་དོན་གང་ཡིན་ཤེས་པར་འདོད་པས་ངས་མི་དེ་ཁོ་ཚོའི་གྲོས་ཚོགས་ཀྱི་དྲུང་དུ་འཁྲིད་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28and since I wanted to understand their charges against him, I brought him down to their Sanhedrin.</a:t>
            </a:r>
            <a:endParaRPr lang="en-IN" dirty="0"/>
          </a:p>
        </p:txBody>
      </p:sp>
      <p:pic>
        <p:nvPicPr>
          <p:cNvPr id="6" name="Audio 5">
            <a:hlinkClick r:id="" action="ppaction://media"/>
            <a:extLst>
              <a:ext uri="{FF2B5EF4-FFF2-40B4-BE49-F238E27FC236}">
                <a16:creationId xmlns:a16="http://schemas.microsoft.com/office/drawing/2014/main" id="{F2997C7D-389E-273B-307A-EC182EC137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874"/>
    </mc:Choice>
    <mc:Fallback xmlns="">
      <p:transition spd="slow" advTm="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31B3C2-6D12-67B0-3884-3242F221A107}"/>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5F85BA3-417E-443E-C4E7-F97E558F6946}"/>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སྐྱོན་འཛུགས་བྱས་པ་དེ་ཡང་ཁོ་ཚོའི་ཆོས་ཁྲིམས་ཀྱི་དོན་ཡིན་པ་ལས་སྲོག་ཁྲིམས་གཏོང་བའམ་བཙོན་དུ་བཅུག་དགོས་པའི་ཉེས་པ་ཅིའང་མེད་པ་དེ་ངས་རྟོ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29I found that the accusation involved questions about their own law, but there was no charge worthy of death or imprisonment.</a:t>
            </a:r>
            <a:endParaRPr lang="en-IN" dirty="0"/>
          </a:p>
        </p:txBody>
      </p:sp>
      <p:pic>
        <p:nvPicPr>
          <p:cNvPr id="6" name="Audio 5">
            <a:hlinkClick r:id="" action="ppaction://media"/>
            <a:extLst>
              <a:ext uri="{FF2B5EF4-FFF2-40B4-BE49-F238E27FC236}">
                <a16:creationId xmlns:a16="http://schemas.microsoft.com/office/drawing/2014/main" id="{01AA1DBD-BA54-84FB-8832-1404262D6B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944"/>
    </mc:Choice>
    <mc:Fallback xmlns="">
      <p:transition spd="slow" advTm="10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982EE4-F3F0-487B-DAF6-040806C16CFA}"/>
              </a:ext>
            </a:extLst>
          </p:cNvPr>
          <p:cNvPicPr>
            <a:picLocks noChangeAspect="1"/>
          </p:cNvPicPr>
          <p:nvPr/>
        </p:nvPicPr>
        <p:blipFill>
          <a:blip r:embed="rId2"/>
          <a:stretch>
            <a:fillRect/>
          </a:stretch>
        </p:blipFill>
        <p:spPr>
          <a:xfrm>
            <a:off x="0" y="-37889"/>
            <a:ext cx="12417552" cy="6895889"/>
          </a:xfrm>
          <a:prstGeom prst="rect">
            <a:avLst/>
          </a:prstGeom>
        </p:spPr>
      </p:pic>
      <p:sp>
        <p:nvSpPr>
          <p:cNvPr id="4" name="TextBox 3">
            <a:extLst>
              <a:ext uri="{FF2B5EF4-FFF2-40B4-BE49-F238E27FC236}">
                <a16:creationId xmlns:a16="http://schemas.microsoft.com/office/drawing/2014/main" id="{709D3400-BFC8-2605-4BD0-2A626DB51890}"/>
              </a:ext>
            </a:extLst>
          </p:cNvPr>
          <p:cNvSpPr txBox="1"/>
          <p:nvPr/>
        </p:nvSpPr>
        <p:spPr>
          <a:xfrm>
            <a:off x="229954" y="542034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དེ་རྗེས་ཁོ་གསོད་པའི་ཇུས་ངན་གྱི་གཏམ་ཐོས་སྐབས། མི་དེ་ཁྱེད་ལ་འཕྲལ་དུ་བསྐྱལ་བ་ཡིན། ཡང་ཉེས་སྐྱོན་འཛུགས་མཁན་རྣམས་ལའང་ཉེས་སྐྱོན་གང་ཡོད་པ་འཆད་པའི་ཕྱིར་ཁྱེད་ཀྱི་མདུན་དུ་འགྲོ་དགོས་པའི་བཀའ་བཏང༌། ཞེས་པའོ།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30When I was informed that there was a plot against the man, I sent him to you at once. I also instructed his accusers to present their case against him before you.</a:t>
            </a:r>
            <a:endParaRPr lang="en-IN" dirty="0"/>
          </a:p>
        </p:txBody>
      </p:sp>
      <p:pic>
        <p:nvPicPr>
          <p:cNvPr id="10" name="Audio 9">
            <a:hlinkClick r:id="" action="ppaction://media"/>
            <a:extLst>
              <a:ext uri="{FF2B5EF4-FFF2-40B4-BE49-F238E27FC236}">
                <a16:creationId xmlns:a16="http://schemas.microsoft.com/office/drawing/2014/main" id="{3427A238-F0F8-3B58-D487-D97CC79A88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309"/>
    </mc:Choice>
    <mc:Fallback xmlns="">
      <p:transition spd="slow" advTm="15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2A3B1-20C5-02CA-19E8-F00BE753AE8B}"/>
              </a:ext>
            </a:extLst>
          </p:cNvPr>
          <p:cNvPicPr>
            <a:picLocks noChangeAspect="1"/>
          </p:cNvPicPr>
          <p:nvPr/>
        </p:nvPicPr>
        <p:blipFill>
          <a:blip r:embed="rId2"/>
          <a:stretch>
            <a:fillRect/>
          </a:stretch>
        </p:blipFill>
        <p:spPr>
          <a:xfrm>
            <a:off x="-1" y="0"/>
            <a:ext cx="12219137" cy="7020232"/>
          </a:xfrm>
          <a:prstGeom prst="rect">
            <a:avLst/>
          </a:prstGeom>
        </p:spPr>
      </p:pic>
      <p:sp>
        <p:nvSpPr>
          <p:cNvPr id="4" name="TextBox 3">
            <a:extLst>
              <a:ext uri="{FF2B5EF4-FFF2-40B4-BE49-F238E27FC236}">
                <a16:creationId xmlns:a16="http://schemas.microsoft.com/office/drawing/2014/main" id="{4DF4DD2D-7982-DDB1-5259-C746C1F1EA9B}"/>
              </a:ext>
            </a:extLst>
          </p:cNvPr>
          <p:cNvSpPr txBox="1"/>
          <p:nvPr/>
        </p:nvSpPr>
        <p:spPr>
          <a:xfrm>
            <a:off x="727587" y="2566220"/>
            <a:ext cx="4714568" cy="4173794"/>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23</a:t>
            </a:r>
          </a:p>
          <a:p>
            <a:r>
              <a:rPr lang="bo-CN" sz="8000" b="1" dirty="0">
                <a:solidFill>
                  <a:schemeClr val="bg1"/>
                </a:solidFill>
                <a:latin typeface="Arial" panose="020B0604020202020204" pitchFamily="34" charset="0"/>
              </a:rPr>
              <a:t>པའུ་ལུ་སེ་སར་རེ་ཡཱ་གྲོང་ཁྱེར་དུ་ཁྲིད་པ།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7DB653-675F-11B9-3B2A-38BC77A9F338}"/>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47C2B63-5D3E-18BD-D542-3D4C9A944001}"/>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བཀའ་དེ་དང་བསྟུན་ཏེ་མཚན་མོའི་དུས་སུ་དམག་མི་རྣམས་ཀྱིས་པའུ་ལུ་ཨན་ཏི་པ་ཏྲི་གྲོང་ཁྱེར་དུ་བསྐྱལ།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31So the soldiers followed their orders and brought Paul by night to </a:t>
            </a:r>
            <a:r>
              <a:rPr lang="en-US" sz="4800" dirty="0" err="1">
                <a:solidFill>
                  <a:srgbClr val="777A7B"/>
                </a:solidFill>
                <a:latin typeface="Arial" panose="020B0604020202020204" pitchFamily="34" charset="0"/>
              </a:rPr>
              <a:t>Antipatris</a:t>
            </a:r>
            <a:r>
              <a:rPr lang="en-US" sz="4800" dirty="0">
                <a:solidFill>
                  <a:srgbClr val="777A7B"/>
                </a:solidFill>
                <a:latin typeface="Arial" panose="020B0604020202020204" pitchFamily="34" charset="0"/>
              </a:rPr>
              <a:t>.</a:t>
            </a:r>
            <a:endParaRPr lang="en-IN" dirty="0"/>
          </a:p>
        </p:txBody>
      </p:sp>
      <p:pic>
        <p:nvPicPr>
          <p:cNvPr id="6" name="Audio 5">
            <a:hlinkClick r:id="" action="ppaction://media"/>
            <a:extLst>
              <a:ext uri="{FF2B5EF4-FFF2-40B4-BE49-F238E27FC236}">
                <a16:creationId xmlns:a16="http://schemas.microsoft.com/office/drawing/2014/main" id="{7FBF9AFB-DC38-6785-46EA-A5136EB41E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180"/>
    </mc:Choice>
    <mc:Fallback xmlns="">
      <p:transition spd="slow" advTm="7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E0B7848-09FF-44D8-8DBA-95C36BD2BF6C}"/>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C45A90-5D0C-ED3D-4138-F9DE60D45A1A}"/>
              </a:ext>
            </a:extLst>
          </p:cNvPr>
          <p:cNvSpPr txBox="1"/>
          <p:nvPr/>
        </p:nvSpPr>
        <p:spPr>
          <a:xfrm>
            <a:off x="9167476" y="40588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དེའི་སང་ཉིན་རྐང་དམག་རྣམས་མཁར་རྫོང་ལ་ཕྱིར་ལོག་པ་དང༌། རྟ་དམག་རྣམས་པའུ་ལུ་འཁྲིད་དེ་ཕར་ཕྱིན།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 next day they returned to the barracks and let the horsemen go on with him.</a:t>
            </a:r>
            <a:endParaRPr lang="en-IN" dirty="0"/>
          </a:p>
        </p:txBody>
      </p:sp>
      <p:pic>
        <p:nvPicPr>
          <p:cNvPr id="6" name="Audio 5">
            <a:hlinkClick r:id="" action="ppaction://media"/>
            <a:extLst>
              <a:ext uri="{FF2B5EF4-FFF2-40B4-BE49-F238E27FC236}">
                <a16:creationId xmlns:a16="http://schemas.microsoft.com/office/drawing/2014/main" id="{DF4D17C8-268B-BB8A-5131-0288CD0B3D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6847"/>
    </mc:Choice>
    <mc:Fallback xmlns="">
      <p:transition spd="slow" advTm="6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D3436C2F-2451-F847-D89F-D630F6FF06A0}"/>
              </a:ext>
            </a:extLst>
          </p:cNvPr>
          <p:cNvPicPr>
            <a:picLocks noChangeAspect="1"/>
          </p:cNvPicPr>
          <p:nvPr/>
        </p:nvPicPr>
        <p:blipFill rotWithShape="1">
          <a:blip r:embed="rId2"/>
          <a:srcRect b="1765"/>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0551F239-65F3-6184-4A7A-65BE527250C2}"/>
              </a:ext>
            </a:extLst>
          </p:cNvPr>
          <p:cNvSpPr txBox="1"/>
          <p:nvPr/>
        </p:nvSpPr>
        <p:spPr>
          <a:xfrm>
            <a:off x="347941" y="570055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ཁོང་རྣམས་སེ་སར་རེ་ཡཱ་གྲོང་ཁྱེར་དུ་སླེབས་སྐབས། ཡི་གེ་དེ་སྤྱི་ཁྱབ་ལ་སྤྲད་ཅིང་པའུ་ལུ་ཡང་ཁོའི་ལག་ཏུ་བརྩིས་སྤྲད།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33When the horsemen arrived in Caesarea, they delivered the letter to the governor and presented Paul to him.</a:t>
            </a:r>
            <a:endParaRPr lang="en-IN" dirty="0"/>
          </a:p>
        </p:txBody>
      </p:sp>
      <p:pic>
        <p:nvPicPr>
          <p:cNvPr id="6" name="Audio 5">
            <a:hlinkClick r:id="" action="ppaction://media"/>
            <a:extLst>
              <a:ext uri="{FF2B5EF4-FFF2-40B4-BE49-F238E27FC236}">
                <a16:creationId xmlns:a16="http://schemas.microsoft.com/office/drawing/2014/main" id="{52DC76BB-F139-269F-AD8C-BA7F3A1DAB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772"/>
    </mc:Choice>
    <mc:Fallback xmlns="">
      <p:transition spd="slow" advTm="8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DDDBB-9EB5-B39C-8F65-84CBEE243224}"/>
              </a:ext>
            </a:extLst>
          </p:cNvPr>
          <p:cNvPicPr>
            <a:picLocks noChangeAspect="1"/>
          </p:cNvPicPr>
          <p:nvPr/>
        </p:nvPicPr>
        <p:blipFill>
          <a:blip r:embed="rId2"/>
          <a:stretch>
            <a:fillRect/>
          </a:stretch>
        </p:blipFill>
        <p:spPr>
          <a:xfrm>
            <a:off x="-569681" y="0"/>
            <a:ext cx="12761681" cy="6858000"/>
          </a:xfrm>
          <a:prstGeom prst="rect">
            <a:avLst/>
          </a:prstGeom>
        </p:spPr>
      </p:pic>
      <p:sp>
        <p:nvSpPr>
          <p:cNvPr id="4" name="TextBox 3">
            <a:extLst>
              <a:ext uri="{FF2B5EF4-FFF2-40B4-BE49-F238E27FC236}">
                <a16:creationId xmlns:a16="http://schemas.microsoft.com/office/drawing/2014/main" id="{5D1AE266-18DC-AE5C-70F2-2F2999738C50}"/>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སྤྱི་ཁྱབ་ཀྱིས་ཡི་གེ་དེ་བཀླགས་ནས་པའུ་ལུ་ཡུལ་གང་ནས་ཡིན་དྲིས་པ་ལ། ཁོང་ཀི་ལིག་ཡཱ་ཞིང་ཆེན་ནས་ཡིན་པར་ཤེས་ནས།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34The governor read the letter and asked what province Paul was from. Learning that he was from Cilicia,</a:t>
            </a:r>
            <a:endParaRPr lang="en-IN" dirty="0"/>
          </a:p>
        </p:txBody>
      </p:sp>
      <p:pic>
        <p:nvPicPr>
          <p:cNvPr id="10" name="Audio 9">
            <a:hlinkClick r:id="" action="ppaction://media"/>
            <a:extLst>
              <a:ext uri="{FF2B5EF4-FFF2-40B4-BE49-F238E27FC236}">
                <a16:creationId xmlns:a16="http://schemas.microsoft.com/office/drawing/2014/main" id="{9CA33202-9377-A0DA-502A-AC7941B702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032"/>
    </mc:Choice>
    <mc:Fallback xmlns="">
      <p:transition spd="slow" advTm="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287700-9B61-58E9-1709-5DF33A38F398}"/>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7DC0B56-B008-B285-090E-FEA3F0D9E3CF}"/>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ཁོས་“ཁྱོད་ལ་ཉེས་འཛུགས་མཁན་འདིར་སླེབས་པའི་ཚེ་ཁྱོད་ཀྱི་དོན་ཉན་པར་བྱ་”ཞེས་བཤད་ནས། རྒྱལ་པོ་ཧེ་རོ་དཱེ་ཡིས་བརྩིགས་པའི་ཕོ་བྲང་གི་བཙོན་ཁང་དུ་པའུ་ལུ་སྲུང་དགོས་པའི་བཀའ་བཏང་ངོ༌།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35he said, “I will hear your case when your accusers arrive.” Then he ordered that Paul be kept under guard in Herod’s Praetorium.</a:t>
            </a:r>
            <a:endParaRPr lang="en-IN" dirty="0"/>
          </a:p>
        </p:txBody>
      </p:sp>
      <p:pic>
        <p:nvPicPr>
          <p:cNvPr id="6" name="Audio 5">
            <a:hlinkClick r:id="" action="ppaction://media"/>
            <a:extLst>
              <a:ext uri="{FF2B5EF4-FFF2-40B4-BE49-F238E27FC236}">
                <a16:creationId xmlns:a16="http://schemas.microsoft.com/office/drawing/2014/main" id="{CD950752-E2C5-B0D1-A3C6-C43C675E1D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570"/>
    </mc:Choice>
    <mc:Fallback xmlns="">
      <p:transition spd="slow" advTm="13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i="0" cap="all" dirty="0">
                <a:solidFill>
                  <a:srgbClr val="121212"/>
                </a:solidFill>
                <a:effectLst/>
                <a:latin typeface="ArialMT"/>
              </a:rPr>
              <a:t>མཛད་པ། 23</a:t>
            </a:r>
          </a:p>
          <a:p>
            <a:r>
              <a:rPr lang="bo-CN" sz="8000" b="1" dirty="0">
                <a:solidFill>
                  <a:srgbClr val="121212"/>
                </a:solidFill>
                <a:latin typeface="Arial" panose="020B0604020202020204" pitchFamily="34" charset="0"/>
              </a:rPr>
              <a:t>པའུ་ལུ་སེ་སར་རེ་ཡཱ་གྲོང་ཁྱེར་དུ་ཁྲིད་པ།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600" b="0" i="0" u="none" strike="noStrike" baseline="0" dirty="0">
                <a:latin typeface="TimesNewRomanPSMT"/>
              </a:rPr>
              <a:t>Paul escorted out of Jerusalem </a:t>
            </a:r>
            <a:r>
              <a:rPr lang="en-US" sz="6000" b="0" i="0" u="none" strike="noStrike" baseline="0" dirty="0">
                <a:latin typeface="TimesNewRomanPSMT"/>
              </a:rPr>
              <a:t>– Acts 23:23-35 </a:t>
            </a:r>
            <a:endParaRPr lang="en-IN" sz="6000" dirty="0"/>
          </a:p>
        </p:txBody>
      </p:sp>
      <p:pic>
        <p:nvPicPr>
          <p:cNvPr id="7" name="Audio 6">
            <a:hlinkClick r:id="" action="ppaction://media"/>
            <a:extLst>
              <a:ext uri="{FF2B5EF4-FFF2-40B4-BE49-F238E27FC236}">
                <a16:creationId xmlns:a16="http://schemas.microsoft.com/office/drawing/2014/main" id="{DD477B9D-9177-EE77-612C-16AAB43D83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70"/>
    </mc:Choice>
    <mc:Fallback xmlns="">
      <p:transition spd="slow" advTm="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C4187-9E89-2C01-C8F2-704E703011BB}"/>
              </a:ext>
            </a:extLst>
          </p:cNvPr>
          <p:cNvPicPr>
            <a:picLocks noChangeAspect="1"/>
          </p:cNvPicPr>
          <p:nvPr/>
        </p:nvPicPr>
        <p:blipFill>
          <a:blip r:embed="rId2"/>
          <a:stretch>
            <a:fillRect/>
          </a:stretch>
        </p:blipFill>
        <p:spPr>
          <a:xfrm>
            <a:off x="-1" y="0"/>
            <a:ext cx="12219137" cy="7020232"/>
          </a:xfrm>
          <a:prstGeom prst="rect">
            <a:avLst/>
          </a:prstGeom>
        </p:spPr>
      </p:pic>
      <p:sp>
        <p:nvSpPr>
          <p:cNvPr id="3" name="TextBox 2">
            <a:extLst>
              <a:ext uri="{FF2B5EF4-FFF2-40B4-BE49-F238E27FC236}">
                <a16:creationId xmlns:a16="http://schemas.microsoft.com/office/drawing/2014/main" id="{5102A084-2EF7-E600-EB00-00E82BF2269B}"/>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842DC-B466-0DCB-E85A-17EDA36D9CDC}"/>
              </a:ext>
            </a:extLst>
          </p:cNvPr>
          <p:cNvPicPr>
            <a:picLocks noChangeAspect="1"/>
          </p:cNvPicPr>
          <p:nvPr/>
        </p:nvPicPr>
        <p:blipFill>
          <a:blip r:embed="rId2"/>
          <a:stretch>
            <a:fillRect/>
          </a:stretch>
        </p:blipFill>
        <p:spPr>
          <a:xfrm>
            <a:off x="-1" y="0"/>
            <a:ext cx="12219137" cy="7020232"/>
          </a:xfrm>
          <a:prstGeom prst="rect">
            <a:avLst/>
          </a:prstGeom>
        </p:spPr>
      </p:pic>
      <p:sp>
        <p:nvSpPr>
          <p:cNvPr id="3" name="TextBox 2">
            <a:extLst>
              <a:ext uri="{FF2B5EF4-FFF2-40B4-BE49-F238E27FC236}">
                <a16:creationId xmlns:a16="http://schemas.microsoft.com/office/drawing/2014/main" id="{D437F178-1CA4-7BCA-784A-54818814BF44}"/>
              </a:ext>
            </a:extLst>
          </p:cNvPr>
          <p:cNvSpPr txBox="1"/>
          <p:nvPr/>
        </p:nvSpPr>
        <p:spPr>
          <a:xfrm>
            <a:off x="802891" y="2072457"/>
            <a:ext cx="4714568" cy="4173794"/>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23</a:t>
            </a:r>
          </a:p>
          <a:p>
            <a:r>
              <a:rPr lang="bo-CN" sz="8000" b="1" dirty="0">
                <a:solidFill>
                  <a:schemeClr val="bg1"/>
                </a:solidFill>
                <a:latin typeface="Arial" panose="020B0604020202020204" pitchFamily="34" charset="0"/>
              </a:rPr>
              <a:t>པའུ་ལུ་སེ་སར་རེ་ཡཱ་གྲོང་ཁྱེར་དུ་ཁྲིད་པ།</a:t>
            </a:r>
            <a:endParaRPr lang="en-IN" sz="8000" dirty="0">
              <a:solidFill>
                <a:schemeClr val="bg1"/>
              </a:solidFill>
            </a:endParaRPr>
          </a:p>
        </p:txBody>
      </p:sp>
      <p:sp>
        <p:nvSpPr>
          <p:cNvPr id="4" name="TextBox 2">
            <a:extLst>
              <a:ext uri="{FF2B5EF4-FFF2-40B4-BE49-F238E27FC236}">
                <a16:creationId xmlns:a16="http://schemas.microsoft.com/office/drawing/2014/main" id="{0BDCDC93-5566-C4BB-264B-DFECD3A8BAB1}"/>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Paul’s nephew had warned the commanding officer that there was a plan to kill Paul.</a:t>
            </a:r>
          </a:p>
        </p:txBody>
      </p:sp>
      <p:pic>
        <p:nvPicPr>
          <p:cNvPr id="22" name="Audio 21">
            <a:hlinkClick r:id="" action="ppaction://media"/>
            <a:extLst>
              <a:ext uri="{FF2B5EF4-FFF2-40B4-BE49-F238E27FC236}">
                <a16:creationId xmlns:a16="http://schemas.microsoft.com/office/drawing/2014/main" id="{C47C1301-9B23-4E82-8E78-098F121C24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005"/>
    </mc:Choice>
    <mc:Fallback xmlns="">
      <p:transition spd="slow" advTm="9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2FF5B-F808-4093-FABF-85FC544A41EA}"/>
              </a:ext>
            </a:extLst>
          </p:cNvPr>
          <p:cNvPicPr>
            <a:picLocks noChangeAspect="1"/>
          </p:cNvPicPr>
          <p:nvPr/>
        </p:nvPicPr>
        <p:blipFill>
          <a:blip r:embed="rId2"/>
          <a:stretch>
            <a:fillRect/>
          </a:stretch>
        </p:blipFill>
        <p:spPr>
          <a:xfrm>
            <a:off x="-878689" y="0"/>
            <a:ext cx="13070690" cy="6858000"/>
          </a:xfrm>
          <a:prstGeom prst="rect">
            <a:avLst/>
          </a:prstGeom>
        </p:spPr>
      </p:pic>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སྟོང་དཔོན་གྱིས་བརྒྱ་དཔོན་གཉིས་བོས་ཏེ་ཁོ་རྣམས་ལ་“རྐང་དམག་མི་ཉིས་བརྒྱ་དང༌། རྟ་དམག་བདུན་ཅུ། མདུང་དམག་ཉིས་བརྒྱ་བཅས་མཚན་མོའི་ཆུ་ཚོད་དགུ་པར་སེ་སར་རེ་ཡཱ་གྲོང་ཁྱེར་ལ་འགྲོ་བའི་གྲ་སྒྲིག་གྱིས་ཤི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23Then he called two of his centurions and said, “Prepare two hundred soldiers, seventy horsemen, and two hundred spearmen to go to Caesarea in the third hour of the night (9 o’ clock).</a:t>
            </a:r>
            <a:endParaRPr lang="en-IN" sz="4000" dirty="0"/>
          </a:p>
        </p:txBody>
      </p:sp>
      <p:pic>
        <p:nvPicPr>
          <p:cNvPr id="7" name="Audio 6">
            <a:hlinkClick r:id="" action="ppaction://media"/>
            <a:extLst>
              <a:ext uri="{FF2B5EF4-FFF2-40B4-BE49-F238E27FC236}">
                <a16:creationId xmlns:a16="http://schemas.microsoft.com/office/drawing/2014/main" id="{E29FF46D-F68B-3798-0778-3C6F69C216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892"/>
    </mc:Choice>
    <mc:Fallback xmlns="">
      <p:transition spd="slow" advTm="1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813DB-37E1-DCA8-8D1E-5D9E6F1EDD93}"/>
              </a:ext>
            </a:extLst>
          </p:cNvPr>
          <p:cNvPicPr>
            <a:picLocks noChangeAspect="1"/>
          </p:cNvPicPr>
          <p:nvPr/>
        </p:nvPicPr>
        <p:blipFill>
          <a:blip r:embed="rId2"/>
          <a:stretch>
            <a:fillRect/>
          </a:stretch>
        </p:blipFill>
        <p:spPr>
          <a:xfrm>
            <a:off x="1" y="-1642844"/>
            <a:ext cx="12192000" cy="8500844"/>
          </a:xfrm>
          <a:prstGeom prst="rect">
            <a:avLst/>
          </a:prstGeom>
        </p:spPr>
      </p:pic>
      <p:sp>
        <p:nvSpPr>
          <p:cNvPr id="4" name="TextBox 3">
            <a:extLst>
              <a:ext uri="{FF2B5EF4-FFF2-40B4-BE49-F238E27FC236}">
                <a16:creationId xmlns:a16="http://schemas.microsoft.com/office/drawing/2014/main" id="{6376E5BF-EF17-00CE-51DE-0701AFB7C754}"/>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པའུ་ལུའི་ཕྱིར་བཞོན་པ་གྲ་སྒྲིག་བྱས་ནས་སྤྱི་ཁྱབ་ཕེ་ལིག་གི་རྩར་ཉེན་ཁ་མེད་པར་སྐྱོལ་ཞིག་”ཅེས་བཤད།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24Provide mounts for Paul to take him safely to Governor Felix.”</a:t>
            </a:r>
            <a:endParaRPr lang="en-IN" dirty="0"/>
          </a:p>
        </p:txBody>
      </p:sp>
      <p:pic>
        <p:nvPicPr>
          <p:cNvPr id="12" name="Audio 11">
            <a:hlinkClick r:id="" action="ppaction://media"/>
            <a:extLst>
              <a:ext uri="{FF2B5EF4-FFF2-40B4-BE49-F238E27FC236}">
                <a16:creationId xmlns:a16="http://schemas.microsoft.com/office/drawing/2014/main" id="{4D9DDE5E-4AF5-25AB-59D7-69D34462B2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100"/>
    </mc:Choice>
    <mc:Fallback xmlns="">
      <p:transition spd="slow" advTm="8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7088</TotalTime>
  <Words>1120</Words>
  <Application>Microsoft Office PowerPoint</Application>
  <PresentationFormat>Widescreen</PresentationFormat>
  <Paragraphs>71</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55-6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2024-07-26T04:28:52Z</dcterms:modified>
</cp:coreProperties>
</file>