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08D0F6-961A-4FBE-BF93-750875D5D5B1}" v="1" dt="2024-07-26T03:01:53.4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7948" autoAdjust="0"/>
  </p:normalViewPr>
  <p:slideViewPr>
    <p:cSldViewPr snapToGrid="0">
      <p:cViewPr varScale="1">
        <p:scale>
          <a:sx n="78" d="100"/>
          <a:sy n="78" d="100"/>
        </p:scale>
        <p:origin x="878"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BEDE416F-EECC-40B4-9058-122650CB4B3E}"/>
    <pc:docChg chg="undo redo custSel modSld">
      <pc:chgData name="Leonie Smith" userId="fed1330f33f5650e" providerId="LiveId" clId="{BEDE416F-EECC-40B4-9058-122650CB4B3E}" dt="2023-02-27T12:39:49.187" v="122" actId="20577"/>
      <pc:docMkLst>
        <pc:docMk/>
      </pc:docMkLst>
      <pc:sldChg chg="addSp delSp modSp mod">
        <pc:chgData name="Leonie Smith" userId="fed1330f33f5650e" providerId="LiveId" clId="{BEDE416F-EECC-40B4-9058-122650CB4B3E}" dt="2023-02-27T12:32:13.622" v="32" actId="21"/>
        <pc:sldMkLst>
          <pc:docMk/>
          <pc:sldMk cId="3788111665" sldId="258"/>
        </pc:sldMkLst>
        <pc:spChg chg="add del mod">
          <ac:chgData name="Leonie Smith" userId="fed1330f33f5650e" providerId="LiveId" clId="{BEDE416F-EECC-40B4-9058-122650CB4B3E}" dt="2023-02-27T12:32:13.622" v="32" actId="21"/>
          <ac:spMkLst>
            <pc:docMk/>
            <pc:sldMk cId="3788111665" sldId="258"/>
            <ac:spMk id="4" creationId="{3942AC83-B162-AB0A-D5CD-F5C91C54AB03}"/>
          </ac:spMkLst>
        </pc:spChg>
        <pc:spChg chg="add mod">
          <ac:chgData name="Leonie Smith" userId="fed1330f33f5650e" providerId="LiveId" clId="{BEDE416F-EECC-40B4-9058-122650CB4B3E}" dt="2023-02-27T12:30:39.463" v="13"/>
          <ac:spMkLst>
            <pc:docMk/>
            <pc:sldMk cId="3788111665" sldId="258"/>
            <ac:spMk id="5" creationId="{226D2A8C-C096-3DD9-1252-8189AE67FC3D}"/>
          </ac:spMkLst>
        </pc:spChg>
      </pc:sldChg>
      <pc:sldChg chg="addSp modSp mod">
        <pc:chgData name="Leonie Smith" userId="fed1330f33f5650e" providerId="LiveId" clId="{BEDE416F-EECC-40B4-9058-122650CB4B3E}" dt="2023-02-27T12:30:32.356" v="12" actId="14100"/>
        <pc:sldMkLst>
          <pc:docMk/>
          <pc:sldMk cId="4120481681" sldId="270"/>
        </pc:sldMkLst>
        <pc:spChg chg="add mod">
          <ac:chgData name="Leonie Smith" userId="fed1330f33f5650e" providerId="LiveId" clId="{BEDE416F-EECC-40B4-9058-122650CB4B3E}" dt="2023-02-27T12:30:32.356" v="12" actId="14100"/>
          <ac:spMkLst>
            <pc:docMk/>
            <pc:sldMk cId="4120481681" sldId="270"/>
            <ac:spMk id="4" creationId="{D6337E32-1046-79BC-2925-33D8D61426F4}"/>
          </ac:spMkLst>
        </pc:spChg>
      </pc:sldChg>
      <pc:sldChg chg="addSp delSp modSp mod">
        <pc:chgData name="Leonie Smith" userId="fed1330f33f5650e" providerId="LiveId" clId="{BEDE416F-EECC-40B4-9058-122650CB4B3E}" dt="2023-02-27T12:36:52.230" v="71" actId="20577"/>
        <pc:sldMkLst>
          <pc:docMk/>
          <pc:sldMk cId="939110669" sldId="271"/>
        </pc:sldMkLst>
        <pc:spChg chg="add del mod">
          <ac:chgData name="Leonie Smith" userId="fed1330f33f5650e" providerId="LiveId" clId="{BEDE416F-EECC-40B4-9058-122650CB4B3E}" dt="2023-02-27T12:36:52.230" v="71" actId="20577"/>
          <ac:spMkLst>
            <pc:docMk/>
            <pc:sldMk cId="939110669" sldId="271"/>
            <ac:spMk id="6" creationId="{D2070F68-9893-1F22-366C-B0362BCC6CB8}"/>
          </ac:spMkLst>
        </pc:spChg>
      </pc:sldChg>
      <pc:sldChg chg="addSp modSp mod">
        <pc:chgData name="Leonie Smith" userId="fed1330f33f5650e" providerId="LiveId" clId="{BEDE416F-EECC-40B4-9058-122650CB4B3E}" dt="2023-02-27T12:37:05.564" v="78" actId="20577"/>
        <pc:sldMkLst>
          <pc:docMk/>
          <pc:sldMk cId="4024569785" sldId="272"/>
        </pc:sldMkLst>
        <pc:spChg chg="add mod">
          <ac:chgData name="Leonie Smith" userId="fed1330f33f5650e" providerId="LiveId" clId="{BEDE416F-EECC-40B4-9058-122650CB4B3E}" dt="2023-02-27T12:37:05.564" v="78" actId="20577"/>
          <ac:spMkLst>
            <pc:docMk/>
            <pc:sldMk cId="4024569785" sldId="272"/>
            <ac:spMk id="4" creationId="{4A39F1CB-F117-2F17-A8EE-3B7D96EB4956}"/>
          </ac:spMkLst>
        </pc:spChg>
      </pc:sldChg>
      <pc:sldChg chg="addSp delSp modSp mod">
        <pc:chgData name="Leonie Smith" userId="fed1330f33f5650e" providerId="LiveId" clId="{BEDE416F-EECC-40B4-9058-122650CB4B3E}" dt="2023-02-27T12:37:28.855" v="82" actId="1076"/>
        <pc:sldMkLst>
          <pc:docMk/>
          <pc:sldMk cId="487179600" sldId="273"/>
        </pc:sldMkLst>
        <pc:spChg chg="add del mod">
          <ac:chgData name="Leonie Smith" userId="fed1330f33f5650e" providerId="LiveId" clId="{BEDE416F-EECC-40B4-9058-122650CB4B3E}" dt="2023-02-27T12:32:08.268" v="29"/>
          <ac:spMkLst>
            <pc:docMk/>
            <pc:sldMk cId="487179600" sldId="273"/>
            <ac:spMk id="4" creationId="{18A9A78A-C606-674F-D848-1E636F778B2C}"/>
          </ac:spMkLst>
        </pc:spChg>
        <pc:spChg chg="add mod">
          <ac:chgData name="Leonie Smith" userId="fed1330f33f5650e" providerId="LiveId" clId="{BEDE416F-EECC-40B4-9058-122650CB4B3E}" dt="2023-02-27T12:37:28.855" v="82" actId="1076"/>
          <ac:spMkLst>
            <pc:docMk/>
            <pc:sldMk cId="487179600" sldId="273"/>
            <ac:spMk id="5" creationId="{C2B127B8-A6BE-2E42-006D-01F5911A7FC6}"/>
          </ac:spMkLst>
        </pc:spChg>
      </pc:sldChg>
      <pc:sldChg chg="addSp delSp modSp mod">
        <pc:chgData name="Leonie Smith" userId="fed1330f33f5650e" providerId="LiveId" clId="{BEDE416F-EECC-40B4-9058-122650CB4B3E}" dt="2023-02-27T12:37:40.242" v="85" actId="20577"/>
        <pc:sldMkLst>
          <pc:docMk/>
          <pc:sldMk cId="2168401200" sldId="274"/>
        </pc:sldMkLst>
        <pc:spChg chg="add del mod">
          <ac:chgData name="Leonie Smith" userId="fed1330f33f5650e" providerId="LiveId" clId="{BEDE416F-EECC-40B4-9058-122650CB4B3E}" dt="2023-02-27T12:32:07.187" v="28"/>
          <ac:spMkLst>
            <pc:docMk/>
            <pc:sldMk cId="2168401200" sldId="274"/>
            <ac:spMk id="4" creationId="{38022973-62B4-FB69-D8A4-8B2473083EE1}"/>
          </ac:spMkLst>
        </pc:spChg>
        <pc:spChg chg="add mod">
          <ac:chgData name="Leonie Smith" userId="fed1330f33f5650e" providerId="LiveId" clId="{BEDE416F-EECC-40B4-9058-122650CB4B3E}" dt="2023-02-27T12:37:40.242" v="85" actId="20577"/>
          <ac:spMkLst>
            <pc:docMk/>
            <pc:sldMk cId="2168401200" sldId="274"/>
            <ac:spMk id="5" creationId="{F56E4D3B-D56F-09D2-4E6D-57E6EAC2C385}"/>
          </ac:spMkLst>
        </pc:spChg>
      </pc:sldChg>
      <pc:sldChg chg="addSp delSp modSp mod">
        <pc:chgData name="Leonie Smith" userId="fed1330f33f5650e" providerId="LiveId" clId="{BEDE416F-EECC-40B4-9058-122650CB4B3E}" dt="2023-02-27T12:37:49.213" v="87" actId="20577"/>
        <pc:sldMkLst>
          <pc:docMk/>
          <pc:sldMk cId="2996969115" sldId="275"/>
        </pc:sldMkLst>
        <pc:spChg chg="add del mod">
          <ac:chgData name="Leonie Smith" userId="fed1330f33f5650e" providerId="LiveId" clId="{BEDE416F-EECC-40B4-9058-122650CB4B3E}" dt="2023-02-27T12:32:06.058" v="27"/>
          <ac:spMkLst>
            <pc:docMk/>
            <pc:sldMk cId="2996969115" sldId="275"/>
            <ac:spMk id="4" creationId="{451E1B0D-838B-1DBF-0105-CA1893D865CE}"/>
          </ac:spMkLst>
        </pc:spChg>
        <pc:spChg chg="add mod">
          <ac:chgData name="Leonie Smith" userId="fed1330f33f5650e" providerId="LiveId" clId="{BEDE416F-EECC-40B4-9058-122650CB4B3E}" dt="2023-02-27T12:37:49.213" v="87" actId="20577"/>
          <ac:spMkLst>
            <pc:docMk/>
            <pc:sldMk cId="2996969115" sldId="275"/>
            <ac:spMk id="5" creationId="{AC19B36B-250B-8F5F-71B1-F9094024A519}"/>
          </ac:spMkLst>
        </pc:spChg>
      </pc:sldChg>
      <pc:sldChg chg="addSp modSp mod">
        <pc:chgData name="Leonie Smith" userId="fed1330f33f5650e" providerId="LiveId" clId="{BEDE416F-EECC-40B4-9058-122650CB4B3E}" dt="2023-02-27T12:38:00.435" v="89" actId="20577"/>
        <pc:sldMkLst>
          <pc:docMk/>
          <pc:sldMk cId="2390376940" sldId="276"/>
        </pc:sldMkLst>
        <pc:spChg chg="add mod">
          <ac:chgData name="Leonie Smith" userId="fed1330f33f5650e" providerId="LiveId" clId="{BEDE416F-EECC-40B4-9058-122650CB4B3E}" dt="2023-02-27T12:38:00.435" v="89" actId="20577"/>
          <ac:spMkLst>
            <pc:docMk/>
            <pc:sldMk cId="2390376940" sldId="276"/>
            <ac:spMk id="4" creationId="{B28FAFF1-46A9-C130-C253-0AC0BDEBE605}"/>
          </ac:spMkLst>
        </pc:spChg>
      </pc:sldChg>
      <pc:sldChg chg="addSp delSp modSp mod">
        <pc:chgData name="Leonie Smith" userId="fed1330f33f5650e" providerId="LiveId" clId="{BEDE416F-EECC-40B4-9058-122650CB4B3E}" dt="2023-02-27T12:38:10.690" v="94" actId="20577"/>
        <pc:sldMkLst>
          <pc:docMk/>
          <pc:sldMk cId="4265919077" sldId="277"/>
        </pc:sldMkLst>
        <pc:spChg chg="add del mod">
          <ac:chgData name="Leonie Smith" userId="fed1330f33f5650e" providerId="LiveId" clId="{BEDE416F-EECC-40B4-9058-122650CB4B3E}" dt="2023-02-27T12:32:05.563" v="26"/>
          <ac:spMkLst>
            <pc:docMk/>
            <pc:sldMk cId="4265919077" sldId="277"/>
            <ac:spMk id="4" creationId="{9F5F2328-B577-0C30-58AC-BB9E2C097B20}"/>
          </ac:spMkLst>
        </pc:spChg>
        <pc:spChg chg="add mod">
          <ac:chgData name="Leonie Smith" userId="fed1330f33f5650e" providerId="LiveId" clId="{BEDE416F-EECC-40B4-9058-122650CB4B3E}" dt="2023-02-27T12:38:10.690" v="94" actId="20577"/>
          <ac:spMkLst>
            <pc:docMk/>
            <pc:sldMk cId="4265919077" sldId="277"/>
            <ac:spMk id="5" creationId="{1C05D0E5-BB3B-63E4-CC08-20B1454D38C0}"/>
          </ac:spMkLst>
        </pc:spChg>
      </pc:sldChg>
      <pc:sldChg chg="addSp delSp modSp mod">
        <pc:chgData name="Leonie Smith" userId="fed1330f33f5650e" providerId="LiveId" clId="{BEDE416F-EECC-40B4-9058-122650CB4B3E}" dt="2023-02-27T12:38:19.583" v="96" actId="20577"/>
        <pc:sldMkLst>
          <pc:docMk/>
          <pc:sldMk cId="210266664" sldId="278"/>
        </pc:sldMkLst>
        <pc:spChg chg="add del mod">
          <ac:chgData name="Leonie Smith" userId="fed1330f33f5650e" providerId="LiveId" clId="{BEDE416F-EECC-40B4-9058-122650CB4B3E}" dt="2023-02-27T12:32:05.158" v="25"/>
          <ac:spMkLst>
            <pc:docMk/>
            <pc:sldMk cId="210266664" sldId="278"/>
            <ac:spMk id="4" creationId="{82773CA0-113B-D953-FBF4-99F3E629E37D}"/>
          </ac:spMkLst>
        </pc:spChg>
        <pc:spChg chg="add del mod">
          <ac:chgData name="Leonie Smith" userId="fed1330f33f5650e" providerId="LiveId" clId="{BEDE416F-EECC-40B4-9058-122650CB4B3E}" dt="2023-02-27T12:33:27.699" v="45"/>
          <ac:spMkLst>
            <pc:docMk/>
            <pc:sldMk cId="210266664" sldId="278"/>
            <ac:spMk id="5" creationId="{A56C6D26-B06F-E7B9-CA7C-5ABD8099449B}"/>
          </ac:spMkLst>
        </pc:spChg>
        <pc:spChg chg="add mod">
          <ac:chgData name="Leonie Smith" userId="fed1330f33f5650e" providerId="LiveId" clId="{BEDE416F-EECC-40B4-9058-122650CB4B3E}" dt="2023-02-27T12:38:19.583" v="96" actId="20577"/>
          <ac:spMkLst>
            <pc:docMk/>
            <pc:sldMk cId="210266664" sldId="278"/>
            <ac:spMk id="6" creationId="{8389415D-0970-33A9-2771-5924355C713F}"/>
          </ac:spMkLst>
        </pc:spChg>
      </pc:sldChg>
      <pc:sldChg chg="addSp modSp mod">
        <pc:chgData name="Leonie Smith" userId="fed1330f33f5650e" providerId="LiveId" clId="{BEDE416F-EECC-40B4-9058-122650CB4B3E}" dt="2023-02-27T12:38:33.064" v="101" actId="20577"/>
        <pc:sldMkLst>
          <pc:docMk/>
          <pc:sldMk cId="888433145" sldId="279"/>
        </pc:sldMkLst>
        <pc:spChg chg="add mod">
          <ac:chgData name="Leonie Smith" userId="fed1330f33f5650e" providerId="LiveId" clId="{BEDE416F-EECC-40B4-9058-122650CB4B3E}" dt="2023-02-27T12:38:33.064" v="101" actId="20577"/>
          <ac:spMkLst>
            <pc:docMk/>
            <pc:sldMk cId="888433145" sldId="279"/>
            <ac:spMk id="4" creationId="{1AC08BA5-C2C5-C671-959B-1163F63C61EC}"/>
          </ac:spMkLst>
        </pc:spChg>
      </pc:sldChg>
      <pc:sldChg chg="addSp modSp mod">
        <pc:chgData name="Leonie Smith" userId="fed1330f33f5650e" providerId="LiveId" clId="{BEDE416F-EECC-40B4-9058-122650CB4B3E}" dt="2023-02-27T12:38:41.431" v="103" actId="20577"/>
        <pc:sldMkLst>
          <pc:docMk/>
          <pc:sldMk cId="791300187" sldId="280"/>
        </pc:sldMkLst>
        <pc:spChg chg="add mod">
          <ac:chgData name="Leonie Smith" userId="fed1330f33f5650e" providerId="LiveId" clId="{BEDE416F-EECC-40B4-9058-122650CB4B3E}" dt="2023-02-27T12:38:41.431" v="103" actId="20577"/>
          <ac:spMkLst>
            <pc:docMk/>
            <pc:sldMk cId="791300187" sldId="280"/>
            <ac:spMk id="3" creationId="{9E2AD29C-B7BA-EC4A-1B08-B9A8C8D64434}"/>
          </ac:spMkLst>
        </pc:spChg>
      </pc:sldChg>
      <pc:sldChg chg="addSp modSp mod">
        <pc:chgData name="Leonie Smith" userId="fed1330f33f5650e" providerId="LiveId" clId="{BEDE416F-EECC-40B4-9058-122650CB4B3E}" dt="2023-02-27T12:38:48.645" v="105" actId="20577"/>
        <pc:sldMkLst>
          <pc:docMk/>
          <pc:sldMk cId="1126511635" sldId="282"/>
        </pc:sldMkLst>
        <pc:spChg chg="add mod">
          <ac:chgData name="Leonie Smith" userId="fed1330f33f5650e" providerId="LiveId" clId="{BEDE416F-EECC-40B4-9058-122650CB4B3E}" dt="2023-02-27T12:38:48.645" v="105" actId="20577"/>
          <ac:spMkLst>
            <pc:docMk/>
            <pc:sldMk cId="1126511635" sldId="282"/>
            <ac:spMk id="3" creationId="{EBE9960B-CBAF-BB6E-2BB8-BCE78341B0DA}"/>
          </ac:spMkLst>
        </pc:spChg>
      </pc:sldChg>
      <pc:sldChg chg="addSp modSp mod">
        <pc:chgData name="Leonie Smith" userId="fed1330f33f5650e" providerId="LiveId" clId="{BEDE416F-EECC-40B4-9058-122650CB4B3E}" dt="2023-02-27T12:39:02.520" v="110" actId="20577"/>
        <pc:sldMkLst>
          <pc:docMk/>
          <pc:sldMk cId="3922583308" sldId="284"/>
        </pc:sldMkLst>
        <pc:spChg chg="add mod">
          <ac:chgData name="Leonie Smith" userId="fed1330f33f5650e" providerId="LiveId" clId="{BEDE416F-EECC-40B4-9058-122650CB4B3E}" dt="2023-02-27T12:39:02.520" v="110" actId="20577"/>
          <ac:spMkLst>
            <pc:docMk/>
            <pc:sldMk cId="3922583308" sldId="284"/>
            <ac:spMk id="4" creationId="{41055A1F-629E-A0A3-35D9-C32934A26A6F}"/>
          </ac:spMkLst>
        </pc:spChg>
      </pc:sldChg>
      <pc:sldChg chg="addSp delSp modSp mod">
        <pc:chgData name="Leonie Smith" userId="fed1330f33f5650e" providerId="LiveId" clId="{BEDE416F-EECC-40B4-9058-122650CB4B3E}" dt="2023-02-27T12:39:11.820" v="112" actId="20577"/>
        <pc:sldMkLst>
          <pc:docMk/>
          <pc:sldMk cId="1850742486" sldId="286"/>
        </pc:sldMkLst>
        <pc:spChg chg="add del mod">
          <ac:chgData name="Leonie Smith" userId="fed1330f33f5650e" providerId="LiveId" clId="{BEDE416F-EECC-40B4-9058-122650CB4B3E}" dt="2023-02-27T12:34:34.058" v="58"/>
          <ac:spMkLst>
            <pc:docMk/>
            <pc:sldMk cId="1850742486" sldId="286"/>
            <ac:spMk id="4" creationId="{39197A3E-5EB1-E37C-5F09-D4D7C6CAC698}"/>
          </ac:spMkLst>
        </pc:spChg>
        <pc:spChg chg="add mod">
          <ac:chgData name="Leonie Smith" userId="fed1330f33f5650e" providerId="LiveId" clId="{BEDE416F-EECC-40B4-9058-122650CB4B3E}" dt="2023-02-27T12:39:11.820" v="112" actId="20577"/>
          <ac:spMkLst>
            <pc:docMk/>
            <pc:sldMk cId="1850742486" sldId="286"/>
            <ac:spMk id="5" creationId="{3FC7279B-49E1-D47E-0985-F1C5F193F6E4}"/>
          </ac:spMkLst>
        </pc:spChg>
      </pc:sldChg>
      <pc:sldChg chg="addSp modSp mod">
        <pc:chgData name="Leonie Smith" userId="fed1330f33f5650e" providerId="LiveId" clId="{BEDE416F-EECC-40B4-9058-122650CB4B3E}" dt="2023-02-27T12:39:18.492" v="114" actId="20577"/>
        <pc:sldMkLst>
          <pc:docMk/>
          <pc:sldMk cId="1828872212" sldId="288"/>
        </pc:sldMkLst>
        <pc:spChg chg="add mod">
          <ac:chgData name="Leonie Smith" userId="fed1330f33f5650e" providerId="LiveId" clId="{BEDE416F-EECC-40B4-9058-122650CB4B3E}" dt="2023-02-27T12:39:18.492" v="114" actId="20577"/>
          <ac:spMkLst>
            <pc:docMk/>
            <pc:sldMk cId="1828872212" sldId="288"/>
            <ac:spMk id="4" creationId="{FF247396-BBAB-CD04-F6D5-0B177FD27986}"/>
          </ac:spMkLst>
        </pc:spChg>
      </pc:sldChg>
      <pc:sldChg chg="addSp delSp modSp mod">
        <pc:chgData name="Leonie Smith" userId="fed1330f33f5650e" providerId="LiveId" clId="{BEDE416F-EECC-40B4-9058-122650CB4B3E}" dt="2023-02-27T12:39:25.705" v="116" actId="20577"/>
        <pc:sldMkLst>
          <pc:docMk/>
          <pc:sldMk cId="1292473336" sldId="290"/>
        </pc:sldMkLst>
        <pc:spChg chg="add del mod">
          <ac:chgData name="Leonie Smith" userId="fed1330f33f5650e" providerId="LiveId" clId="{BEDE416F-EECC-40B4-9058-122650CB4B3E}" dt="2023-02-27T12:32:04.732" v="24"/>
          <ac:spMkLst>
            <pc:docMk/>
            <pc:sldMk cId="1292473336" sldId="290"/>
            <ac:spMk id="4" creationId="{C13F6B7C-86C7-2278-EE92-A554B95F3FBB}"/>
          </ac:spMkLst>
        </pc:spChg>
        <pc:spChg chg="add del mod">
          <ac:chgData name="Leonie Smith" userId="fed1330f33f5650e" providerId="LiveId" clId="{BEDE416F-EECC-40B4-9058-122650CB4B3E}" dt="2023-02-27T12:33:47.607" v="50"/>
          <ac:spMkLst>
            <pc:docMk/>
            <pc:sldMk cId="1292473336" sldId="290"/>
            <ac:spMk id="5" creationId="{AB21894A-67F7-2C11-32D2-70BDC182DF41}"/>
          </ac:spMkLst>
        </pc:spChg>
        <pc:spChg chg="add mod">
          <ac:chgData name="Leonie Smith" userId="fed1330f33f5650e" providerId="LiveId" clId="{BEDE416F-EECC-40B4-9058-122650CB4B3E}" dt="2023-02-27T12:39:25.705" v="116" actId="20577"/>
          <ac:spMkLst>
            <pc:docMk/>
            <pc:sldMk cId="1292473336" sldId="290"/>
            <ac:spMk id="6" creationId="{51D5C567-2BF1-2B13-2AD0-215CDF34D4EC}"/>
          </ac:spMkLst>
        </pc:spChg>
      </pc:sldChg>
      <pc:sldChg chg="addSp delSp modSp mod">
        <pc:chgData name="Leonie Smith" userId="fed1330f33f5650e" providerId="LiveId" clId="{BEDE416F-EECC-40B4-9058-122650CB4B3E}" dt="2023-02-27T12:39:33.687" v="118" actId="20577"/>
        <pc:sldMkLst>
          <pc:docMk/>
          <pc:sldMk cId="1014080634" sldId="292"/>
        </pc:sldMkLst>
        <pc:spChg chg="add del mod">
          <ac:chgData name="Leonie Smith" userId="fed1330f33f5650e" providerId="LiveId" clId="{BEDE416F-EECC-40B4-9058-122650CB4B3E}" dt="2023-02-27T12:32:04.265" v="23"/>
          <ac:spMkLst>
            <pc:docMk/>
            <pc:sldMk cId="1014080634" sldId="292"/>
            <ac:spMk id="6" creationId="{6B92A24D-2C43-4087-7DDB-2CF89F5BB2BF}"/>
          </ac:spMkLst>
        </pc:spChg>
        <pc:spChg chg="add del mod">
          <ac:chgData name="Leonie Smith" userId="fed1330f33f5650e" providerId="LiveId" clId="{BEDE416F-EECC-40B4-9058-122650CB4B3E}" dt="2023-02-27T12:34:24.237" v="56"/>
          <ac:spMkLst>
            <pc:docMk/>
            <pc:sldMk cId="1014080634" sldId="292"/>
            <ac:spMk id="7" creationId="{F2EF7EF9-F2C6-42D6-E171-7897B6871770}"/>
          </ac:spMkLst>
        </pc:spChg>
        <pc:spChg chg="add mod">
          <ac:chgData name="Leonie Smith" userId="fed1330f33f5650e" providerId="LiveId" clId="{BEDE416F-EECC-40B4-9058-122650CB4B3E}" dt="2023-02-27T12:39:33.687" v="118" actId="20577"/>
          <ac:spMkLst>
            <pc:docMk/>
            <pc:sldMk cId="1014080634" sldId="292"/>
            <ac:spMk id="8" creationId="{569DF573-85F0-F785-BC23-C3E85753483B}"/>
          </ac:spMkLst>
        </pc:spChg>
      </pc:sldChg>
      <pc:sldChg chg="addSp modSp mod">
        <pc:chgData name="Leonie Smith" userId="fed1330f33f5650e" providerId="LiveId" clId="{BEDE416F-EECC-40B4-9058-122650CB4B3E}" dt="2023-02-27T12:39:42.240" v="120" actId="20577"/>
        <pc:sldMkLst>
          <pc:docMk/>
          <pc:sldMk cId="2859407553" sldId="294"/>
        </pc:sldMkLst>
        <pc:spChg chg="add mod">
          <ac:chgData name="Leonie Smith" userId="fed1330f33f5650e" providerId="LiveId" clId="{BEDE416F-EECC-40B4-9058-122650CB4B3E}" dt="2023-02-27T12:39:42.240" v="120" actId="20577"/>
          <ac:spMkLst>
            <pc:docMk/>
            <pc:sldMk cId="2859407553" sldId="294"/>
            <ac:spMk id="4" creationId="{B21ECD1C-F403-E922-A31E-73B559E2D7A7}"/>
          </ac:spMkLst>
        </pc:spChg>
      </pc:sldChg>
      <pc:sldChg chg="addSp modSp mod">
        <pc:chgData name="Leonie Smith" userId="fed1330f33f5650e" providerId="LiveId" clId="{BEDE416F-EECC-40B4-9058-122650CB4B3E}" dt="2023-02-27T12:39:49.187" v="122" actId="20577"/>
        <pc:sldMkLst>
          <pc:docMk/>
          <pc:sldMk cId="566030228" sldId="297"/>
        </pc:sldMkLst>
        <pc:spChg chg="add mod">
          <ac:chgData name="Leonie Smith" userId="fed1330f33f5650e" providerId="LiveId" clId="{BEDE416F-EECC-40B4-9058-122650CB4B3E}" dt="2023-02-27T12:39:49.187" v="122" actId="20577"/>
          <ac:spMkLst>
            <pc:docMk/>
            <pc:sldMk cId="566030228" sldId="297"/>
            <ac:spMk id="2" creationId="{793451DA-2E4C-E522-EBC6-217EE62A8FE9}"/>
          </ac:spMkLst>
        </pc:spChg>
      </pc:sldChg>
    </pc:docChg>
  </pc:docChgLst>
  <pc:docChgLst>
    <pc:chgData name="Leonie Smith" userId="fed1330f33f5650e" providerId="LiveId" clId="{EB8BB0F9-3D4E-44D9-9A6B-B6CD1A19BD44}"/>
    <pc:docChg chg="custSel modSld">
      <pc:chgData name="Leonie Smith" userId="fed1330f33f5650e" providerId="LiveId" clId="{EB8BB0F9-3D4E-44D9-9A6B-B6CD1A19BD44}" dt="2023-05-16T04:49:02.224" v="152" actId="5793"/>
      <pc:docMkLst>
        <pc:docMk/>
      </pc:docMkLst>
      <pc:sldChg chg="addSp modSp modNotesTx">
        <pc:chgData name="Leonie Smith" userId="fed1330f33f5650e" providerId="LiveId" clId="{EB8BB0F9-3D4E-44D9-9A6B-B6CD1A19BD44}" dt="2023-05-16T04:49:02.224" v="152" actId="5793"/>
        <pc:sldMkLst>
          <pc:docMk/>
          <pc:sldMk cId="1499918570" sldId="257"/>
        </pc:sldMkLst>
        <pc:picChg chg="add mod">
          <ac:chgData name="Leonie Smith" userId="fed1330f33f5650e" providerId="LiveId" clId="{EB8BB0F9-3D4E-44D9-9A6B-B6CD1A19BD44}" dt="2023-05-12T03:54:43.775" v="0"/>
          <ac:picMkLst>
            <pc:docMk/>
            <pc:sldMk cId="1499918570" sldId="257"/>
            <ac:picMk id="8" creationId="{78371ADA-0E96-D1E2-D257-AFED3C79B977}"/>
          </ac:picMkLst>
        </pc:picChg>
      </pc:sldChg>
      <pc:sldChg chg="addSp delSp modSp mod modTransition modAnim">
        <pc:chgData name="Leonie Smith" userId="fed1330f33f5650e" providerId="LiveId" clId="{EB8BB0F9-3D4E-44D9-9A6B-B6CD1A19BD44}" dt="2023-05-12T03:55:20.865" v="4"/>
        <pc:sldMkLst>
          <pc:docMk/>
          <pc:sldMk cId="454763615" sldId="259"/>
        </pc:sldMkLst>
        <pc:picChg chg="add del mod">
          <ac:chgData name="Leonie Smith" userId="fed1330f33f5650e" providerId="LiveId" clId="{EB8BB0F9-3D4E-44D9-9A6B-B6CD1A19BD44}" dt="2023-05-12T03:55:12.576" v="3"/>
          <ac:picMkLst>
            <pc:docMk/>
            <pc:sldMk cId="454763615" sldId="259"/>
            <ac:picMk id="8" creationId="{226367B5-583D-83B7-B263-2A62A05F0A5A}"/>
          </ac:picMkLst>
        </pc:picChg>
        <pc:picChg chg="add del mod">
          <ac:chgData name="Leonie Smith" userId="fed1330f33f5650e" providerId="LiveId" clId="{EB8BB0F9-3D4E-44D9-9A6B-B6CD1A19BD44}" dt="2023-05-12T03:55:20.865" v="4"/>
          <ac:picMkLst>
            <pc:docMk/>
            <pc:sldMk cId="454763615" sldId="259"/>
            <ac:picMk id="11" creationId="{FBAB9096-F3AB-99F6-74E0-B85983493B85}"/>
          </ac:picMkLst>
        </pc:picChg>
        <pc:picChg chg="add mod">
          <ac:chgData name="Leonie Smith" userId="fed1330f33f5650e" providerId="LiveId" clId="{EB8BB0F9-3D4E-44D9-9A6B-B6CD1A19BD44}" dt="2023-05-12T03:55:20.865" v="4"/>
          <ac:picMkLst>
            <pc:docMk/>
            <pc:sldMk cId="454763615" sldId="259"/>
            <ac:picMk id="12" creationId="{75E0C91A-AE0D-5AB9-362D-8F5208842074}"/>
          </ac:picMkLst>
        </pc:picChg>
      </pc:sldChg>
      <pc:sldChg chg="addSp modSp">
        <pc:chgData name="Leonie Smith" userId="fed1330f33f5650e" providerId="LiveId" clId="{EB8BB0F9-3D4E-44D9-9A6B-B6CD1A19BD44}" dt="2023-05-12T03:56:56.691" v="5"/>
        <pc:sldMkLst>
          <pc:docMk/>
          <pc:sldMk cId="2346136586" sldId="260"/>
        </pc:sldMkLst>
        <pc:picChg chg="add mod">
          <ac:chgData name="Leonie Smith" userId="fed1330f33f5650e" providerId="LiveId" clId="{EB8BB0F9-3D4E-44D9-9A6B-B6CD1A19BD44}" dt="2023-05-12T03:56:56.691" v="5"/>
          <ac:picMkLst>
            <pc:docMk/>
            <pc:sldMk cId="2346136586" sldId="260"/>
            <ac:picMk id="8" creationId="{647CB689-DA50-EBD2-069C-C95298A1277C}"/>
          </ac:picMkLst>
        </pc:picChg>
      </pc:sldChg>
      <pc:sldChg chg="addSp delSp modSp mod modTransition modAnim">
        <pc:chgData name="Leonie Smith" userId="fed1330f33f5650e" providerId="LiveId" clId="{EB8BB0F9-3D4E-44D9-9A6B-B6CD1A19BD44}" dt="2023-05-12T03:59:14.124" v="9"/>
        <pc:sldMkLst>
          <pc:docMk/>
          <pc:sldMk cId="4037329247" sldId="261"/>
        </pc:sldMkLst>
        <pc:picChg chg="add del mod">
          <ac:chgData name="Leonie Smith" userId="fed1330f33f5650e" providerId="LiveId" clId="{EB8BB0F9-3D4E-44D9-9A6B-B6CD1A19BD44}" dt="2023-05-12T03:58:50.598" v="8"/>
          <ac:picMkLst>
            <pc:docMk/>
            <pc:sldMk cId="4037329247" sldId="261"/>
            <ac:picMk id="8" creationId="{5D40EE97-4CA0-7152-AA03-42459B267433}"/>
          </ac:picMkLst>
        </pc:picChg>
        <pc:picChg chg="add del mod">
          <ac:chgData name="Leonie Smith" userId="fed1330f33f5650e" providerId="LiveId" clId="{EB8BB0F9-3D4E-44D9-9A6B-B6CD1A19BD44}" dt="2023-05-12T03:59:14.124" v="9"/>
          <ac:picMkLst>
            <pc:docMk/>
            <pc:sldMk cId="4037329247" sldId="261"/>
            <ac:picMk id="12" creationId="{F6724651-FDFE-EC2D-38AD-83C8F1487B4B}"/>
          </ac:picMkLst>
        </pc:picChg>
        <pc:picChg chg="add mod">
          <ac:chgData name="Leonie Smith" userId="fed1330f33f5650e" providerId="LiveId" clId="{EB8BB0F9-3D4E-44D9-9A6B-B6CD1A19BD44}" dt="2023-05-12T03:59:14.124" v="9"/>
          <ac:picMkLst>
            <pc:docMk/>
            <pc:sldMk cId="4037329247" sldId="261"/>
            <ac:picMk id="13" creationId="{5739873D-9D49-330D-7059-A51DA6E7C9F5}"/>
          </ac:picMkLst>
        </pc:picChg>
      </pc:sldChg>
      <pc:sldChg chg="addSp delSp modSp mod modTransition modAnim">
        <pc:chgData name="Leonie Smith" userId="fed1330f33f5650e" providerId="LiveId" clId="{EB8BB0F9-3D4E-44D9-9A6B-B6CD1A19BD44}" dt="2023-05-12T04:03:26.668" v="22"/>
        <pc:sldMkLst>
          <pc:docMk/>
          <pc:sldMk cId="1909638311" sldId="262"/>
        </pc:sldMkLst>
        <pc:picChg chg="add del mod">
          <ac:chgData name="Leonie Smith" userId="fed1330f33f5650e" providerId="LiveId" clId="{EB8BB0F9-3D4E-44D9-9A6B-B6CD1A19BD44}" dt="2023-05-12T04:00:18.083" v="12"/>
          <ac:picMkLst>
            <pc:docMk/>
            <pc:sldMk cId="1909638311" sldId="262"/>
            <ac:picMk id="8" creationId="{B8EE14AE-796E-B868-879E-D27A8A41B2D6}"/>
          </ac:picMkLst>
        </pc:picChg>
        <pc:picChg chg="add del mod">
          <ac:chgData name="Leonie Smith" userId="fed1330f33f5650e" providerId="LiveId" clId="{EB8BB0F9-3D4E-44D9-9A6B-B6CD1A19BD44}" dt="2023-05-12T04:00:37.239" v="13"/>
          <ac:picMkLst>
            <pc:docMk/>
            <pc:sldMk cId="1909638311" sldId="262"/>
            <ac:picMk id="11" creationId="{27FD0CEA-60DE-4412-EF9E-1B7034592E02}"/>
          </ac:picMkLst>
        </pc:picChg>
        <pc:picChg chg="add del mod">
          <ac:chgData name="Leonie Smith" userId="fed1330f33f5650e" providerId="LiveId" clId="{EB8BB0F9-3D4E-44D9-9A6B-B6CD1A19BD44}" dt="2023-05-12T04:00:50.106" v="15"/>
          <ac:picMkLst>
            <pc:docMk/>
            <pc:sldMk cId="1909638311" sldId="262"/>
            <ac:picMk id="12" creationId="{64C7A90F-035D-DDFB-7F44-BE085BB63E60}"/>
          </ac:picMkLst>
        </pc:picChg>
        <pc:picChg chg="add del mod ord">
          <ac:chgData name="Leonie Smith" userId="fed1330f33f5650e" providerId="LiveId" clId="{EB8BB0F9-3D4E-44D9-9A6B-B6CD1A19BD44}" dt="2023-05-12T04:01:04.416" v="16"/>
          <ac:picMkLst>
            <pc:docMk/>
            <pc:sldMk cId="1909638311" sldId="262"/>
            <ac:picMk id="15" creationId="{90E38D85-86AF-FCF9-CC82-028FD02FE3BB}"/>
          </ac:picMkLst>
        </pc:picChg>
        <pc:picChg chg="add del mod">
          <ac:chgData name="Leonie Smith" userId="fed1330f33f5650e" providerId="LiveId" clId="{EB8BB0F9-3D4E-44D9-9A6B-B6CD1A19BD44}" dt="2023-05-12T04:02:21.699" v="18"/>
          <ac:picMkLst>
            <pc:docMk/>
            <pc:sldMk cId="1909638311" sldId="262"/>
            <ac:picMk id="16" creationId="{3720AB41-65EB-6916-EF0E-F809C4B3DD2F}"/>
          </ac:picMkLst>
        </pc:picChg>
        <pc:picChg chg="add del mod ord">
          <ac:chgData name="Leonie Smith" userId="fed1330f33f5650e" providerId="LiveId" clId="{EB8BB0F9-3D4E-44D9-9A6B-B6CD1A19BD44}" dt="2023-05-12T04:02:44.953" v="19"/>
          <ac:picMkLst>
            <pc:docMk/>
            <pc:sldMk cId="1909638311" sldId="262"/>
            <ac:picMk id="19" creationId="{C9B9C22F-829F-FE6D-794D-D2D472BBE46F}"/>
          </ac:picMkLst>
        </pc:picChg>
        <pc:picChg chg="add del mod">
          <ac:chgData name="Leonie Smith" userId="fed1330f33f5650e" providerId="LiveId" clId="{EB8BB0F9-3D4E-44D9-9A6B-B6CD1A19BD44}" dt="2023-05-12T04:02:59.976" v="21"/>
          <ac:picMkLst>
            <pc:docMk/>
            <pc:sldMk cId="1909638311" sldId="262"/>
            <ac:picMk id="20" creationId="{CB1220D8-8C45-F163-2716-5FE07B2D1AD8}"/>
          </ac:picMkLst>
        </pc:picChg>
        <pc:picChg chg="add del mod ord">
          <ac:chgData name="Leonie Smith" userId="fed1330f33f5650e" providerId="LiveId" clId="{EB8BB0F9-3D4E-44D9-9A6B-B6CD1A19BD44}" dt="2023-05-12T04:03:26.668" v="22"/>
          <ac:picMkLst>
            <pc:docMk/>
            <pc:sldMk cId="1909638311" sldId="262"/>
            <ac:picMk id="23" creationId="{F967C910-9312-C770-C7DA-A3DED0F257E0}"/>
          </ac:picMkLst>
        </pc:picChg>
        <pc:picChg chg="add mod">
          <ac:chgData name="Leonie Smith" userId="fed1330f33f5650e" providerId="LiveId" clId="{EB8BB0F9-3D4E-44D9-9A6B-B6CD1A19BD44}" dt="2023-05-12T04:03:26.668" v="22"/>
          <ac:picMkLst>
            <pc:docMk/>
            <pc:sldMk cId="1909638311" sldId="262"/>
            <ac:picMk id="24" creationId="{7A25E146-29E8-903B-DCE3-9DB26784DEF7}"/>
          </ac:picMkLst>
        </pc:picChg>
      </pc:sldChg>
      <pc:sldChg chg="addSp delSp modSp mod modTransition modAnim">
        <pc:chgData name="Leonie Smith" userId="fed1330f33f5650e" providerId="LiveId" clId="{EB8BB0F9-3D4E-44D9-9A6B-B6CD1A19BD44}" dt="2023-05-12T04:06:02.661" v="29"/>
        <pc:sldMkLst>
          <pc:docMk/>
          <pc:sldMk cId="641208035" sldId="263"/>
        </pc:sldMkLst>
        <pc:picChg chg="add del mod">
          <ac:chgData name="Leonie Smith" userId="fed1330f33f5650e" providerId="LiveId" clId="{EB8BB0F9-3D4E-44D9-9A6B-B6CD1A19BD44}" dt="2023-05-12T04:05:26.086" v="25"/>
          <ac:picMkLst>
            <pc:docMk/>
            <pc:sldMk cId="641208035" sldId="263"/>
            <ac:picMk id="8" creationId="{DCF17DFE-5F29-C8EC-7128-71DF99B3658C}"/>
          </ac:picMkLst>
        </pc:picChg>
        <pc:picChg chg="add del mod">
          <ac:chgData name="Leonie Smith" userId="fed1330f33f5650e" providerId="LiveId" clId="{EB8BB0F9-3D4E-44D9-9A6B-B6CD1A19BD44}" dt="2023-05-12T04:05:41.388" v="26"/>
          <ac:picMkLst>
            <pc:docMk/>
            <pc:sldMk cId="641208035" sldId="263"/>
            <ac:picMk id="13" creationId="{A87877A3-7825-A845-DCE7-6FC933299B5D}"/>
          </ac:picMkLst>
        </pc:picChg>
        <pc:picChg chg="add del mod">
          <ac:chgData name="Leonie Smith" userId="fed1330f33f5650e" providerId="LiveId" clId="{EB8BB0F9-3D4E-44D9-9A6B-B6CD1A19BD44}" dt="2023-05-12T04:05:46.875" v="28"/>
          <ac:picMkLst>
            <pc:docMk/>
            <pc:sldMk cId="641208035" sldId="263"/>
            <ac:picMk id="14" creationId="{252C9C12-D272-0499-9FC9-B187F428C2D9}"/>
          </ac:picMkLst>
        </pc:picChg>
        <pc:picChg chg="add del mod ord">
          <ac:chgData name="Leonie Smith" userId="fed1330f33f5650e" providerId="LiveId" clId="{EB8BB0F9-3D4E-44D9-9A6B-B6CD1A19BD44}" dt="2023-05-12T04:06:02.661" v="29"/>
          <ac:picMkLst>
            <pc:docMk/>
            <pc:sldMk cId="641208035" sldId="263"/>
            <ac:picMk id="17" creationId="{CEDB6856-1DD4-065F-E213-BA9496AAE9F0}"/>
          </ac:picMkLst>
        </pc:picChg>
        <pc:picChg chg="add mod">
          <ac:chgData name="Leonie Smith" userId="fed1330f33f5650e" providerId="LiveId" clId="{EB8BB0F9-3D4E-44D9-9A6B-B6CD1A19BD44}" dt="2023-05-12T04:06:02.661" v="29"/>
          <ac:picMkLst>
            <pc:docMk/>
            <pc:sldMk cId="641208035" sldId="263"/>
            <ac:picMk id="18" creationId="{4D75BDFE-D311-BAA8-CDB5-419B9CDDDB88}"/>
          </ac:picMkLst>
        </pc:picChg>
      </pc:sldChg>
      <pc:sldChg chg="addSp delSp modSp mod modTransition modAnim">
        <pc:chgData name="Leonie Smith" userId="fed1330f33f5650e" providerId="LiveId" clId="{EB8BB0F9-3D4E-44D9-9A6B-B6CD1A19BD44}" dt="2023-05-12T04:07:52.745" v="33"/>
        <pc:sldMkLst>
          <pc:docMk/>
          <pc:sldMk cId="4044745628" sldId="264"/>
        </pc:sldMkLst>
        <pc:picChg chg="add del mod">
          <ac:chgData name="Leonie Smith" userId="fed1330f33f5650e" providerId="LiveId" clId="{EB8BB0F9-3D4E-44D9-9A6B-B6CD1A19BD44}" dt="2023-05-12T04:07:32.112" v="32"/>
          <ac:picMkLst>
            <pc:docMk/>
            <pc:sldMk cId="4044745628" sldId="264"/>
            <ac:picMk id="8" creationId="{CC62D070-C7E0-5548-0E11-151691B9FA22}"/>
          </ac:picMkLst>
        </pc:picChg>
        <pc:picChg chg="add del mod">
          <ac:chgData name="Leonie Smith" userId="fed1330f33f5650e" providerId="LiveId" clId="{EB8BB0F9-3D4E-44D9-9A6B-B6CD1A19BD44}" dt="2023-05-12T04:07:52.745" v="33"/>
          <ac:picMkLst>
            <pc:docMk/>
            <pc:sldMk cId="4044745628" sldId="264"/>
            <ac:picMk id="11" creationId="{14E4E4EE-1103-C79E-33DD-135A4650C4EA}"/>
          </ac:picMkLst>
        </pc:picChg>
        <pc:picChg chg="add mod">
          <ac:chgData name="Leonie Smith" userId="fed1330f33f5650e" providerId="LiveId" clId="{EB8BB0F9-3D4E-44D9-9A6B-B6CD1A19BD44}" dt="2023-05-12T04:07:52.745" v="33"/>
          <ac:picMkLst>
            <pc:docMk/>
            <pc:sldMk cId="4044745628" sldId="264"/>
            <ac:picMk id="12" creationId="{3BB8B396-ABC9-2A96-ADE6-F56D9D89F2C0}"/>
          </ac:picMkLst>
        </pc:picChg>
      </pc:sldChg>
      <pc:sldChg chg="addSp modSp">
        <pc:chgData name="Leonie Smith" userId="fed1330f33f5650e" providerId="LiveId" clId="{EB8BB0F9-3D4E-44D9-9A6B-B6CD1A19BD44}" dt="2023-05-12T04:08:52.494" v="34"/>
        <pc:sldMkLst>
          <pc:docMk/>
          <pc:sldMk cId="978260341" sldId="265"/>
        </pc:sldMkLst>
        <pc:picChg chg="add mod">
          <ac:chgData name="Leonie Smith" userId="fed1330f33f5650e" providerId="LiveId" clId="{EB8BB0F9-3D4E-44D9-9A6B-B6CD1A19BD44}" dt="2023-05-12T04:08:52.494" v="34"/>
          <ac:picMkLst>
            <pc:docMk/>
            <pc:sldMk cId="978260341" sldId="265"/>
            <ac:picMk id="8" creationId="{43C5D9CB-5023-0E2A-14DD-F00F2235047C}"/>
          </ac:picMkLst>
        </pc:picChg>
      </pc:sldChg>
      <pc:sldChg chg="addSp modSp">
        <pc:chgData name="Leonie Smith" userId="fed1330f33f5650e" providerId="LiveId" clId="{EB8BB0F9-3D4E-44D9-9A6B-B6CD1A19BD44}" dt="2023-05-12T04:11:30.935" v="35"/>
        <pc:sldMkLst>
          <pc:docMk/>
          <pc:sldMk cId="3575870363" sldId="266"/>
        </pc:sldMkLst>
        <pc:picChg chg="add mod">
          <ac:chgData name="Leonie Smith" userId="fed1330f33f5650e" providerId="LiveId" clId="{EB8BB0F9-3D4E-44D9-9A6B-B6CD1A19BD44}" dt="2023-05-12T04:11:30.935" v="35"/>
          <ac:picMkLst>
            <pc:docMk/>
            <pc:sldMk cId="3575870363" sldId="266"/>
            <ac:picMk id="8" creationId="{3A30DEF6-E97B-8154-8FDA-B68C4249B6C5}"/>
          </ac:picMkLst>
        </pc:picChg>
      </pc:sldChg>
      <pc:sldChg chg="addSp delSp modSp mod modTransition modAnim">
        <pc:chgData name="Leonie Smith" userId="fed1330f33f5650e" providerId="LiveId" clId="{EB8BB0F9-3D4E-44D9-9A6B-B6CD1A19BD44}" dt="2023-05-12T04:18:15.418" v="51"/>
        <pc:sldMkLst>
          <pc:docMk/>
          <pc:sldMk cId="4017137865" sldId="267"/>
        </pc:sldMkLst>
        <pc:picChg chg="add del mod">
          <ac:chgData name="Leonie Smith" userId="fed1330f33f5650e" providerId="LiveId" clId="{EB8BB0F9-3D4E-44D9-9A6B-B6CD1A19BD44}" dt="2023-05-12T04:16:45.389" v="38"/>
          <ac:picMkLst>
            <pc:docMk/>
            <pc:sldMk cId="4017137865" sldId="267"/>
            <ac:picMk id="8" creationId="{71807D92-55C1-F2E3-7383-E9079CF2DF4E}"/>
          </ac:picMkLst>
        </pc:picChg>
        <pc:picChg chg="add del mod">
          <ac:chgData name="Leonie Smith" userId="fed1330f33f5650e" providerId="LiveId" clId="{EB8BB0F9-3D4E-44D9-9A6B-B6CD1A19BD44}" dt="2023-05-12T04:16:52.884" v="39"/>
          <ac:picMkLst>
            <pc:docMk/>
            <pc:sldMk cId="4017137865" sldId="267"/>
            <ac:picMk id="13" creationId="{18342250-C936-938D-D8C8-062AC4FE26F2}"/>
          </ac:picMkLst>
        </pc:picChg>
        <pc:picChg chg="add del mod">
          <ac:chgData name="Leonie Smith" userId="fed1330f33f5650e" providerId="LiveId" clId="{EB8BB0F9-3D4E-44D9-9A6B-B6CD1A19BD44}" dt="2023-05-12T04:16:54.713" v="41"/>
          <ac:picMkLst>
            <pc:docMk/>
            <pc:sldMk cId="4017137865" sldId="267"/>
            <ac:picMk id="14" creationId="{3524B5AF-729E-5337-0335-6E803D61E082}"/>
          </ac:picMkLst>
        </pc:picChg>
        <pc:picChg chg="add del mod ord">
          <ac:chgData name="Leonie Smith" userId="fed1330f33f5650e" providerId="LiveId" clId="{EB8BB0F9-3D4E-44D9-9A6B-B6CD1A19BD44}" dt="2023-05-12T04:17:00.572" v="42"/>
          <ac:picMkLst>
            <pc:docMk/>
            <pc:sldMk cId="4017137865" sldId="267"/>
            <ac:picMk id="17" creationId="{2D071336-0625-0297-3A60-CCA5C126A1B9}"/>
          </ac:picMkLst>
        </pc:picChg>
        <pc:picChg chg="add del mod">
          <ac:chgData name="Leonie Smith" userId="fed1330f33f5650e" providerId="LiveId" clId="{EB8BB0F9-3D4E-44D9-9A6B-B6CD1A19BD44}" dt="2023-05-12T04:17:02.541" v="44"/>
          <ac:picMkLst>
            <pc:docMk/>
            <pc:sldMk cId="4017137865" sldId="267"/>
            <ac:picMk id="18" creationId="{9EECA1F2-3FD5-585B-36FE-0EB7ED3E9556}"/>
          </ac:picMkLst>
        </pc:picChg>
        <pc:picChg chg="add del mod ord">
          <ac:chgData name="Leonie Smith" userId="fed1330f33f5650e" providerId="LiveId" clId="{EB8BB0F9-3D4E-44D9-9A6B-B6CD1A19BD44}" dt="2023-05-12T04:17:23.863" v="45"/>
          <ac:picMkLst>
            <pc:docMk/>
            <pc:sldMk cId="4017137865" sldId="267"/>
            <ac:picMk id="21" creationId="{C093EF4D-4FC5-792B-500E-7B2D0836A088}"/>
          </ac:picMkLst>
        </pc:picChg>
        <pc:picChg chg="add del mod">
          <ac:chgData name="Leonie Smith" userId="fed1330f33f5650e" providerId="LiveId" clId="{EB8BB0F9-3D4E-44D9-9A6B-B6CD1A19BD44}" dt="2023-05-12T04:17:36.789" v="47"/>
          <ac:picMkLst>
            <pc:docMk/>
            <pc:sldMk cId="4017137865" sldId="267"/>
            <ac:picMk id="22" creationId="{FFDAE934-0AB3-2887-F225-FAF2F2C33C91}"/>
          </ac:picMkLst>
        </pc:picChg>
        <pc:picChg chg="add del mod ord">
          <ac:chgData name="Leonie Smith" userId="fed1330f33f5650e" providerId="LiveId" clId="{EB8BB0F9-3D4E-44D9-9A6B-B6CD1A19BD44}" dt="2023-05-12T04:17:48.607" v="48"/>
          <ac:picMkLst>
            <pc:docMk/>
            <pc:sldMk cId="4017137865" sldId="267"/>
            <ac:picMk id="25" creationId="{3D3848B8-D7BE-A790-D84A-D5961E714DCA}"/>
          </ac:picMkLst>
        </pc:picChg>
        <pc:picChg chg="add del mod">
          <ac:chgData name="Leonie Smith" userId="fed1330f33f5650e" providerId="LiveId" clId="{EB8BB0F9-3D4E-44D9-9A6B-B6CD1A19BD44}" dt="2023-05-12T04:17:51.685" v="50"/>
          <ac:picMkLst>
            <pc:docMk/>
            <pc:sldMk cId="4017137865" sldId="267"/>
            <ac:picMk id="26" creationId="{9FB8ECC6-03A3-DD2C-4A20-A8BDE6CFB43D}"/>
          </ac:picMkLst>
        </pc:picChg>
        <pc:picChg chg="add del mod ord">
          <ac:chgData name="Leonie Smith" userId="fed1330f33f5650e" providerId="LiveId" clId="{EB8BB0F9-3D4E-44D9-9A6B-B6CD1A19BD44}" dt="2023-05-12T04:18:15.418" v="51"/>
          <ac:picMkLst>
            <pc:docMk/>
            <pc:sldMk cId="4017137865" sldId="267"/>
            <ac:picMk id="29" creationId="{11E02E18-9042-180A-1481-87CFF3DF5F6C}"/>
          </ac:picMkLst>
        </pc:picChg>
        <pc:picChg chg="add mod">
          <ac:chgData name="Leonie Smith" userId="fed1330f33f5650e" providerId="LiveId" clId="{EB8BB0F9-3D4E-44D9-9A6B-B6CD1A19BD44}" dt="2023-05-12T04:18:15.418" v="51"/>
          <ac:picMkLst>
            <pc:docMk/>
            <pc:sldMk cId="4017137865" sldId="267"/>
            <ac:picMk id="30" creationId="{945CC494-42C9-A309-820A-83B6CDD559C3}"/>
          </ac:picMkLst>
        </pc:picChg>
      </pc:sldChg>
      <pc:sldChg chg="addSp delSp modSp mod modTransition modAnim">
        <pc:chgData name="Leonie Smith" userId="fed1330f33f5650e" providerId="LiveId" clId="{EB8BB0F9-3D4E-44D9-9A6B-B6CD1A19BD44}" dt="2023-05-12T04:24:31.415" v="64"/>
        <pc:sldMkLst>
          <pc:docMk/>
          <pc:sldMk cId="3137811553" sldId="268"/>
        </pc:sldMkLst>
        <pc:picChg chg="add del mod">
          <ac:chgData name="Leonie Smith" userId="fed1330f33f5650e" providerId="LiveId" clId="{EB8BB0F9-3D4E-44D9-9A6B-B6CD1A19BD44}" dt="2023-05-12T04:20:33.592" v="54"/>
          <ac:picMkLst>
            <pc:docMk/>
            <pc:sldMk cId="3137811553" sldId="268"/>
            <ac:picMk id="8" creationId="{8D4669E2-4BF2-15A7-A276-E05205C59EA6}"/>
          </ac:picMkLst>
        </pc:picChg>
        <pc:picChg chg="add del mod">
          <ac:chgData name="Leonie Smith" userId="fed1330f33f5650e" providerId="LiveId" clId="{EB8BB0F9-3D4E-44D9-9A6B-B6CD1A19BD44}" dt="2023-05-12T04:20:53.947" v="55"/>
          <ac:picMkLst>
            <pc:docMk/>
            <pc:sldMk cId="3137811553" sldId="268"/>
            <ac:picMk id="11" creationId="{9180FC2F-1F4E-22A8-C602-23F4452BFC42}"/>
          </ac:picMkLst>
        </pc:picChg>
        <pc:picChg chg="add del mod">
          <ac:chgData name="Leonie Smith" userId="fed1330f33f5650e" providerId="LiveId" clId="{EB8BB0F9-3D4E-44D9-9A6B-B6CD1A19BD44}" dt="2023-05-12T04:22:26.682" v="57"/>
          <ac:picMkLst>
            <pc:docMk/>
            <pc:sldMk cId="3137811553" sldId="268"/>
            <ac:picMk id="12" creationId="{59C931C7-DCF4-52F5-3B91-278873608782}"/>
          </ac:picMkLst>
        </pc:picChg>
        <pc:picChg chg="add del mod ord">
          <ac:chgData name="Leonie Smith" userId="fed1330f33f5650e" providerId="LiveId" clId="{EB8BB0F9-3D4E-44D9-9A6B-B6CD1A19BD44}" dt="2023-05-12T04:22:46.771" v="58"/>
          <ac:picMkLst>
            <pc:docMk/>
            <pc:sldMk cId="3137811553" sldId="268"/>
            <ac:picMk id="18" creationId="{99FD73D7-2949-474C-C194-F2FFBC3CCC80}"/>
          </ac:picMkLst>
        </pc:picChg>
        <pc:picChg chg="add del mod">
          <ac:chgData name="Leonie Smith" userId="fed1330f33f5650e" providerId="LiveId" clId="{EB8BB0F9-3D4E-44D9-9A6B-B6CD1A19BD44}" dt="2023-05-12T04:23:34.455" v="60"/>
          <ac:picMkLst>
            <pc:docMk/>
            <pc:sldMk cId="3137811553" sldId="268"/>
            <ac:picMk id="19" creationId="{279D4DBC-6C68-4067-74E6-0694FC962605}"/>
          </ac:picMkLst>
        </pc:picChg>
        <pc:picChg chg="add del mod ord">
          <ac:chgData name="Leonie Smith" userId="fed1330f33f5650e" providerId="LiveId" clId="{EB8BB0F9-3D4E-44D9-9A6B-B6CD1A19BD44}" dt="2023-05-12T04:23:45.776" v="61"/>
          <ac:picMkLst>
            <pc:docMk/>
            <pc:sldMk cId="3137811553" sldId="268"/>
            <ac:picMk id="23" creationId="{144D17D1-8C98-F7C5-29C2-CD56D05506B7}"/>
          </ac:picMkLst>
        </pc:picChg>
        <pc:picChg chg="add del mod">
          <ac:chgData name="Leonie Smith" userId="fed1330f33f5650e" providerId="LiveId" clId="{EB8BB0F9-3D4E-44D9-9A6B-B6CD1A19BD44}" dt="2023-05-12T04:24:11.678" v="63"/>
          <ac:picMkLst>
            <pc:docMk/>
            <pc:sldMk cId="3137811553" sldId="268"/>
            <ac:picMk id="24" creationId="{3DD6CF6F-DC24-6EEE-289C-970F4ABA9036}"/>
          </ac:picMkLst>
        </pc:picChg>
        <pc:picChg chg="add del mod ord">
          <ac:chgData name="Leonie Smith" userId="fed1330f33f5650e" providerId="LiveId" clId="{EB8BB0F9-3D4E-44D9-9A6B-B6CD1A19BD44}" dt="2023-05-12T04:24:31.415" v="64"/>
          <ac:picMkLst>
            <pc:docMk/>
            <pc:sldMk cId="3137811553" sldId="268"/>
            <ac:picMk id="27" creationId="{239F0AF7-6E07-9F90-85CE-8D7BAF69096E}"/>
          </ac:picMkLst>
        </pc:picChg>
        <pc:picChg chg="add mod">
          <ac:chgData name="Leonie Smith" userId="fed1330f33f5650e" providerId="LiveId" clId="{EB8BB0F9-3D4E-44D9-9A6B-B6CD1A19BD44}" dt="2023-05-12T04:24:31.415" v="64"/>
          <ac:picMkLst>
            <pc:docMk/>
            <pc:sldMk cId="3137811553" sldId="268"/>
            <ac:picMk id="28" creationId="{A05ADC7D-2D20-3E2F-AE5C-B480807CD1F0}"/>
          </ac:picMkLst>
        </pc:picChg>
      </pc:sldChg>
      <pc:sldChg chg="addSp delSp modSp mod modTransition modAnim">
        <pc:chgData name="Leonie Smith" userId="fed1330f33f5650e" providerId="LiveId" clId="{EB8BB0F9-3D4E-44D9-9A6B-B6CD1A19BD44}" dt="2023-05-12T04:26:51.874" v="68"/>
        <pc:sldMkLst>
          <pc:docMk/>
          <pc:sldMk cId="100491716" sldId="269"/>
        </pc:sldMkLst>
        <pc:picChg chg="add del mod">
          <ac:chgData name="Leonie Smith" userId="fed1330f33f5650e" providerId="LiveId" clId="{EB8BB0F9-3D4E-44D9-9A6B-B6CD1A19BD44}" dt="2023-05-12T04:26:35.833" v="67"/>
          <ac:picMkLst>
            <pc:docMk/>
            <pc:sldMk cId="100491716" sldId="269"/>
            <ac:picMk id="8" creationId="{98B3B692-A100-0C82-9A32-D10C8DADC01C}"/>
          </ac:picMkLst>
        </pc:picChg>
        <pc:picChg chg="add del mod">
          <ac:chgData name="Leonie Smith" userId="fed1330f33f5650e" providerId="LiveId" clId="{EB8BB0F9-3D4E-44D9-9A6B-B6CD1A19BD44}" dt="2023-05-12T04:26:51.874" v="68"/>
          <ac:picMkLst>
            <pc:docMk/>
            <pc:sldMk cId="100491716" sldId="269"/>
            <ac:picMk id="13" creationId="{C8ADDC6E-1EEF-88DF-BE2B-98BB9E0D1032}"/>
          </ac:picMkLst>
        </pc:picChg>
        <pc:picChg chg="add mod">
          <ac:chgData name="Leonie Smith" userId="fed1330f33f5650e" providerId="LiveId" clId="{EB8BB0F9-3D4E-44D9-9A6B-B6CD1A19BD44}" dt="2023-05-12T04:26:51.874" v="68"/>
          <ac:picMkLst>
            <pc:docMk/>
            <pc:sldMk cId="100491716" sldId="269"/>
            <ac:picMk id="14" creationId="{86344206-F518-8763-6FD7-3798C5B5AA80}"/>
          </ac:picMkLst>
        </pc:picChg>
      </pc:sldChg>
      <pc:sldChg chg="addSp delSp modSp mod modTransition modAnim">
        <pc:chgData name="Leonie Smith" userId="fed1330f33f5650e" providerId="LiveId" clId="{EB8BB0F9-3D4E-44D9-9A6B-B6CD1A19BD44}" dt="2023-05-12T04:30:17.667" v="87"/>
        <pc:sldMkLst>
          <pc:docMk/>
          <pc:sldMk cId="1922139011" sldId="281"/>
        </pc:sldMkLst>
        <pc:picChg chg="add del mod">
          <ac:chgData name="Leonie Smith" userId="fed1330f33f5650e" providerId="LiveId" clId="{EB8BB0F9-3D4E-44D9-9A6B-B6CD1A19BD44}" dt="2023-05-12T04:28:20.781" v="71"/>
          <ac:picMkLst>
            <pc:docMk/>
            <pc:sldMk cId="1922139011" sldId="281"/>
            <ac:picMk id="8" creationId="{627D3C15-2030-0EC7-2278-C96D300AEA49}"/>
          </ac:picMkLst>
        </pc:picChg>
        <pc:picChg chg="add del mod">
          <ac:chgData name="Leonie Smith" userId="fed1330f33f5650e" providerId="LiveId" clId="{EB8BB0F9-3D4E-44D9-9A6B-B6CD1A19BD44}" dt="2023-05-12T04:28:28.302" v="72"/>
          <ac:picMkLst>
            <pc:docMk/>
            <pc:sldMk cId="1922139011" sldId="281"/>
            <ac:picMk id="11" creationId="{1E489D4E-1EA5-01AB-EE69-CD7A7B8BB2DC}"/>
          </ac:picMkLst>
        </pc:picChg>
        <pc:picChg chg="add del mod">
          <ac:chgData name="Leonie Smith" userId="fed1330f33f5650e" providerId="LiveId" clId="{EB8BB0F9-3D4E-44D9-9A6B-B6CD1A19BD44}" dt="2023-05-12T04:29:03.551" v="74"/>
          <ac:picMkLst>
            <pc:docMk/>
            <pc:sldMk cId="1922139011" sldId="281"/>
            <ac:picMk id="12" creationId="{E0556993-CF6A-C958-C18A-6B51391A5635}"/>
          </ac:picMkLst>
        </pc:picChg>
        <pc:picChg chg="add del mod ord">
          <ac:chgData name="Leonie Smith" userId="fed1330f33f5650e" providerId="LiveId" clId="{EB8BB0F9-3D4E-44D9-9A6B-B6CD1A19BD44}" dt="2023-05-12T04:29:09.680" v="75"/>
          <ac:picMkLst>
            <pc:docMk/>
            <pc:sldMk cId="1922139011" sldId="281"/>
            <ac:picMk id="16" creationId="{41ED65BD-4AF8-5289-2F99-10CC42377CE3}"/>
          </ac:picMkLst>
        </pc:picChg>
        <pc:picChg chg="add del mod">
          <ac:chgData name="Leonie Smith" userId="fed1330f33f5650e" providerId="LiveId" clId="{EB8BB0F9-3D4E-44D9-9A6B-B6CD1A19BD44}" dt="2023-05-12T04:29:11.417" v="77"/>
          <ac:picMkLst>
            <pc:docMk/>
            <pc:sldMk cId="1922139011" sldId="281"/>
            <ac:picMk id="17" creationId="{45CA8E22-ECB0-82A1-556B-EE105C89E045}"/>
          </ac:picMkLst>
        </pc:picChg>
        <pc:picChg chg="add del mod ord">
          <ac:chgData name="Leonie Smith" userId="fed1330f33f5650e" providerId="LiveId" clId="{EB8BB0F9-3D4E-44D9-9A6B-B6CD1A19BD44}" dt="2023-05-12T04:29:20.886" v="78"/>
          <ac:picMkLst>
            <pc:docMk/>
            <pc:sldMk cId="1922139011" sldId="281"/>
            <ac:picMk id="20" creationId="{94AE3FB8-0D5C-5080-0533-2647AB852195}"/>
          </ac:picMkLst>
        </pc:picChg>
        <pc:picChg chg="add del mod">
          <ac:chgData name="Leonie Smith" userId="fed1330f33f5650e" providerId="LiveId" clId="{EB8BB0F9-3D4E-44D9-9A6B-B6CD1A19BD44}" dt="2023-05-12T04:29:27.700" v="80"/>
          <ac:picMkLst>
            <pc:docMk/>
            <pc:sldMk cId="1922139011" sldId="281"/>
            <ac:picMk id="21" creationId="{420C521A-BF07-DC77-6811-F8B71AFD8B75}"/>
          </ac:picMkLst>
        </pc:picChg>
        <pc:picChg chg="add del mod ord">
          <ac:chgData name="Leonie Smith" userId="fed1330f33f5650e" providerId="LiveId" clId="{EB8BB0F9-3D4E-44D9-9A6B-B6CD1A19BD44}" dt="2023-05-12T04:29:39.009" v="81"/>
          <ac:picMkLst>
            <pc:docMk/>
            <pc:sldMk cId="1922139011" sldId="281"/>
            <ac:picMk id="24" creationId="{3D68FACF-F537-7E13-D9E5-3A0C66B38D98}"/>
          </ac:picMkLst>
        </pc:picChg>
        <pc:picChg chg="add del mod">
          <ac:chgData name="Leonie Smith" userId="fed1330f33f5650e" providerId="LiveId" clId="{EB8BB0F9-3D4E-44D9-9A6B-B6CD1A19BD44}" dt="2023-05-12T04:29:46.949" v="83"/>
          <ac:picMkLst>
            <pc:docMk/>
            <pc:sldMk cId="1922139011" sldId="281"/>
            <ac:picMk id="25" creationId="{91BD23E1-3997-9BEA-F21E-001782353706}"/>
          </ac:picMkLst>
        </pc:picChg>
        <pc:picChg chg="add del mod ord">
          <ac:chgData name="Leonie Smith" userId="fed1330f33f5650e" providerId="LiveId" clId="{EB8BB0F9-3D4E-44D9-9A6B-B6CD1A19BD44}" dt="2023-05-12T04:29:58.946" v="84"/>
          <ac:picMkLst>
            <pc:docMk/>
            <pc:sldMk cId="1922139011" sldId="281"/>
            <ac:picMk id="28" creationId="{3421CE0A-A438-45BE-C8B2-8AF6E2B39FE4}"/>
          </ac:picMkLst>
        </pc:picChg>
        <pc:picChg chg="add del mod">
          <ac:chgData name="Leonie Smith" userId="fed1330f33f5650e" providerId="LiveId" clId="{EB8BB0F9-3D4E-44D9-9A6B-B6CD1A19BD44}" dt="2023-05-12T04:30:04.964" v="86"/>
          <ac:picMkLst>
            <pc:docMk/>
            <pc:sldMk cId="1922139011" sldId="281"/>
            <ac:picMk id="29" creationId="{7693E59D-29A3-5FCE-F61C-A50AADC659D9}"/>
          </ac:picMkLst>
        </pc:picChg>
        <pc:picChg chg="add del mod ord">
          <ac:chgData name="Leonie Smith" userId="fed1330f33f5650e" providerId="LiveId" clId="{EB8BB0F9-3D4E-44D9-9A6B-B6CD1A19BD44}" dt="2023-05-12T04:30:17.667" v="87"/>
          <ac:picMkLst>
            <pc:docMk/>
            <pc:sldMk cId="1922139011" sldId="281"/>
            <ac:picMk id="32" creationId="{74CC2AE1-DD6D-A895-8036-246E4E855656}"/>
          </ac:picMkLst>
        </pc:picChg>
        <pc:picChg chg="add mod">
          <ac:chgData name="Leonie Smith" userId="fed1330f33f5650e" providerId="LiveId" clId="{EB8BB0F9-3D4E-44D9-9A6B-B6CD1A19BD44}" dt="2023-05-12T04:30:17.667" v="87"/>
          <ac:picMkLst>
            <pc:docMk/>
            <pc:sldMk cId="1922139011" sldId="281"/>
            <ac:picMk id="33" creationId="{CDCC6B20-FAE0-9297-7663-C9DCD122BCB6}"/>
          </ac:picMkLst>
        </pc:picChg>
      </pc:sldChg>
      <pc:sldChg chg="addSp delSp modSp mod modTransition modAnim">
        <pc:chgData name="Leonie Smith" userId="fed1330f33f5650e" providerId="LiveId" clId="{EB8BB0F9-3D4E-44D9-9A6B-B6CD1A19BD44}" dt="2023-05-12T04:33:53.223" v="97"/>
        <pc:sldMkLst>
          <pc:docMk/>
          <pc:sldMk cId="3166251957" sldId="283"/>
        </pc:sldMkLst>
        <pc:picChg chg="add del mod">
          <ac:chgData name="Leonie Smith" userId="fed1330f33f5650e" providerId="LiveId" clId="{EB8BB0F9-3D4E-44D9-9A6B-B6CD1A19BD44}" dt="2023-05-12T04:32:59.045" v="90"/>
          <ac:picMkLst>
            <pc:docMk/>
            <pc:sldMk cId="3166251957" sldId="283"/>
            <ac:picMk id="8" creationId="{565E736A-7CA1-587A-5DE0-DA2515638C55}"/>
          </ac:picMkLst>
        </pc:picChg>
        <pc:picChg chg="add del mod">
          <ac:chgData name="Leonie Smith" userId="fed1330f33f5650e" providerId="LiveId" clId="{EB8BB0F9-3D4E-44D9-9A6B-B6CD1A19BD44}" dt="2023-05-12T04:33:19.707" v="91"/>
          <ac:picMkLst>
            <pc:docMk/>
            <pc:sldMk cId="3166251957" sldId="283"/>
            <ac:picMk id="11" creationId="{EB2262F8-18E5-957F-1436-028C59AB75D7}"/>
          </ac:picMkLst>
        </pc:picChg>
        <pc:picChg chg="add del mod">
          <ac:chgData name="Leonie Smith" userId="fed1330f33f5650e" providerId="LiveId" clId="{EB8BB0F9-3D4E-44D9-9A6B-B6CD1A19BD44}" dt="2023-05-12T04:33:25.974" v="93"/>
          <ac:picMkLst>
            <pc:docMk/>
            <pc:sldMk cId="3166251957" sldId="283"/>
            <ac:picMk id="12" creationId="{978AE2AC-8199-D123-3C5F-99AAD87C85D8}"/>
          </ac:picMkLst>
        </pc:picChg>
        <pc:picChg chg="add del mod ord">
          <ac:chgData name="Leonie Smith" userId="fed1330f33f5650e" providerId="LiveId" clId="{EB8BB0F9-3D4E-44D9-9A6B-B6CD1A19BD44}" dt="2023-05-12T04:33:31.962" v="94"/>
          <ac:picMkLst>
            <pc:docMk/>
            <pc:sldMk cId="3166251957" sldId="283"/>
            <ac:picMk id="15" creationId="{8E3A62D1-7581-9FC2-CFAE-8F1515B9A7EE}"/>
          </ac:picMkLst>
        </pc:picChg>
        <pc:picChg chg="add del mod">
          <ac:chgData name="Leonie Smith" userId="fed1330f33f5650e" providerId="LiveId" clId="{EB8BB0F9-3D4E-44D9-9A6B-B6CD1A19BD44}" dt="2023-05-12T04:33:34.328" v="96"/>
          <ac:picMkLst>
            <pc:docMk/>
            <pc:sldMk cId="3166251957" sldId="283"/>
            <ac:picMk id="16" creationId="{CC854010-1FE7-854A-13B3-4123226529A7}"/>
          </ac:picMkLst>
        </pc:picChg>
        <pc:picChg chg="add del mod ord">
          <ac:chgData name="Leonie Smith" userId="fed1330f33f5650e" providerId="LiveId" clId="{EB8BB0F9-3D4E-44D9-9A6B-B6CD1A19BD44}" dt="2023-05-12T04:33:53.223" v="97"/>
          <ac:picMkLst>
            <pc:docMk/>
            <pc:sldMk cId="3166251957" sldId="283"/>
            <ac:picMk id="19" creationId="{033B1E97-2763-6BD0-62A2-C2AAC6636512}"/>
          </ac:picMkLst>
        </pc:picChg>
        <pc:picChg chg="add mod">
          <ac:chgData name="Leonie Smith" userId="fed1330f33f5650e" providerId="LiveId" clId="{EB8BB0F9-3D4E-44D9-9A6B-B6CD1A19BD44}" dt="2023-05-12T04:33:53.223" v="97"/>
          <ac:picMkLst>
            <pc:docMk/>
            <pc:sldMk cId="3166251957" sldId="283"/>
            <ac:picMk id="20" creationId="{17C2AE42-FD63-F22D-430E-CDAC1C3A78D9}"/>
          </ac:picMkLst>
        </pc:picChg>
      </pc:sldChg>
      <pc:sldChg chg="addSp delSp modSp mod modTransition modAnim">
        <pc:chgData name="Leonie Smith" userId="fed1330f33f5650e" providerId="LiveId" clId="{EB8BB0F9-3D4E-44D9-9A6B-B6CD1A19BD44}" dt="2023-05-12T04:36:11.026" v="107"/>
        <pc:sldMkLst>
          <pc:docMk/>
          <pc:sldMk cId="1522780631" sldId="285"/>
        </pc:sldMkLst>
        <pc:picChg chg="add del mod">
          <ac:chgData name="Leonie Smith" userId="fed1330f33f5650e" providerId="LiveId" clId="{EB8BB0F9-3D4E-44D9-9A6B-B6CD1A19BD44}" dt="2023-05-12T04:35:09.265" v="100"/>
          <ac:picMkLst>
            <pc:docMk/>
            <pc:sldMk cId="1522780631" sldId="285"/>
            <ac:picMk id="8" creationId="{EA62EFFE-A138-F5D2-ACEC-5C014592C127}"/>
          </ac:picMkLst>
        </pc:picChg>
        <pc:picChg chg="add del mod">
          <ac:chgData name="Leonie Smith" userId="fed1330f33f5650e" providerId="LiveId" clId="{EB8BB0F9-3D4E-44D9-9A6B-B6CD1A19BD44}" dt="2023-05-12T04:35:26.312" v="101"/>
          <ac:picMkLst>
            <pc:docMk/>
            <pc:sldMk cId="1522780631" sldId="285"/>
            <ac:picMk id="11" creationId="{CF8BB18E-5DD9-E3DE-6BC2-0148D091FB8A}"/>
          </ac:picMkLst>
        </pc:picChg>
        <pc:picChg chg="add del mod">
          <ac:chgData name="Leonie Smith" userId="fed1330f33f5650e" providerId="LiveId" clId="{EB8BB0F9-3D4E-44D9-9A6B-B6CD1A19BD44}" dt="2023-05-12T04:35:29.998" v="103"/>
          <ac:picMkLst>
            <pc:docMk/>
            <pc:sldMk cId="1522780631" sldId="285"/>
            <ac:picMk id="12" creationId="{186558D3-E048-33BD-441A-8F5BD90B4720}"/>
          </ac:picMkLst>
        </pc:picChg>
        <pc:picChg chg="add del mod ord">
          <ac:chgData name="Leonie Smith" userId="fed1330f33f5650e" providerId="LiveId" clId="{EB8BB0F9-3D4E-44D9-9A6B-B6CD1A19BD44}" dt="2023-05-12T04:35:43.531" v="104"/>
          <ac:picMkLst>
            <pc:docMk/>
            <pc:sldMk cId="1522780631" sldId="285"/>
            <ac:picMk id="15" creationId="{2B58E9A8-7B7B-CB18-C36B-9C5D27DE7B7D}"/>
          </ac:picMkLst>
        </pc:picChg>
        <pc:picChg chg="add del mod">
          <ac:chgData name="Leonie Smith" userId="fed1330f33f5650e" providerId="LiveId" clId="{EB8BB0F9-3D4E-44D9-9A6B-B6CD1A19BD44}" dt="2023-05-12T04:35:53.833" v="106"/>
          <ac:picMkLst>
            <pc:docMk/>
            <pc:sldMk cId="1522780631" sldId="285"/>
            <ac:picMk id="16" creationId="{A81FCBFA-B016-2280-419C-3E58983C5642}"/>
          </ac:picMkLst>
        </pc:picChg>
        <pc:picChg chg="add del mod ord">
          <ac:chgData name="Leonie Smith" userId="fed1330f33f5650e" providerId="LiveId" clId="{EB8BB0F9-3D4E-44D9-9A6B-B6CD1A19BD44}" dt="2023-05-12T04:36:11.026" v="107"/>
          <ac:picMkLst>
            <pc:docMk/>
            <pc:sldMk cId="1522780631" sldId="285"/>
            <ac:picMk id="20" creationId="{D99F031D-9C11-D8CA-2BEF-E4C7F7E8D504}"/>
          </ac:picMkLst>
        </pc:picChg>
        <pc:picChg chg="add mod">
          <ac:chgData name="Leonie Smith" userId="fed1330f33f5650e" providerId="LiveId" clId="{EB8BB0F9-3D4E-44D9-9A6B-B6CD1A19BD44}" dt="2023-05-12T04:36:11.026" v="107"/>
          <ac:picMkLst>
            <pc:docMk/>
            <pc:sldMk cId="1522780631" sldId="285"/>
            <ac:picMk id="21" creationId="{CFE406A9-6455-77DA-47AB-B29D74A53D62}"/>
          </ac:picMkLst>
        </pc:picChg>
      </pc:sldChg>
      <pc:sldChg chg="addSp modSp">
        <pc:chgData name="Leonie Smith" userId="fed1330f33f5650e" providerId="LiveId" clId="{EB8BB0F9-3D4E-44D9-9A6B-B6CD1A19BD44}" dt="2023-05-12T04:37:34.506" v="108"/>
        <pc:sldMkLst>
          <pc:docMk/>
          <pc:sldMk cId="2332778949" sldId="287"/>
        </pc:sldMkLst>
        <pc:picChg chg="add mod">
          <ac:chgData name="Leonie Smith" userId="fed1330f33f5650e" providerId="LiveId" clId="{EB8BB0F9-3D4E-44D9-9A6B-B6CD1A19BD44}" dt="2023-05-12T04:37:34.506" v="108"/>
          <ac:picMkLst>
            <pc:docMk/>
            <pc:sldMk cId="2332778949" sldId="287"/>
            <ac:picMk id="9" creationId="{2A0F5736-D4C5-2161-5B9B-3BD81B11D0D1}"/>
          </ac:picMkLst>
        </pc:picChg>
      </pc:sldChg>
      <pc:sldChg chg="addSp delSp modSp mod modTransition modAnim">
        <pc:chgData name="Leonie Smith" userId="fed1330f33f5650e" providerId="LiveId" clId="{EB8BB0F9-3D4E-44D9-9A6B-B6CD1A19BD44}" dt="2023-05-15T03:29:23.954" v="127"/>
        <pc:sldMkLst>
          <pc:docMk/>
          <pc:sldMk cId="3153919605" sldId="289"/>
        </pc:sldMkLst>
        <pc:picChg chg="add del mod">
          <ac:chgData name="Leonie Smith" userId="fed1330f33f5650e" providerId="LiveId" clId="{EB8BB0F9-3D4E-44D9-9A6B-B6CD1A19BD44}" dt="2023-05-12T04:39:20.314" v="111"/>
          <ac:picMkLst>
            <pc:docMk/>
            <pc:sldMk cId="3153919605" sldId="289"/>
            <ac:picMk id="8" creationId="{2BA0EC3C-A363-FE64-76F4-08A8AFB6EBEA}"/>
          </ac:picMkLst>
        </pc:picChg>
        <pc:picChg chg="add del mod">
          <ac:chgData name="Leonie Smith" userId="fed1330f33f5650e" providerId="LiveId" clId="{EB8BB0F9-3D4E-44D9-9A6B-B6CD1A19BD44}" dt="2023-05-12T04:39:28.089" v="112"/>
          <ac:picMkLst>
            <pc:docMk/>
            <pc:sldMk cId="3153919605" sldId="289"/>
            <ac:picMk id="11" creationId="{936E7131-20EA-5135-297A-8ACCCC7EDBB5}"/>
          </ac:picMkLst>
        </pc:picChg>
        <pc:picChg chg="add del mod">
          <ac:chgData name="Leonie Smith" userId="fed1330f33f5650e" providerId="LiveId" clId="{EB8BB0F9-3D4E-44D9-9A6B-B6CD1A19BD44}" dt="2023-05-12T04:39:38.732" v="114"/>
          <ac:picMkLst>
            <pc:docMk/>
            <pc:sldMk cId="3153919605" sldId="289"/>
            <ac:picMk id="12" creationId="{4D6EDDDE-DCEA-14F3-8DF3-9EF8C2FF1C81}"/>
          </ac:picMkLst>
        </pc:picChg>
        <pc:picChg chg="add del mod ord">
          <ac:chgData name="Leonie Smith" userId="fed1330f33f5650e" providerId="LiveId" clId="{EB8BB0F9-3D4E-44D9-9A6B-B6CD1A19BD44}" dt="2023-05-12T04:39:59.121" v="115"/>
          <ac:picMkLst>
            <pc:docMk/>
            <pc:sldMk cId="3153919605" sldId="289"/>
            <ac:picMk id="15" creationId="{932AB1D5-6E82-2C05-F001-AEBC5B669D76}"/>
          </ac:picMkLst>
        </pc:picChg>
        <pc:picChg chg="add del mod">
          <ac:chgData name="Leonie Smith" userId="fed1330f33f5650e" providerId="LiveId" clId="{EB8BB0F9-3D4E-44D9-9A6B-B6CD1A19BD44}" dt="2023-05-12T04:40:27.926" v="117"/>
          <ac:picMkLst>
            <pc:docMk/>
            <pc:sldMk cId="3153919605" sldId="289"/>
            <ac:picMk id="16" creationId="{3D31FA1D-B3A7-F9D2-9E81-A14F1DB3BB81}"/>
          </ac:picMkLst>
        </pc:picChg>
        <pc:picChg chg="add del mod ord">
          <ac:chgData name="Leonie Smith" userId="fed1330f33f5650e" providerId="LiveId" clId="{EB8BB0F9-3D4E-44D9-9A6B-B6CD1A19BD44}" dt="2023-05-12T04:40:46.015" v="118"/>
          <ac:picMkLst>
            <pc:docMk/>
            <pc:sldMk cId="3153919605" sldId="289"/>
            <ac:picMk id="22" creationId="{C8F759F4-7F14-3603-A31F-B4AF84EDB554}"/>
          </ac:picMkLst>
        </pc:picChg>
        <pc:picChg chg="add del mod">
          <ac:chgData name="Leonie Smith" userId="fed1330f33f5650e" providerId="LiveId" clId="{EB8BB0F9-3D4E-44D9-9A6B-B6CD1A19BD44}" dt="2023-05-15T03:28:15.703" v="120"/>
          <ac:picMkLst>
            <pc:docMk/>
            <pc:sldMk cId="3153919605" sldId="289"/>
            <ac:picMk id="23" creationId="{4DBBAEEB-7833-3BE0-2AEB-A949BFBE2858}"/>
          </ac:picMkLst>
        </pc:picChg>
        <pc:picChg chg="add del mod ord">
          <ac:chgData name="Leonie Smith" userId="fed1330f33f5650e" providerId="LiveId" clId="{EB8BB0F9-3D4E-44D9-9A6B-B6CD1A19BD44}" dt="2023-05-15T03:28:24.002" v="121"/>
          <ac:picMkLst>
            <pc:docMk/>
            <pc:sldMk cId="3153919605" sldId="289"/>
            <ac:picMk id="33" creationId="{A42F7CF8-0E49-DFE3-85E9-1C69E3BC0BA9}"/>
          </ac:picMkLst>
        </pc:picChg>
        <pc:picChg chg="add del mod">
          <ac:chgData name="Leonie Smith" userId="fed1330f33f5650e" providerId="LiveId" clId="{EB8BB0F9-3D4E-44D9-9A6B-B6CD1A19BD44}" dt="2023-05-15T03:28:31.065" v="123"/>
          <ac:picMkLst>
            <pc:docMk/>
            <pc:sldMk cId="3153919605" sldId="289"/>
            <ac:picMk id="34" creationId="{848F7D1D-ABE1-F2F8-D82C-129ED7292B1D}"/>
          </ac:picMkLst>
        </pc:picChg>
        <pc:picChg chg="add del mod ord">
          <ac:chgData name="Leonie Smith" userId="fed1330f33f5650e" providerId="LiveId" clId="{EB8BB0F9-3D4E-44D9-9A6B-B6CD1A19BD44}" dt="2023-05-15T03:28:51.380" v="124"/>
          <ac:picMkLst>
            <pc:docMk/>
            <pc:sldMk cId="3153919605" sldId="289"/>
            <ac:picMk id="37" creationId="{BA9ADCD2-B786-B033-7FC0-D082714062CB}"/>
          </ac:picMkLst>
        </pc:picChg>
        <pc:picChg chg="add del mod">
          <ac:chgData name="Leonie Smith" userId="fed1330f33f5650e" providerId="LiveId" clId="{EB8BB0F9-3D4E-44D9-9A6B-B6CD1A19BD44}" dt="2023-05-15T03:29:05.535" v="126"/>
          <ac:picMkLst>
            <pc:docMk/>
            <pc:sldMk cId="3153919605" sldId="289"/>
            <ac:picMk id="38" creationId="{F7FA13A5-FFB5-A39F-3486-98DFDEAC0BB8}"/>
          </ac:picMkLst>
        </pc:picChg>
        <pc:picChg chg="add del mod ord">
          <ac:chgData name="Leonie Smith" userId="fed1330f33f5650e" providerId="LiveId" clId="{EB8BB0F9-3D4E-44D9-9A6B-B6CD1A19BD44}" dt="2023-05-15T03:29:23.954" v="127"/>
          <ac:picMkLst>
            <pc:docMk/>
            <pc:sldMk cId="3153919605" sldId="289"/>
            <ac:picMk id="41" creationId="{60860514-DA7D-F9DF-78F1-0E85AA63E3D1}"/>
          </ac:picMkLst>
        </pc:picChg>
        <pc:picChg chg="add mod">
          <ac:chgData name="Leonie Smith" userId="fed1330f33f5650e" providerId="LiveId" clId="{EB8BB0F9-3D4E-44D9-9A6B-B6CD1A19BD44}" dt="2023-05-15T03:29:23.954" v="127"/>
          <ac:picMkLst>
            <pc:docMk/>
            <pc:sldMk cId="3153919605" sldId="289"/>
            <ac:picMk id="42" creationId="{5FE5E1E9-3CCC-FFBE-9B6A-F76500A3EAEC}"/>
          </ac:picMkLst>
        </pc:picChg>
      </pc:sldChg>
      <pc:sldChg chg="addSp modSp">
        <pc:chgData name="Leonie Smith" userId="fed1330f33f5650e" providerId="LiveId" clId="{EB8BB0F9-3D4E-44D9-9A6B-B6CD1A19BD44}" dt="2023-05-15T03:30:46.386" v="128"/>
        <pc:sldMkLst>
          <pc:docMk/>
          <pc:sldMk cId="1878919862" sldId="291"/>
        </pc:sldMkLst>
        <pc:picChg chg="add mod">
          <ac:chgData name="Leonie Smith" userId="fed1330f33f5650e" providerId="LiveId" clId="{EB8BB0F9-3D4E-44D9-9A6B-B6CD1A19BD44}" dt="2023-05-15T03:30:46.386" v="128"/>
          <ac:picMkLst>
            <pc:docMk/>
            <pc:sldMk cId="1878919862" sldId="291"/>
            <ac:picMk id="11" creationId="{5CC358B8-5619-B023-23B4-ECC725AB5714}"/>
          </ac:picMkLst>
        </pc:picChg>
      </pc:sldChg>
      <pc:sldChg chg="addSp delSp modSp mod modTransition modAnim">
        <pc:chgData name="Leonie Smith" userId="fed1330f33f5650e" providerId="LiveId" clId="{EB8BB0F9-3D4E-44D9-9A6B-B6CD1A19BD44}" dt="2023-05-15T03:33:15.328" v="138"/>
        <pc:sldMkLst>
          <pc:docMk/>
          <pc:sldMk cId="2219299321" sldId="293"/>
        </pc:sldMkLst>
        <pc:picChg chg="add del mod">
          <ac:chgData name="Leonie Smith" userId="fed1330f33f5650e" providerId="LiveId" clId="{EB8BB0F9-3D4E-44D9-9A6B-B6CD1A19BD44}" dt="2023-05-15T03:31:57.892" v="131"/>
          <ac:picMkLst>
            <pc:docMk/>
            <pc:sldMk cId="2219299321" sldId="293"/>
            <ac:picMk id="8" creationId="{D78DBAB6-303A-56AA-AB33-8D4D7BBCF40B}"/>
          </ac:picMkLst>
        </pc:picChg>
        <pc:picChg chg="add del mod">
          <ac:chgData name="Leonie Smith" userId="fed1330f33f5650e" providerId="LiveId" clId="{EB8BB0F9-3D4E-44D9-9A6B-B6CD1A19BD44}" dt="2023-05-15T03:32:09.748" v="132"/>
          <ac:picMkLst>
            <pc:docMk/>
            <pc:sldMk cId="2219299321" sldId="293"/>
            <ac:picMk id="11" creationId="{C4412544-2776-AD93-2DEC-9086285949FA}"/>
          </ac:picMkLst>
        </pc:picChg>
        <pc:picChg chg="add del mod">
          <ac:chgData name="Leonie Smith" userId="fed1330f33f5650e" providerId="LiveId" clId="{EB8BB0F9-3D4E-44D9-9A6B-B6CD1A19BD44}" dt="2023-05-15T03:32:30.254" v="134"/>
          <ac:picMkLst>
            <pc:docMk/>
            <pc:sldMk cId="2219299321" sldId="293"/>
            <ac:picMk id="12" creationId="{219D7CD1-9863-B45F-AE21-634B84577D45}"/>
          </ac:picMkLst>
        </pc:picChg>
        <pc:picChg chg="add del mod ord">
          <ac:chgData name="Leonie Smith" userId="fed1330f33f5650e" providerId="LiveId" clId="{EB8BB0F9-3D4E-44D9-9A6B-B6CD1A19BD44}" dt="2023-05-15T03:32:41.614" v="135"/>
          <ac:picMkLst>
            <pc:docMk/>
            <pc:sldMk cId="2219299321" sldId="293"/>
            <ac:picMk id="17" creationId="{1A69057A-4FC3-F669-3024-46E4537D4BD0}"/>
          </ac:picMkLst>
        </pc:picChg>
        <pc:picChg chg="add del mod">
          <ac:chgData name="Leonie Smith" userId="fed1330f33f5650e" providerId="LiveId" clId="{EB8BB0F9-3D4E-44D9-9A6B-B6CD1A19BD44}" dt="2023-05-15T03:33:04.299" v="137"/>
          <ac:picMkLst>
            <pc:docMk/>
            <pc:sldMk cId="2219299321" sldId="293"/>
            <ac:picMk id="18" creationId="{25925A9C-B0E5-024C-F1C2-DE7281802665}"/>
          </ac:picMkLst>
        </pc:picChg>
        <pc:picChg chg="add del mod ord">
          <ac:chgData name="Leonie Smith" userId="fed1330f33f5650e" providerId="LiveId" clId="{EB8BB0F9-3D4E-44D9-9A6B-B6CD1A19BD44}" dt="2023-05-15T03:33:15.328" v="138"/>
          <ac:picMkLst>
            <pc:docMk/>
            <pc:sldMk cId="2219299321" sldId="293"/>
            <ac:picMk id="23" creationId="{6195424E-8A9B-0D9A-CEF0-4B236AC65F77}"/>
          </ac:picMkLst>
        </pc:picChg>
        <pc:picChg chg="add mod">
          <ac:chgData name="Leonie Smith" userId="fed1330f33f5650e" providerId="LiveId" clId="{EB8BB0F9-3D4E-44D9-9A6B-B6CD1A19BD44}" dt="2023-05-15T03:33:15.328" v="138"/>
          <ac:picMkLst>
            <pc:docMk/>
            <pc:sldMk cId="2219299321" sldId="293"/>
            <ac:picMk id="24" creationId="{F59ED84F-2D99-0E56-2A17-640067C6B987}"/>
          </ac:picMkLst>
        </pc:picChg>
      </pc:sldChg>
      <pc:sldChg chg="addSp delSp modSp mod modTransition modAnim">
        <pc:chgData name="Leonie Smith" userId="fed1330f33f5650e" providerId="LiveId" clId="{EB8BB0F9-3D4E-44D9-9A6B-B6CD1A19BD44}" dt="2023-05-15T03:36:28.305" v="148"/>
        <pc:sldMkLst>
          <pc:docMk/>
          <pc:sldMk cId="3279066978" sldId="295"/>
        </pc:sldMkLst>
        <pc:picChg chg="add del mod">
          <ac:chgData name="Leonie Smith" userId="fed1330f33f5650e" providerId="LiveId" clId="{EB8BB0F9-3D4E-44D9-9A6B-B6CD1A19BD44}" dt="2023-05-15T03:35:46.972" v="141"/>
          <ac:picMkLst>
            <pc:docMk/>
            <pc:sldMk cId="3279066978" sldId="295"/>
            <ac:picMk id="7" creationId="{CC72BC11-E7E7-B57B-92F3-074E0F1316B5}"/>
          </ac:picMkLst>
        </pc:picChg>
        <pc:picChg chg="add del mod">
          <ac:chgData name="Leonie Smith" userId="fed1330f33f5650e" providerId="LiveId" clId="{EB8BB0F9-3D4E-44D9-9A6B-B6CD1A19BD44}" dt="2023-05-15T03:35:54.310" v="142"/>
          <ac:picMkLst>
            <pc:docMk/>
            <pc:sldMk cId="3279066978" sldId="295"/>
            <ac:picMk id="10" creationId="{57748EBC-88C4-7DC2-F4FC-EB8DF839C00C}"/>
          </ac:picMkLst>
        </pc:picChg>
        <pc:picChg chg="add del mod">
          <ac:chgData name="Leonie Smith" userId="fed1330f33f5650e" providerId="LiveId" clId="{EB8BB0F9-3D4E-44D9-9A6B-B6CD1A19BD44}" dt="2023-05-15T03:36:01.661" v="144"/>
          <ac:picMkLst>
            <pc:docMk/>
            <pc:sldMk cId="3279066978" sldId="295"/>
            <ac:picMk id="11" creationId="{214205CE-EE22-725B-AD36-936F50CB8511}"/>
          </ac:picMkLst>
        </pc:picChg>
        <pc:picChg chg="add del mod ord">
          <ac:chgData name="Leonie Smith" userId="fed1330f33f5650e" providerId="LiveId" clId="{EB8BB0F9-3D4E-44D9-9A6B-B6CD1A19BD44}" dt="2023-05-15T03:36:10.745" v="145"/>
          <ac:picMkLst>
            <pc:docMk/>
            <pc:sldMk cId="3279066978" sldId="295"/>
            <ac:picMk id="14" creationId="{3AB3D22C-ABF2-404B-2CA0-0AAB82B76C1F}"/>
          </ac:picMkLst>
        </pc:picChg>
        <pc:picChg chg="add del mod">
          <ac:chgData name="Leonie Smith" userId="fed1330f33f5650e" providerId="LiveId" clId="{EB8BB0F9-3D4E-44D9-9A6B-B6CD1A19BD44}" dt="2023-05-15T03:36:13.130" v="147"/>
          <ac:picMkLst>
            <pc:docMk/>
            <pc:sldMk cId="3279066978" sldId="295"/>
            <ac:picMk id="15" creationId="{A2B5CF75-F0F2-1BE7-7B33-5006A67F84CF}"/>
          </ac:picMkLst>
        </pc:picChg>
        <pc:picChg chg="add del mod ord">
          <ac:chgData name="Leonie Smith" userId="fed1330f33f5650e" providerId="LiveId" clId="{EB8BB0F9-3D4E-44D9-9A6B-B6CD1A19BD44}" dt="2023-05-15T03:36:28.305" v="148"/>
          <ac:picMkLst>
            <pc:docMk/>
            <pc:sldMk cId="3279066978" sldId="295"/>
            <ac:picMk id="18" creationId="{37F71621-E005-4BB4-D0F5-5912D49FC560}"/>
          </ac:picMkLst>
        </pc:picChg>
        <pc:picChg chg="add mod">
          <ac:chgData name="Leonie Smith" userId="fed1330f33f5650e" providerId="LiveId" clId="{EB8BB0F9-3D4E-44D9-9A6B-B6CD1A19BD44}" dt="2023-05-15T03:36:28.305" v="148"/>
          <ac:picMkLst>
            <pc:docMk/>
            <pc:sldMk cId="3279066978" sldId="295"/>
            <ac:picMk id="19" creationId="{7D1B1167-2440-A736-F4DA-E68CF7467809}"/>
          </ac:picMkLst>
        </pc:picChg>
      </pc:sldChg>
    </pc:docChg>
  </pc:docChgLst>
  <pc:docChgLst>
    <pc:chgData name="Alfred Smith" userId="3c60a3631c0db8ad" providerId="LiveId" clId="{F508D0F6-961A-4FBE-BF93-750875D5D5B1}"/>
    <pc:docChg chg="custSel modSld">
      <pc:chgData name="Alfred Smith" userId="3c60a3631c0db8ad" providerId="LiveId" clId="{F508D0F6-961A-4FBE-BF93-750875D5D5B1}" dt="2024-07-26T04:34:37.309" v="44"/>
      <pc:docMkLst>
        <pc:docMk/>
      </pc:docMkLst>
      <pc:sldChg chg="modSp mod">
        <pc:chgData name="Alfred Smith" userId="3c60a3631c0db8ad" providerId="LiveId" clId="{F508D0F6-961A-4FBE-BF93-750875D5D5B1}" dt="2024-07-26T02:59:50.659" v="3" actId="27636"/>
        <pc:sldMkLst>
          <pc:docMk/>
          <pc:sldMk cId="1499918570" sldId="257"/>
        </pc:sldMkLst>
        <pc:spChg chg="mod">
          <ac:chgData name="Alfred Smith" userId="3c60a3631c0db8ad" providerId="LiveId" clId="{F508D0F6-961A-4FBE-BF93-750875D5D5B1}" dt="2024-07-26T02:59:50.659" v="3" actId="27636"/>
          <ac:spMkLst>
            <pc:docMk/>
            <pc:sldMk cId="1499918570" sldId="257"/>
            <ac:spMk id="3" creationId="{0228937D-0D81-2DA1-1C55-FD99B23FE1AE}"/>
          </ac:spMkLst>
        </pc:spChg>
      </pc:sldChg>
      <pc:sldChg chg="modSp mod">
        <pc:chgData name="Alfred Smith" userId="3c60a3631c0db8ad" providerId="LiveId" clId="{F508D0F6-961A-4FBE-BF93-750875D5D5B1}" dt="2024-07-26T04:29:21.012" v="6"/>
        <pc:sldMkLst>
          <pc:docMk/>
          <pc:sldMk cId="2346136586" sldId="260"/>
        </pc:sldMkLst>
        <pc:spChg chg="mod">
          <ac:chgData name="Alfred Smith" userId="3c60a3631c0db8ad" providerId="LiveId" clId="{F508D0F6-961A-4FBE-BF93-750875D5D5B1}" dt="2024-07-26T04:29:21.012" v="6"/>
          <ac:spMkLst>
            <pc:docMk/>
            <pc:sldMk cId="2346136586" sldId="260"/>
            <ac:spMk id="4" creationId="{EE2AC625-9141-A801-F431-DD5F79396320}"/>
          </ac:spMkLst>
        </pc:spChg>
      </pc:sldChg>
      <pc:sldChg chg="modSp mod">
        <pc:chgData name="Alfred Smith" userId="3c60a3631c0db8ad" providerId="LiveId" clId="{F508D0F6-961A-4FBE-BF93-750875D5D5B1}" dt="2024-07-26T04:29:49.426" v="8"/>
        <pc:sldMkLst>
          <pc:docMk/>
          <pc:sldMk cId="4037329247" sldId="261"/>
        </pc:sldMkLst>
        <pc:spChg chg="mod">
          <ac:chgData name="Alfred Smith" userId="3c60a3631c0db8ad" providerId="LiveId" clId="{F508D0F6-961A-4FBE-BF93-750875D5D5B1}" dt="2024-07-26T04:29:49.426" v="8"/>
          <ac:spMkLst>
            <pc:docMk/>
            <pc:sldMk cId="4037329247" sldId="261"/>
            <ac:spMk id="4" creationId="{EE2AC625-9141-A801-F431-DD5F79396320}"/>
          </ac:spMkLst>
        </pc:spChg>
      </pc:sldChg>
      <pc:sldChg chg="modSp mod">
        <pc:chgData name="Alfred Smith" userId="3c60a3631c0db8ad" providerId="LiveId" clId="{F508D0F6-961A-4FBE-BF93-750875D5D5B1}" dt="2024-07-26T04:30:08.001" v="10"/>
        <pc:sldMkLst>
          <pc:docMk/>
          <pc:sldMk cId="1909638311" sldId="262"/>
        </pc:sldMkLst>
        <pc:spChg chg="mod">
          <ac:chgData name="Alfred Smith" userId="3c60a3631c0db8ad" providerId="LiveId" clId="{F508D0F6-961A-4FBE-BF93-750875D5D5B1}" dt="2024-07-26T04:30:08.001" v="10"/>
          <ac:spMkLst>
            <pc:docMk/>
            <pc:sldMk cId="1909638311" sldId="262"/>
            <ac:spMk id="4" creationId="{EE2AC625-9141-A801-F431-DD5F79396320}"/>
          </ac:spMkLst>
        </pc:spChg>
      </pc:sldChg>
      <pc:sldChg chg="modSp mod">
        <pc:chgData name="Alfred Smith" userId="3c60a3631c0db8ad" providerId="LiveId" clId="{F508D0F6-961A-4FBE-BF93-750875D5D5B1}" dt="2024-07-26T04:30:24.782" v="12"/>
        <pc:sldMkLst>
          <pc:docMk/>
          <pc:sldMk cId="641208035" sldId="263"/>
        </pc:sldMkLst>
        <pc:spChg chg="mod">
          <ac:chgData name="Alfred Smith" userId="3c60a3631c0db8ad" providerId="LiveId" clId="{F508D0F6-961A-4FBE-BF93-750875D5D5B1}" dt="2024-07-26T04:30:24.782" v="12"/>
          <ac:spMkLst>
            <pc:docMk/>
            <pc:sldMk cId="641208035" sldId="263"/>
            <ac:spMk id="4" creationId="{EE2AC625-9141-A801-F431-DD5F79396320}"/>
          </ac:spMkLst>
        </pc:spChg>
      </pc:sldChg>
      <pc:sldChg chg="modSp mod">
        <pc:chgData name="Alfred Smith" userId="3c60a3631c0db8ad" providerId="LiveId" clId="{F508D0F6-961A-4FBE-BF93-750875D5D5B1}" dt="2024-07-26T04:30:41.925" v="14"/>
        <pc:sldMkLst>
          <pc:docMk/>
          <pc:sldMk cId="4044745628" sldId="264"/>
        </pc:sldMkLst>
        <pc:spChg chg="mod">
          <ac:chgData name="Alfred Smith" userId="3c60a3631c0db8ad" providerId="LiveId" clId="{F508D0F6-961A-4FBE-BF93-750875D5D5B1}" dt="2024-07-26T04:30:41.925" v="14"/>
          <ac:spMkLst>
            <pc:docMk/>
            <pc:sldMk cId="4044745628" sldId="264"/>
            <ac:spMk id="4" creationId="{EE2AC625-9141-A801-F431-DD5F79396320}"/>
          </ac:spMkLst>
        </pc:spChg>
      </pc:sldChg>
      <pc:sldChg chg="modSp mod">
        <pc:chgData name="Alfred Smith" userId="3c60a3631c0db8ad" providerId="LiveId" clId="{F508D0F6-961A-4FBE-BF93-750875D5D5B1}" dt="2024-07-26T04:31:00.800" v="16"/>
        <pc:sldMkLst>
          <pc:docMk/>
          <pc:sldMk cId="978260341" sldId="265"/>
        </pc:sldMkLst>
        <pc:spChg chg="mod">
          <ac:chgData name="Alfred Smith" userId="3c60a3631c0db8ad" providerId="LiveId" clId="{F508D0F6-961A-4FBE-BF93-750875D5D5B1}" dt="2024-07-26T04:31:00.800" v="16"/>
          <ac:spMkLst>
            <pc:docMk/>
            <pc:sldMk cId="978260341" sldId="265"/>
            <ac:spMk id="4" creationId="{EE2AC625-9141-A801-F431-DD5F79396320}"/>
          </ac:spMkLst>
        </pc:spChg>
      </pc:sldChg>
      <pc:sldChg chg="modSp mod">
        <pc:chgData name="Alfred Smith" userId="3c60a3631c0db8ad" providerId="LiveId" clId="{F508D0F6-961A-4FBE-BF93-750875D5D5B1}" dt="2024-07-26T04:31:17.327" v="18"/>
        <pc:sldMkLst>
          <pc:docMk/>
          <pc:sldMk cId="3575870363" sldId="266"/>
        </pc:sldMkLst>
        <pc:spChg chg="mod">
          <ac:chgData name="Alfred Smith" userId="3c60a3631c0db8ad" providerId="LiveId" clId="{F508D0F6-961A-4FBE-BF93-750875D5D5B1}" dt="2024-07-26T04:31:17.327" v="18"/>
          <ac:spMkLst>
            <pc:docMk/>
            <pc:sldMk cId="3575870363" sldId="266"/>
            <ac:spMk id="4" creationId="{EE2AC625-9141-A801-F431-DD5F79396320}"/>
          </ac:spMkLst>
        </pc:spChg>
      </pc:sldChg>
      <pc:sldChg chg="modSp mod">
        <pc:chgData name="Alfred Smith" userId="3c60a3631c0db8ad" providerId="LiveId" clId="{F508D0F6-961A-4FBE-BF93-750875D5D5B1}" dt="2024-07-26T04:31:36.249" v="20"/>
        <pc:sldMkLst>
          <pc:docMk/>
          <pc:sldMk cId="4017137865" sldId="267"/>
        </pc:sldMkLst>
        <pc:spChg chg="mod">
          <ac:chgData name="Alfred Smith" userId="3c60a3631c0db8ad" providerId="LiveId" clId="{F508D0F6-961A-4FBE-BF93-750875D5D5B1}" dt="2024-07-26T04:31:36.249" v="20"/>
          <ac:spMkLst>
            <pc:docMk/>
            <pc:sldMk cId="4017137865" sldId="267"/>
            <ac:spMk id="4" creationId="{EE2AC625-9141-A801-F431-DD5F79396320}"/>
          </ac:spMkLst>
        </pc:spChg>
      </pc:sldChg>
      <pc:sldChg chg="modSp mod">
        <pc:chgData name="Alfred Smith" userId="3c60a3631c0db8ad" providerId="LiveId" clId="{F508D0F6-961A-4FBE-BF93-750875D5D5B1}" dt="2024-07-26T04:31:51.315" v="22"/>
        <pc:sldMkLst>
          <pc:docMk/>
          <pc:sldMk cId="3137811553" sldId="268"/>
        </pc:sldMkLst>
        <pc:spChg chg="mod">
          <ac:chgData name="Alfred Smith" userId="3c60a3631c0db8ad" providerId="LiveId" clId="{F508D0F6-961A-4FBE-BF93-750875D5D5B1}" dt="2024-07-26T04:31:51.315" v="22"/>
          <ac:spMkLst>
            <pc:docMk/>
            <pc:sldMk cId="3137811553" sldId="268"/>
            <ac:spMk id="4" creationId="{EE2AC625-9141-A801-F431-DD5F79396320}"/>
          </ac:spMkLst>
        </pc:spChg>
      </pc:sldChg>
      <pc:sldChg chg="modSp mod">
        <pc:chgData name="Alfred Smith" userId="3c60a3631c0db8ad" providerId="LiveId" clId="{F508D0F6-961A-4FBE-BF93-750875D5D5B1}" dt="2024-07-26T04:32:05.694" v="24"/>
        <pc:sldMkLst>
          <pc:docMk/>
          <pc:sldMk cId="100491716" sldId="269"/>
        </pc:sldMkLst>
        <pc:spChg chg="mod">
          <ac:chgData name="Alfred Smith" userId="3c60a3631c0db8ad" providerId="LiveId" clId="{F508D0F6-961A-4FBE-BF93-750875D5D5B1}" dt="2024-07-26T04:32:05.694" v="24"/>
          <ac:spMkLst>
            <pc:docMk/>
            <pc:sldMk cId="100491716" sldId="269"/>
            <ac:spMk id="4" creationId="{EE2AC625-9141-A801-F431-DD5F79396320}"/>
          </ac:spMkLst>
        </pc:spChg>
      </pc:sldChg>
      <pc:sldChg chg="addSp modSp">
        <pc:chgData name="Alfred Smith" userId="3c60a3631c0db8ad" providerId="LiveId" clId="{F508D0F6-961A-4FBE-BF93-750875D5D5B1}" dt="2024-07-26T03:01:53.435" v="4"/>
        <pc:sldMkLst>
          <pc:docMk/>
          <pc:sldMk cId="4120481681" sldId="270"/>
        </pc:sldMkLst>
        <pc:spChg chg="add mod">
          <ac:chgData name="Alfred Smith" userId="3c60a3631c0db8ad" providerId="LiveId" clId="{F508D0F6-961A-4FBE-BF93-750875D5D5B1}" dt="2024-07-26T03:01:53.435" v="4"/>
          <ac:spMkLst>
            <pc:docMk/>
            <pc:sldMk cId="4120481681" sldId="270"/>
            <ac:spMk id="2" creationId="{A7378FD8-366C-9EF3-4231-1AC4CBD08AC3}"/>
          </ac:spMkLst>
        </pc:spChg>
      </pc:sldChg>
      <pc:sldChg chg="modSp mod">
        <pc:chgData name="Alfred Smith" userId="3c60a3631c0db8ad" providerId="LiveId" clId="{F508D0F6-961A-4FBE-BF93-750875D5D5B1}" dt="2024-07-26T04:32:23.895" v="29" actId="5793"/>
        <pc:sldMkLst>
          <pc:docMk/>
          <pc:sldMk cId="1922139011" sldId="281"/>
        </pc:sldMkLst>
        <pc:spChg chg="mod">
          <ac:chgData name="Alfred Smith" userId="3c60a3631c0db8ad" providerId="LiveId" clId="{F508D0F6-961A-4FBE-BF93-750875D5D5B1}" dt="2024-07-26T04:32:23.895" v="29" actId="5793"/>
          <ac:spMkLst>
            <pc:docMk/>
            <pc:sldMk cId="1922139011" sldId="281"/>
            <ac:spMk id="4" creationId="{EE2AC625-9141-A801-F431-DD5F79396320}"/>
          </ac:spMkLst>
        </pc:spChg>
      </pc:sldChg>
      <pc:sldChg chg="modSp mod">
        <pc:chgData name="Alfred Smith" userId="3c60a3631c0db8ad" providerId="LiveId" clId="{F508D0F6-961A-4FBE-BF93-750875D5D5B1}" dt="2024-07-26T04:32:52.341" v="32"/>
        <pc:sldMkLst>
          <pc:docMk/>
          <pc:sldMk cId="3166251957" sldId="283"/>
        </pc:sldMkLst>
        <pc:spChg chg="mod">
          <ac:chgData name="Alfred Smith" userId="3c60a3631c0db8ad" providerId="LiveId" clId="{F508D0F6-961A-4FBE-BF93-750875D5D5B1}" dt="2024-07-26T04:32:52.341" v="32"/>
          <ac:spMkLst>
            <pc:docMk/>
            <pc:sldMk cId="3166251957" sldId="283"/>
            <ac:spMk id="4" creationId="{EE2AC625-9141-A801-F431-DD5F79396320}"/>
          </ac:spMkLst>
        </pc:spChg>
      </pc:sldChg>
      <pc:sldChg chg="modSp mod">
        <pc:chgData name="Alfred Smith" userId="3c60a3631c0db8ad" providerId="LiveId" clId="{F508D0F6-961A-4FBE-BF93-750875D5D5B1}" dt="2024-07-26T04:33:13.856" v="34"/>
        <pc:sldMkLst>
          <pc:docMk/>
          <pc:sldMk cId="1522780631" sldId="285"/>
        </pc:sldMkLst>
        <pc:spChg chg="mod">
          <ac:chgData name="Alfred Smith" userId="3c60a3631c0db8ad" providerId="LiveId" clId="{F508D0F6-961A-4FBE-BF93-750875D5D5B1}" dt="2024-07-26T04:33:13.856" v="34"/>
          <ac:spMkLst>
            <pc:docMk/>
            <pc:sldMk cId="1522780631" sldId="285"/>
            <ac:spMk id="4" creationId="{EE2AC625-9141-A801-F431-DD5F79396320}"/>
          </ac:spMkLst>
        </pc:spChg>
      </pc:sldChg>
      <pc:sldChg chg="modSp mod">
        <pc:chgData name="Alfred Smith" userId="3c60a3631c0db8ad" providerId="LiveId" clId="{F508D0F6-961A-4FBE-BF93-750875D5D5B1}" dt="2024-07-26T04:33:29.474" v="36"/>
        <pc:sldMkLst>
          <pc:docMk/>
          <pc:sldMk cId="2332778949" sldId="287"/>
        </pc:sldMkLst>
        <pc:spChg chg="mod">
          <ac:chgData name="Alfred Smith" userId="3c60a3631c0db8ad" providerId="LiveId" clId="{F508D0F6-961A-4FBE-BF93-750875D5D5B1}" dt="2024-07-26T04:33:29.474" v="36"/>
          <ac:spMkLst>
            <pc:docMk/>
            <pc:sldMk cId="2332778949" sldId="287"/>
            <ac:spMk id="4" creationId="{EE2AC625-9141-A801-F431-DD5F79396320}"/>
          </ac:spMkLst>
        </pc:spChg>
      </pc:sldChg>
      <pc:sldChg chg="modSp mod">
        <pc:chgData name="Alfred Smith" userId="3c60a3631c0db8ad" providerId="LiveId" clId="{F508D0F6-961A-4FBE-BF93-750875D5D5B1}" dt="2024-07-26T04:33:44.943" v="38"/>
        <pc:sldMkLst>
          <pc:docMk/>
          <pc:sldMk cId="3153919605" sldId="289"/>
        </pc:sldMkLst>
        <pc:spChg chg="mod">
          <ac:chgData name="Alfred Smith" userId="3c60a3631c0db8ad" providerId="LiveId" clId="{F508D0F6-961A-4FBE-BF93-750875D5D5B1}" dt="2024-07-26T04:33:44.943" v="38"/>
          <ac:spMkLst>
            <pc:docMk/>
            <pc:sldMk cId="3153919605" sldId="289"/>
            <ac:spMk id="4" creationId="{EE2AC625-9141-A801-F431-DD5F79396320}"/>
          </ac:spMkLst>
        </pc:spChg>
      </pc:sldChg>
      <pc:sldChg chg="modSp mod">
        <pc:chgData name="Alfred Smith" userId="3c60a3631c0db8ad" providerId="LiveId" clId="{F508D0F6-961A-4FBE-BF93-750875D5D5B1}" dt="2024-07-26T04:34:04.517" v="40"/>
        <pc:sldMkLst>
          <pc:docMk/>
          <pc:sldMk cId="1878919862" sldId="291"/>
        </pc:sldMkLst>
        <pc:spChg chg="mod">
          <ac:chgData name="Alfred Smith" userId="3c60a3631c0db8ad" providerId="LiveId" clId="{F508D0F6-961A-4FBE-BF93-750875D5D5B1}" dt="2024-07-26T04:34:04.517" v="40"/>
          <ac:spMkLst>
            <pc:docMk/>
            <pc:sldMk cId="1878919862" sldId="291"/>
            <ac:spMk id="4" creationId="{EE2AC625-9141-A801-F431-DD5F79396320}"/>
          </ac:spMkLst>
        </pc:spChg>
      </pc:sldChg>
      <pc:sldChg chg="modSp mod">
        <pc:chgData name="Alfred Smith" userId="3c60a3631c0db8ad" providerId="LiveId" clId="{F508D0F6-961A-4FBE-BF93-750875D5D5B1}" dt="2024-07-26T04:34:24.172" v="43"/>
        <pc:sldMkLst>
          <pc:docMk/>
          <pc:sldMk cId="2219299321" sldId="293"/>
        </pc:sldMkLst>
        <pc:spChg chg="mod">
          <ac:chgData name="Alfred Smith" userId="3c60a3631c0db8ad" providerId="LiveId" clId="{F508D0F6-961A-4FBE-BF93-750875D5D5B1}" dt="2024-07-26T04:34:24.172" v="43"/>
          <ac:spMkLst>
            <pc:docMk/>
            <pc:sldMk cId="2219299321" sldId="293"/>
            <ac:spMk id="4" creationId="{EE2AC625-9141-A801-F431-DD5F79396320}"/>
          </ac:spMkLst>
        </pc:spChg>
      </pc:sldChg>
      <pc:sldChg chg="modSp mod">
        <pc:chgData name="Alfred Smith" userId="3c60a3631c0db8ad" providerId="LiveId" clId="{F508D0F6-961A-4FBE-BF93-750875D5D5B1}" dt="2024-07-26T04:34:37.309" v="44"/>
        <pc:sldMkLst>
          <pc:docMk/>
          <pc:sldMk cId="3279066978" sldId="295"/>
        </pc:sldMkLst>
        <pc:spChg chg="mod">
          <ac:chgData name="Alfred Smith" userId="3c60a3631c0db8ad" providerId="LiveId" clId="{F508D0F6-961A-4FBE-BF93-750875D5D5B1}" dt="2024-07-26T04:34:37.309" v="44"/>
          <ac:spMkLst>
            <pc:docMk/>
            <pc:sldMk cId="3279066978" sldId="295"/>
            <ac:spMk id="4" creationId="{EE2AC625-9141-A801-F431-DD5F79396320}"/>
          </ac:spMkLst>
        </pc:spChg>
      </pc:sldChg>
    </pc:docChg>
  </pc:docChgLst>
  <pc:docChgLst>
    <pc:chgData name="Leonie Smith" userId="fed1330f33f5650e" providerId="LiveId" clId="{9DD9E102-6D8B-4AFA-9D68-EBAC3216FA6E}"/>
    <pc:docChg chg="modSld">
      <pc:chgData name="Leonie Smith" userId="fed1330f33f5650e" providerId="LiveId" clId="{9DD9E102-6D8B-4AFA-9D68-EBAC3216FA6E}" dt="2024-03-14T06:43:41.035" v="82" actId="20577"/>
      <pc:docMkLst>
        <pc:docMk/>
      </pc:docMkLst>
      <pc:sldChg chg="addSp delSp modSp mod modTransition modAnim modNotesTx">
        <pc:chgData name="Leonie Smith" userId="fed1330f33f5650e" providerId="LiveId" clId="{9DD9E102-6D8B-4AFA-9D68-EBAC3216FA6E}" dt="2024-03-14T06:43:41.035" v="82" actId="20577"/>
        <pc:sldMkLst>
          <pc:docMk/>
          <pc:sldMk cId="1499918570" sldId="257"/>
        </pc:sldMkLst>
        <pc:picChg chg="add del mod">
          <ac:chgData name="Leonie Smith" userId="fed1330f33f5650e" providerId="LiveId" clId="{9DD9E102-6D8B-4AFA-9D68-EBAC3216FA6E}" dt="2024-03-06T04:20:52.856" v="2"/>
          <ac:picMkLst>
            <pc:docMk/>
            <pc:sldMk cId="1499918570" sldId="257"/>
            <ac:picMk id="5" creationId="{32A27A09-228C-A185-9B01-42CE06626D38}"/>
          </ac:picMkLst>
        </pc:picChg>
        <pc:picChg chg="add mod">
          <ac:chgData name="Leonie Smith" userId="fed1330f33f5650e" providerId="LiveId" clId="{9DD9E102-6D8B-4AFA-9D68-EBAC3216FA6E}" dt="2024-03-06T04:20:52.856" v="2"/>
          <ac:picMkLst>
            <pc:docMk/>
            <pc:sldMk cId="1499918570" sldId="257"/>
            <ac:picMk id="6" creationId="{2C92DD34-158B-51C4-2394-220148C9B221}"/>
          </ac:picMkLst>
        </pc:picChg>
        <pc:picChg chg="del">
          <ac:chgData name="Leonie Smith" userId="fed1330f33f5650e" providerId="LiveId" clId="{9DD9E102-6D8B-4AFA-9D68-EBAC3216FA6E}" dt="2024-03-06T04:20:45.613" v="1"/>
          <ac:picMkLst>
            <pc:docMk/>
            <pc:sldMk cId="1499918570" sldId="257"/>
            <ac:picMk id="8" creationId="{78371ADA-0E96-D1E2-D257-AFED3C79B977}"/>
          </ac:picMkLst>
        </pc:picChg>
      </pc:sldChg>
      <pc:sldChg chg="addSp delSp modSp mod modTransition modAnim">
        <pc:chgData name="Leonie Smith" userId="fed1330f33f5650e" providerId="LiveId" clId="{9DD9E102-6D8B-4AFA-9D68-EBAC3216FA6E}" dt="2024-03-06T04:21:27.713" v="8"/>
        <pc:sldMkLst>
          <pc:docMk/>
          <pc:sldMk cId="454763615" sldId="259"/>
        </pc:sldMkLst>
        <pc:picChg chg="add del mod ord">
          <ac:chgData name="Leonie Smith" userId="fed1330f33f5650e" providerId="LiveId" clId="{9DD9E102-6D8B-4AFA-9D68-EBAC3216FA6E}" dt="2024-03-06T04:21:13.665" v="5"/>
          <ac:picMkLst>
            <pc:docMk/>
            <pc:sldMk cId="454763615" sldId="259"/>
            <ac:picMk id="5" creationId="{BA54B76D-90C3-336D-91B2-AB377E5CAB6C}"/>
          </ac:picMkLst>
        </pc:picChg>
        <pc:picChg chg="add del mod">
          <ac:chgData name="Leonie Smith" userId="fed1330f33f5650e" providerId="LiveId" clId="{9DD9E102-6D8B-4AFA-9D68-EBAC3216FA6E}" dt="2024-03-06T04:21:19.835" v="7"/>
          <ac:picMkLst>
            <pc:docMk/>
            <pc:sldMk cId="454763615" sldId="259"/>
            <ac:picMk id="6" creationId="{78203F35-76A0-7026-8353-544FE353EA6E}"/>
          </ac:picMkLst>
        </pc:picChg>
        <pc:picChg chg="add del mod ord">
          <ac:chgData name="Leonie Smith" userId="fed1330f33f5650e" providerId="LiveId" clId="{9DD9E102-6D8B-4AFA-9D68-EBAC3216FA6E}" dt="2024-03-06T04:21:27.713" v="8"/>
          <ac:picMkLst>
            <pc:docMk/>
            <pc:sldMk cId="454763615" sldId="259"/>
            <ac:picMk id="9" creationId="{5F50364B-DC57-9335-E7FA-897F25181C6B}"/>
          </ac:picMkLst>
        </pc:picChg>
        <pc:picChg chg="add mod">
          <ac:chgData name="Leonie Smith" userId="fed1330f33f5650e" providerId="LiveId" clId="{9DD9E102-6D8B-4AFA-9D68-EBAC3216FA6E}" dt="2024-03-06T04:21:27.713" v="8"/>
          <ac:picMkLst>
            <pc:docMk/>
            <pc:sldMk cId="454763615" sldId="259"/>
            <ac:picMk id="10" creationId="{F3F2991D-86E7-1A7D-95F3-AE5C4ABC8887}"/>
          </ac:picMkLst>
        </pc:picChg>
        <pc:picChg chg="del">
          <ac:chgData name="Leonie Smith" userId="fed1330f33f5650e" providerId="LiveId" clId="{9DD9E102-6D8B-4AFA-9D68-EBAC3216FA6E}" dt="2024-03-06T04:21:05.543" v="4"/>
          <ac:picMkLst>
            <pc:docMk/>
            <pc:sldMk cId="454763615" sldId="259"/>
            <ac:picMk id="12" creationId="{75E0C91A-AE0D-5AB9-362D-8F5208842074}"/>
          </ac:picMkLst>
        </pc:picChg>
      </pc:sldChg>
      <pc:sldChg chg="addSp delSp modSp mod modTransition modAnim">
        <pc:chgData name="Leonie Smith" userId="fed1330f33f5650e" providerId="LiveId" clId="{9DD9E102-6D8B-4AFA-9D68-EBAC3216FA6E}" dt="2024-03-06T04:21:51.643" v="11"/>
        <pc:sldMkLst>
          <pc:docMk/>
          <pc:sldMk cId="2346136586" sldId="260"/>
        </pc:sldMkLst>
        <pc:picChg chg="add del mod">
          <ac:chgData name="Leonie Smith" userId="fed1330f33f5650e" providerId="LiveId" clId="{9DD9E102-6D8B-4AFA-9D68-EBAC3216FA6E}" dt="2024-03-06T04:21:51.643" v="11"/>
          <ac:picMkLst>
            <pc:docMk/>
            <pc:sldMk cId="2346136586" sldId="260"/>
            <ac:picMk id="5" creationId="{148A8B4F-5D8C-AC18-CCAF-AB1F6F070399}"/>
          </ac:picMkLst>
        </pc:picChg>
        <pc:picChg chg="add mod">
          <ac:chgData name="Leonie Smith" userId="fed1330f33f5650e" providerId="LiveId" clId="{9DD9E102-6D8B-4AFA-9D68-EBAC3216FA6E}" dt="2024-03-06T04:21:51.643" v="11"/>
          <ac:picMkLst>
            <pc:docMk/>
            <pc:sldMk cId="2346136586" sldId="260"/>
            <ac:picMk id="6" creationId="{92D3038D-128A-8CF9-C6A0-01A5BA65E883}"/>
          </ac:picMkLst>
        </pc:picChg>
        <pc:picChg chg="del">
          <ac:chgData name="Leonie Smith" userId="fed1330f33f5650e" providerId="LiveId" clId="{9DD9E102-6D8B-4AFA-9D68-EBAC3216FA6E}" dt="2024-03-06T04:21:34.579" v="10"/>
          <ac:picMkLst>
            <pc:docMk/>
            <pc:sldMk cId="2346136586" sldId="260"/>
            <ac:picMk id="8" creationId="{647CB689-DA50-EBD2-069C-C95298A1277C}"/>
          </ac:picMkLst>
        </pc:picChg>
      </pc:sldChg>
      <pc:sldChg chg="addSp delSp modSp mod modTransition modAnim">
        <pc:chgData name="Leonie Smith" userId="fed1330f33f5650e" providerId="LiveId" clId="{9DD9E102-6D8B-4AFA-9D68-EBAC3216FA6E}" dt="2024-03-06T04:22:29.608" v="14"/>
        <pc:sldMkLst>
          <pc:docMk/>
          <pc:sldMk cId="4037329247" sldId="261"/>
        </pc:sldMkLst>
        <pc:picChg chg="add del mod ord">
          <ac:chgData name="Leonie Smith" userId="fed1330f33f5650e" providerId="LiveId" clId="{9DD9E102-6D8B-4AFA-9D68-EBAC3216FA6E}" dt="2024-03-06T04:22:29.608" v="14"/>
          <ac:picMkLst>
            <pc:docMk/>
            <pc:sldMk cId="4037329247" sldId="261"/>
            <ac:picMk id="5" creationId="{C3C32C87-AE4C-7D51-1225-A2CC501E0C5F}"/>
          </ac:picMkLst>
        </pc:picChg>
        <pc:picChg chg="add mod">
          <ac:chgData name="Leonie Smith" userId="fed1330f33f5650e" providerId="LiveId" clId="{9DD9E102-6D8B-4AFA-9D68-EBAC3216FA6E}" dt="2024-03-06T04:22:29.608" v="14"/>
          <ac:picMkLst>
            <pc:docMk/>
            <pc:sldMk cId="4037329247" sldId="261"/>
            <ac:picMk id="6" creationId="{7A07D97D-9557-A38D-08DC-2A00736159AA}"/>
          </ac:picMkLst>
        </pc:picChg>
        <pc:picChg chg="del">
          <ac:chgData name="Leonie Smith" userId="fed1330f33f5650e" providerId="LiveId" clId="{9DD9E102-6D8B-4AFA-9D68-EBAC3216FA6E}" dt="2024-03-06T04:21:58.595" v="13"/>
          <ac:picMkLst>
            <pc:docMk/>
            <pc:sldMk cId="4037329247" sldId="261"/>
            <ac:picMk id="13" creationId="{5739873D-9D49-330D-7059-A51DA6E7C9F5}"/>
          </ac:picMkLst>
        </pc:picChg>
      </pc:sldChg>
      <pc:sldChg chg="addSp delSp modSp mod modTransition modAnim">
        <pc:chgData name="Leonie Smith" userId="fed1330f33f5650e" providerId="LiveId" clId="{9DD9E102-6D8B-4AFA-9D68-EBAC3216FA6E}" dt="2024-03-06T04:23:00.570" v="17"/>
        <pc:sldMkLst>
          <pc:docMk/>
          <pc:sldMk cId="1909638311" sldId="262"/>
        </pc:sldMkLst>
        <pc:picChg chg="add del mod ord">
          <ac:chgData name="Leonie Smith" userId="fed1330f33f5650e" providerId="LiveId" clId="{9DD9E102-6D8B-4AFA-9D68-EBAC3216FA6E}" dt="2024-03-06T04:23:00.570" v="17"/>
          <ac:picMkLst>
            <pc:docMk/>
            <pc:sldMk cId="1909638311" sldId="262"/>
            <ac:picMk id="5" creationId="{C9D41B3B-FD4C-B10C-E6F4-4E0893A0430E}"/>
          </ac:picMkLst>
        </pc:picChg>
        <pc:picChg chg="add mod">
          <ac:chgData name="Leonie Smith" userId="fed1330f33f5650e" providerId="LiveId" clId="{9DD9E102-6D8B-4AFA-9D68-EBAC3216FA6E}" dt="2024-03-06T04:23:00.570" v="17"/>
          <ac:picMkLst>
            <pc:docMk/>
            <pc:sldMk cId="1909638311" sldId="262"/>
            <ac:picMk id="6" creationId="{F2146B4B-1D06-3141-A818-52BD628158BF}"/>
          </ac:picMkLst>
        </pc:picChg>
        <pc:picChg chg="del">
          <ac:chgData name="Leonie Smith" userId="fed1330f33f5650e" providerId="LiveId" clId="{9DD9E102-6D8B-4AFA-9D68-EBAC3216FA6E}" dt="2024-03-06T04:22:37.610" v="16"/>
          <ac:picMkLst>
            <pc:docMk/>
            <pc:sldMk cId="1909638311" sldId="262"/>
            <ac:picMk id="24" creationId="{7A25E146-29E8-903B-DCE3-9DB26784DEF7}"/>
          </ac:picMkLst>
        </pc:picChg>
      </pc:sldChg>
      <pc:sldChg chg="addSp delSp modSp mod modTransition modAnim">
        <pc:chgData name="Leonie Smith" userId="fed1330f33f5650e" providerId="LiveId" clId="{9DD9E102-6D8B-4AFA-9D68-EBAC3216FA6E}" dt="2024-03-06T04:23:28.097" v="20"/>
        <pc:sldMkLst>
          <pc:docMk/>
          <pc:sldMk cId="641208035" sldId="263"/>
        </pc:sldMkLst>
        <pc:picChg chg="add del mod ord">
          <ac:chgData name="Leonie Smith" userId="fed1330f33f5650e" providerId="LiveId" clId="{9DD9E102-6D8B-4AFA-9D68-EBAC3216FA6E}" dt="2024-03-06T04:23:28.097" v="20"/>
          <ac:picMkLst>
            <pc:docMk/>
            <pc:sldMk cId="641208035" sldId="263"/>
            <ac:picMk id="5" creationId="{B7544F67-58B4-C9D9-ACCE-47F5A5C37537}"/>
          </ac:picMkLst>
        </pc:picChg>
        <pc:picChg chg="add mod">
          <ac:chgData name="Leonie Smith" userId="fed1330f33f5650e" providerId="LiveId" clId="{9DD9E102-6D8B-4AFA-9D68-EBAC3216FA6E}" dt="2024-03-06T04:23:28.097" v="20"/>
          <ac:picMkLst>
            <pc:docMk/>
            <pc:sldMk cId="641208035" sldId="263"/>
            <ac:picMk id="6" creationId="{BE52BD33-565C-6C8D-DBED-33CC14479D72}"/>
          </ac:picMkLst>
        </pc:picChg>
        <pc:picChg chg="del">
          <ac:chgData name="Leonie Smith" userId="fed1330f33f5650e" providerId="LiveId" clId="{9DD9E102-6D8B-4AFA-9D68-EBAC3216FA6E}" dt="2024-03-06T04:23:09.162" v="19"/>
          <ac:picMkLst>
            <pc:docMk/>
            <pc:sldMk cId="641208035" sldId="263"/>
            <ac:picMk id="18" creationId="{4D75BDFE-D311-BAA8-CDB5-419B9CDDDB88}"/>
          </ac:picMkLst>
        </pc:picChg>
      </pc:sldChg>
      <pc:sldChg chg="addSp delSp modSp mod modTransition modAnim">
        <pc:chgData name="Leonie Smith" userId="fed1330f33f5650e" providerId="LiveId" clId="{9DD9E102-6D8B-4AFA-9D68-EBAC3216FA6E}" dt="2024-03-06T04:23:55.537" v="23"/>
        <pc:sldMkLst>
          <pc:docMk/>
          <pc:sldMk cId="4044745628" sldId="264"/>
        </pc:sldMkLst>
        <pc:picChg chg="add del mod ord">
          <ac:chgData name="Leonie Smith" userId="fed1330f33f5650e" providerId="LiveId" clId="{9DD9E102-6D8B-4AFA-9D68-EBAC3216FA6E}" dt="2024-03-06T04:23:55.537" v="23"/>
          <ac:picMkLst>
            <pc:docMk/>
            <pc:sldMk cId="4044745628" sldId="264"/>
            <ac:picMk id="5" creationId="{60F2B47C-4E9A-7200-6314-DC0DF9AC6E3D}"/>
          </ac:picMkLst>
        </pc:picChg>
        <pc:picChg chg="add mod">
          <ac:chgData name="Leonie Smith" userId="fed1330f33f5650e" providerId="LiveId" clId="{9DD9E102-6D8B-4AFA-9D68-EBAC3216FA6E}" dt="2024-03-06T04:23:55.537" v="23"/>
          <ac:picMkLst>
            <pc:docMk/>
            <pc:sldMk cId="4044745628" sldId="264"/>
            <ac:picMk id="6" creationId="{08C45C14-D304-8326-6ECD-2A29F64DFEE1}"/>
          </ac:picMkLst>
        </pc:picChg>
        <pc:picChg chg="del">
          <ac:chgData name="Leonie Smith" userId="fed1330f33f5650e" providerId="LiveId" clId="{9DD9E102-6D8B-4AFA-9D68-EBAC3216FA6E}" dt="2024-03-06T04:23:34.393" v="22"/>
          <ac:picMkLst>
            <pc:docMk/>
            <pc:sldMk cId="4044745628" sldId="264"/>
            <ac:picMk id="12" creationId="{3BB8B396-ABC9-2A96-ADE6-F56D9D89F2C0}"/>
          </ac:picMkLst>
        </pc:picChg>
      </pc:sldChg>
      <pc:sldChg chg="addSp delSp modSp mod modTransition modAnim">
        <pc:chgData name="Leonie Smith" userId="fed1330f33f5650e" providerId="LiveId" clId="{9DD9E102-6D8B-4AFA-9D68-EBAC3216FA6E}" dt="2024-03-06T04:24:17.428" v="26"/>
        <pc:sldMkLst>
          <pc:docMk/>
          <pc:sldMk cId="978260341" sldId="265"/>
        </pc:sldMkLst>
        <pc:picChg chg="add del mod">
          <ac:chgData name="Leonie Smith" userId="fed1330f33f5650e" providerId="LiveId" clId="{9DD9E102-6D8B-4AFA-9D68-EBAC3216FA6E}" dt="2024-03-06T04:24:17.428" v="26"/>
          <ac:picMkLst>
            <pc:docMk/>
            <pc:sldMk cId="978260341" sldId="265"/>
            <ac:picMk id="5" creationId="{C3D00D20-BD88-36F1-17D5-DEB42E06E4DB}"/>
          </ac:picMkLst>
        </pc:picChg>
        <pc:picChg chg="add mod">
          <ac:chgData name="Leonie Smith" userId="fed1330f33f5650e" providerId="LiveId" clId="{9DD9E102-6D8B-4AFA-9D68-EBAC3216FA6E}" dt="2024-03-06T04:24:17.428" v="26"/>
          <ac:picMkLst>
            <pc:docMk/>
            <pc:sldMk cId="978260341" sldId="265"/>
            <ac:picMk id="6" creationId="{D79C20BD-5828-9164-A670-273582EA8440}"/>
          </ac:picMkLst>
        </pc:picChg>
        <pc:picChg chg="del">
          <ac:chgData name="Leonie Smith" userId="fed1330f33f5650e" providerId="LiveId" clId="{9DD9E102-6D8B-4AFA-9D68-EBAC3216FA6E}" dt="2024-03-06T04:24:04.549" v="25"/>
          <ac:picMkLst>
            <pc:docMk/>
            <pc:sldMk cId="978260341" sldId="265"/>
            <ac:picMk id="8" creationId="{43C5D9CB-5023-0E2A-14DD-F00F2235047C}"/>
          </ac:picMkLst>
        </pc:picChg>
      </pc:sldChg>
      <pc:sldChg chg="addSp delSp modSp mod modTransition modAnim">
        <pc:chgData name="Leonie Smith" userId="fed1330f33f5650e" providerId="LiveId" clId="{9DD9E102-6D8B-4AFA-9D68-EBAC3216FA6E}" dt="2024-03-06T04:24:45.669" v="29"/>
        <pc:sldMkLst>
          <pc:docMk/>
          <pc:sldMk cId="3575870363" sldId="266"/>
        </pc:sldMkLst>
        <pc:picChg chg="add del mod">
          <ac:chgData name="Leonie Smith" userId="fed1330f33f5650e" providerId="LiveId" clId="{9DD9E102-6D8B-4AFA-9D68-EBAC3216FA6E}" dt="2024-03-06T04:24:45.669" v="29"/>
          <ac:picMkLst>
            <pc:docMk/>
            <pc:sldMk cId="3575870363" sldId="266"/>
            <ac:picMk id="5" creationId="{01B7DCFD-54A1-7AD1-75CB-C5AE5B63651F}"/>
          </ac:picMkLst>
        </pc:picChg>
        <pc:picChg chg="add mod">
          <ac:chgData name="Leonie Smith" userId="fed1330f33f5650e" providerId="LiveId" clId="{9DD9E102-6D8B-4AFA-9D68-EBAC3216FA6E}" dt="2024-03-06T04:24:45.669" v="29"/>
          <ac:picMkLst>
            <pc:docMk/>
            <pc:sldMk cId="3575870363" sldId="266"/>
            <ac:picMk id="6" creationId="{782D3E8F-894A-4D76-51E6-E0D3B3661E4E}"/>
          </ac:picMkLst>
        </pc:picChg>
        <pc:picChg chg="del">
          <ac:chgData name="Leonie Smith" userId="fed1330f33f5650e" providerId="LiveId" clId="{9DD9E102-6D8B-4AFA-9D68-EBAC3216FA6E}" dt="2024-03-06T04:24:25.277" v="28"/>
          <ac:picMkLst>
            <pc:docMk/>
            <pc:sldMk cId="3575870363" sldId="266"/>
            <ac:picMk id="8" creationId="{3A30DEF6-E97B-8154-8FDA-B68C4249B6C5}"/>
          </ac:picMkLst>
        </pc:picChg>
      </pc:sldChg>
      <pc:sldChg chg="addSp delSp modSp mod modTransition modAnim">
        <pc:chgData name="Leonie Smith" userId="fed1330f33f5650e" providerId="LiveId" clId="{9DD9E102-6D8B-4AFA-9D68-EBAC3216FA6E}" dt="2024-03-06T04:25:13.905" v="32"/>
        <pc:sldMkLst>
          <pc:docMk/>
          <pc:sldMk cId="4017137865" sldId="267"/>
        </pc:sldMkLst>
        <pc:picChg chg="add del mod ord">
          <ac:chgData name="Leonie Smith" userId="fed1330f33f5650e" providerId="LiveId" clId="{9DD9E102-6D8B-4AFA-9D68-EBAC3216FA6E}" dt="2024-03-06T04:25:13.905" v="32"/>
          <ac:picMkLst>
            <pc:docMk/>
            <pc:sldMk cId="4017137865" sldId="267"/>
            <ac:picMk id="5" creationId="{FA46A115-45BC-CC21-715D-756445C07AE5}"/>
          </ac:picMkLst>
        </pc:picChg>
        <pc:picChg chg="add mod">
          <ac:chgData name="Leonie Smith" userId="fed1330f33f5650e" providerId="LiveId" clId="{9DD9E102-6D8B-4AFA-9D68-EBAC3216FA6E}" dt="2024-03-06T04:25:13.905" v="32"/>
          <ac:picMkLst>
            <pc:docMk/>
            <pc:sldMk cId="4017137865" sldId="267"/>
            <ac:picMk id="6" creationId="{112BB869-CBAD-48C8-04C3-4D1CD8E15966}"/>
          </ac:picMkLst>
        </pc:picChg>
        <pc:picChg chg="del">
          <ac:chgData name="Leonie Smith" userId="fed1330f33f5650e" providerId="LiveId" clId="{9DD9E102-6D8B-4AFA-9D68-EBAC3216FA6E}" dt="2024-03-06T04:24:55.058" v="31"/>
          <ac:picMkLst>
            <pc:docMk/>
            <pc:sldMk cId="4017137865" sldId="267"/>
            <ac:picMk id="30" creationId="{945CC494-42C9-A309-820A-83B6CDD559C3}"/>
          </ac:picMkLst>
        </pc:picChg>
      </pc:sldChg>
      <pc:sldChg chg="addSp delSp modSp mod modTransition modAnim">
        <pc:chgData name="Leonie Smith" userId="fed1330f33f5650e" providerId="LiveId" clId="{9DD9E102-6D8B-4AFA-9D68-EBAC3216FA6E}" dt="2024-03-06T04:25:47.594" v="35"/>
        <pc:sldMkLst>
          <pc:docMk/>
          <pc:sldMk cId="3137811553" sldId="268"/>
        </pc:sldMkLst>
        <pc:picChg chg="add del mod ord">
          <ac:chgData name="Leonie Smith" userId="fed1330f33f5650e" providerId="LiveId" clId="{9DD9E102-6D8B-4AFA-9D68-EBAC3216FA6E}" dt="2024-03-06T04:25:47.594" v="35"/>
          <ac:picMkLst>
            <pc:docMk/>
            <pc:sldMk cId="3137811553" sldId="268"/>
            <ac:picMk id="5" creationId="{1DD57A97-BA70-0343-6B17-D7A4706440A4}"/>
          </ac:picMkLst>
        </pc:picChg>
        <pc:picChg chg="add mod">
          <ac:chgData name="Leonie Smith" userId="fed1330f33f5650e" providerId="LiveId" clId="{9DD9E102-6D8B-4AFA-9D68-EBAC3216FA6E}" dt="2024-03-06T04:25:47.594" v="35"/>
          <ac:picMkLst>
            <pc:docMk/>
            <pc:sldMk cId="3137811553" sldId="268"/>
            <ac:picMk id="6" creationId="{7F1BA793-5118-74AA-E8E2-83685A0C2A60}"/>
          </ac:picMkLst>
        </pc:picChg>
        <pc:picChg chg="del">
          <ac:chgData name="Leonie Smith" userId="fed1330f33f5650e" providerId="LiveId" clId="{9DD9E102-6D8B-4AFA-9D68-EBAC3216FA6E}" dt="2024-03-06T04:25:29.668" v="34"/>
          <ac:picMkLst>
            <pc:docMk/>
            <pc:sldMk cId="3137811553" sldId="268"/>
            <ac:picMk id="28" creationId="{A05ADC7D-2D20-3E2F-AE5C-B480807CD1F0}"/>
          </ac:picMkLst>
        </pc:picChg>
      </pc:sldChg>
      <pc:sldChg chg="addSp delSp modSp mod modTransition modAnim">
        <pc:chgData name="Leonie Smith" userId="fed1330f33f5650e" providerId="LiveId" clId="{9DD9E102-6D8B-4AFA-9D68-EBAC3216FA6E}" dt="2024-03-06T04:26:07.633" v="38"/>
        <pc:sldMkLst>
          <pc:docMk/>
          <pc:sldMk cId="100491716" sldId="269"/>
        </pc:sldMkLst>
        <pc:picChg chg="add del mod ord">
          <ac:chgData name="Leonie Smith" userId="fed1330f33f5650e" providerId="LiveId" clId="{9DD9E102-6D8B-4AFA-9D68-EBAC3216FA6E}" dt="2024-03-06T04:26:07.633" v="38"/>
          <ac:picMkLst>
            <pc:docMk/>
            <pc:sldMk cId="100491716" sldId="269"/>
            <ac:picMk id="5" creationId="{74FF6307-1872-DE95-9993-B82842ABC1D3}"/>
          </ac:picMkLst>
        </pc:picChg>
        <pc:picChg chg="add mod">
          <ac:chgData name="Leonie Smith" userId="fed1330f33f5650e" providerId="LiveId" clId="{9DD9E102-6D8B-4AFA-9D68-EBAC3216FA6E}" dt="2024-03-06T04:26:07.633" v="38"/>
          <ac:picMkLst>
            <pc:docMk/>
            <pc:sldMk cId="100491716" sldId="269"/>
            <ac:picMk id="6" creationId="{2445CD36-78AE-89A5-28C6-823F4C953BC1}"/>
          </ac:picMkLst>
        </pc:picChg>
        <pc:picChg chg="del">
          <ac:chgData name="Leonie Smith" userId="fed1330f33f5650e" providerId="LiveId" clId="{9DD9E102-6D8B-4AFA-9D68-EBAC3216FA6E}" dt="2024-03-06T04:25:55.358" v="37"/>
          <ac:picMkLst>
            <pc:docMk/>
            <pc:sldMk cId="100491716" sldId="269"/>
            <ac:picMk id="14" creationId="{86344206-F518-8763-6FD7-3798C5B5AA80}"/>
          </ac:picMkLst>
        </pc:picChg>
      </pc:sldChg>
      <pc:sldChg chg="addSp delSp modSp mod modTransition modAnim">
        <pc:chgData name="Leonie Smith" userId="fed1330f33f5650e" providerId="LiveId" clId="{9DD9E102-6D8B-4AFA-9D68-EBAC3216FA6E}" dt="2024-03-06T04:26:31.196" v="41"/>
        <pc:sldMkLst>
          <pc:docMk/>
          <pc:sldMk cId="1922139011" sldId="281"/>
        </pc:sldMkLst>
        <pc:picChg chg="add del mod ord">
          <ac:chgData name="Leonie Smith" userId="fed1330f33f5650e" providerId="LiveId" clId="{9DD9E102-6D8B-4AFA-9D68-EBAC3216FA6E}" dt="2024-03-06T04:26:31.196" v="41"/>
          <ac:picMkLst>
            <pc:docMk/>
            <pc:sldMk cId="1922139011" sldId="281"/>
            <ac:picMk id="5" creationId="{EDD0E3A3-7C40-5E71-400B-43D52A14EFA6}"/>
          </ac:picMkLst>
        </pc:picChg>
        <pc:picChg chg="add mod">
          <ac:chgData name="Leonie Smith" userId="fed1330f33f5650e" providerId="LiveId" clId="{9DD9E102-6D8B-4AFA-9D68-EBAC3216FA6E}" dt="2024-03-06T04:26:31.196" v="41"/>
          <ac:picMkLst>
            <pc:docMk/>
            <pc:sldMk cId="1922139011" sldId="281"/>
            <ac:picMk id="6" creationId="{E26A191F-1B98-5095-7D5E-48FE15947AEB}"/>
          </ac:picMkLst>
        </pc:picChg>
        <pc:picChg chg="del">
          <ac:chgData name="Leonie Smith" userId="fed1330f33f5650e" providerId="LiveId" clId="{9DD9E102-6D8B-4AFA-9D68-EBAC3216FA6E}" dt="2024-03-06T04:26:17.363" v="40"/>
          <ac:picMkLst>
            <pc:docMk/>
            <pc:sldMk cId="1922139011" sldId="281"/>
            <ac:picMk id="33" creationId="{CDCC6B20-FAE0-9297-7663-C9DCD122BCB6}"/>
          </ac:picMkLst>
        </pc:picChg>
      </pc:sldChg>
      <pc:sldChg chg="addSp delSp modSp mod modTransition modAnim">
        <pc:chgData name="Leonie Smith" userId="fed1330f33f5650e" providerId="LiveId" clId="{9DD9E102-6D8B-4AFA-9D68-EBAC3216FA6E}" dt="2024-03-06T04:27:03.359" v="44"/>
        <pc:sldMkLst>
          <pc:docMk/>
          <pc:sldMk cId="3166251957" sldId="283"/>
        </pc:sldMkLst>
        <pc:picChg chg="add del mod ord">
          <ac:chgData name="Leonie Smith" userId="fed1330f33f5650e" providerId="LiveId" clId="{9DD9E102-6D8B-4AFA-9D68-EBAC3216FA6E}" dt="2024-03-06T04:27:03.359" v="44"/>
          <ac:picMkLst>
            <pc:docMk/>
            <pc:sldMk cId="3166251957" sldId="283"/>
            <ac:picMk id="5" creationId="{E659DB39-3357-5FDC-E68C-2FF6DAF3E0CE}"/>
          </ac:picMkLst>
        </pc:picChg>
        <pc:picChg chg="add mod">
          <ac:chgData name="Leonie Smith" userId="fed1330f33f5650e" providerId="LiveId" clId="{9DD9E102-6D8B-4AFA-9D68-EBAC3216FA6E}" dt="2024-03-06T04:27:03.359" v="44"/>
          <ac:picMkLst>
            <pc:docMk/>
            <pc:sldMk cId="3166251957" sldId="283"/>
            <ac:picMk id="6" creationId="{01C9CBBF-635F-F052-659B-6A858C0624CC}"/>
          </ac:picMkLst>
        </pc:picChg>
        <pc:picChg chg="del">
          <ac:chgData name="Leonie Smith" userId="fed1330f33f5650e" providerId="LiveId" clId="{9DD9E102-6D8B-4AFA-9D68-EBAC3216FA6E}" dt="2024-03-06T04:26:38.066" v="43"/>
          <ac:picMkLst>
            <pc:docMk/>
            <pc:sldMk cId="3166251957" sldId="283"/>
            <ac:picMk id="20" creationId="{17C2AE42-FD63-F22D-430E-CDAC1C3A78D9}"/>
          </ac:picMkLst>
        </pc:picChg>
      </pc:sldChg>
      <pc:sldChg chg="addSp delSp modSp mod modTransition modAnim">
        <pc:chgData name="Leonie Smith" userId="fed1330f33f5650e" providerId="LiveId" clId="{9DD9E102-6D8B-4AFA-9D68-EBAC3216FA6E}" dt="2024-03-06T04:28:06.899" v="56"/>
        <pc:sldMkLst>
          <pc:docMk/>
          <pc:sldMk cId="1522780631" sldId="285"/>
        </pc:sldMkLst>
        <pc:picChg chg="add del mod ord">
          <ac:chgData name="Leonie Smith" userId="fed1330f33f5650e" providerId="LiveId" clId="{9DD9E102-6D8B-4AFA-9D68-EBAC3216FA6E}" dt="2024-03-06T04:27:20.812" v="47"/>
          <ac:picMkLst>
            <pc:docMk/>
            <pc:sldMk cId="1522780631" sldId="285"/>
            <ac:picMk id="5" creationId="{9EE8E2E6-FF87-7792-E906-6F1E5D9E5739}"/>
          </ac:picMkLst>
        </pc:picChg>
        <pc:picChg chg="add del mod">
          <ac:chgData name="Leonie Smith" userId="fed1330f33f5650e" providerId="LiveId" clId="{9DD9E102-6D8B-4AFA-9D68-EBAC3216FA6E}" dt="2024-03-06T04:27:23.386" v="49"/>
          <ac:picMkLst>
            <pc:docMk/>
            <pc:sldMk cId="1522780631" sldId="285"/>
            <ac:picMk id="6" creationId="{004E96BA-6CDE-6775-F3A8-64B7F7A3ABB7}"/>
          </ac:picMkLst>
        </pc:picChg>
        <pc:picChg chg="add del mod ord">
          <ac:chgData name="Leonie Smith" userId="fed1330f33f5650e" providerId="LiveId" clId="{9DD9E102-6D8B-4AFA-9D68-EBAC3216FA6E}" dt="2024-03-06T04:27:33.634" v="50"/>
          <ac:picMkLst>
            <pc:docMk/>
            <pc:sldMk cId="1522780631" sldId="285"/>
            <ac:picMk id="9" creationId="{66E8C198-EA83-3CB6-56D6-D94C3BFD8215}"/>
          </ac:picMkLst>
        </pc:picChg>
        <pc:picChg chg="add del mod">
          <ac:chgData name="Leonie Smith" userId="fed1330f33f5650e" providerId="LiveId" clId="{9DD9E102-6D8B-4AFA-9D68-EBAC3216FA6E}" dt="2024-03-06T04:27:36.731" v="52"/>
          <ac:picMkLst>
            <pc:docMk/>
            <pc:sldMk cId="1522780631" sldId="285"/>
            <ac:picMk id="10" creationId="{A0000CBB-33BD-98BF-63AD-1BCDC8043817}"/>
          </ac:picMkLst>
        </pc:picChg>
        <pc:picChg chg="add del mod ord">
          <ac:chgData name="Leonie Smith" userId="fed1330f33f5650e" providerId="LiveId" clId="{9DD9E102-6D8B-4AFA-9D68-EBAC3216FA6E}" dt="2024-03-06T04:27:47.006" v="53"/>
          <ac:picMkLst>
            <pc:docMk/>
            <pc:sldMk cId="1522780631" sldId="285"/>
            <ac:picMk id="13" creationId="{6331A16B-15EC-7452-BE19-2A7D359BE0BB}"/>
          </ac:picMkLst>
        </pc:picChg>
        <pc:picChg chg="add del mod">
          <ac:chgData name="Leonie Smith" userId="fed1330f33f5650e" providerId="LiveId" clId="{9DD9E102-6D8B-4AFA-9D68-EBAC3216FA6E}" dt="2024-03-06T04:27:51.630" v="55"/>
          <ac:picMkLst>
            <pc:docMk/>
            <pc:sldMk cId="1522780631" sldId="285"/>
            <ac:picMk id="14" creationId="{FF72BEED-11D1-2A7F-476E-8A4F30D1EC1F}"/>
          </ac:picMkLst>
        </pc:picChg>
        <pc:picChg chg="add del mod ord">
          <ac:chgData name="Leonie Smith" userId="fed1330f33f5650e" providerId="LiveId" clId="{9DD9E102-6D8B-4AFA-9D68-EBAC3216FA6E}" dt="2024-03-06T04:28:06.899" v="56"/>
          <ac:picMkLst>
            <pc:docMk/>
            <pc:sldMk cId="1522780631" sldId="285"/>
            <ac:picMk id="17" creationId="{7B6464D9-C098-2BA6-2394-E705B40DABF6}"/>
          </ac:picMkLst>
        </pc:picChg>
        <pc:picChg chg="add mod">
          <ac:chgData name="Leonie Smith" userId="fed1330f33f5650e" providerId="LiveId" clId="{9DD9E102-6D8B-4AFA-9D68-EBAC3216FA6E}" dt="2024-03-06T04:28:06.899" v="56"/>
          <ac:picMkLst>
            <pc:docMk/>
            <pc:sldMk cId="1522780631" sldId="285"/>
            <ac:picMk id="18" creationId="{DE7AC272-6C7B-8873-3DE5-0B65201BA243}"/>
          </ac:picMkLst>
        </pc:picChg>
        <pc:picChg chg="del">
          <ac:chgData name="Leonie Smith" userId="fed1330f33f5650e" providerId="LiveId" clId="{9DD9E102-6D8B-4AFA-9D68-EBAC3216FA6E}" dt="2024-03-06T04:27:11.266" v="46"/>
          <ac:picMkLst>
            <pc:docMk/>
            <pc:sldMk cId="1522780631" sldId="285"/>
            <ac:picMk id="21" creationId="{CFE406A9-6455-77DA-47AB-B29D74A53D62}"/>
          </ac:picMkLst>
        </pc:picChg>
      </pc:sldChg>
      <pc:sldChg chg="addSp delSp modSp mod modTransition modAnim">
        <pc:chgData name="Leonie Smith" userId="fed1330f33f5650e" providerId="LiveId" clId="{9DD9E102-6D8B-4AFA-9D68-EBAC3216FA6E}" dt="2024-03-06T04:29:12.728" v="62"/>
        <pc:sldMkLst>
          <pc:docMk/>
          <pc:sldMk cId="2332778949" sldId="287"/>
        </pc:sldMkLst>
        <pc:picChg chg="add del mod">
          <ac:chgData name="Leonie Smith" userId="fed1330f33f5650e" providerId="LiveId" clId="{9DD9E102-6D8B-4AFA-9D68-EBAC3216FA6E}" dt="2024-03-06T04:29:12.728" v="62"/>
          <ac:picMkLst>
            <pc:docMk/>
            <pc:sldMk cId="2332778949" sldId="287"/>
            <ac:picMk id="6" creationId="{7C459BF2-6592-6B9C-6968-F7C933D9D8D8}"/>
          </ac:picMkLst>
        </pc:picChg>
        <pc:picChg chg="add mod">
          <ac:chgData name="Leonie Smith" userId="fed1330f33f5650e" providerId="LiveId" clId="{9DD9E102-6D8B-4AFA-9D68-EBAC3216FA6E}" dt="2024-03-06T04:29:12.728" v="62"/>
          <ac:picMkLst>
            <pc:docMk/>
            <pc:sldMk cId="2332778949" sldId="287"/>
            <ac:picMk id="7" creationId="{DA8738BE-1F30-560C-46F6-7B902FC83131}"/>
          </ac:picMkLst>
        </pc:picChg>
        <pc:picChg chg="del">
          <ac:chgData name="Leonie Smith" userId="fed1330f33f5650e" providerId="LiveId" clId="{9DD9E102-6D8B-4AFA-9D68-EBAC3216FA6E}" dt="2024-03-06T04:29:01.191" v="61"/>
          <ac:picMkLst>
            <pc:docMk/>
            <pc:sldMk cId="2332778949" sldId="287"/>
            <ac:picMk id="9" creationId="{2A0F5736-D4C5-2161-5B9B-3BD81B11D0D1}"/>
          </ac:picMkLst>
        </pc:picChg>
      </pc:sldChg>
      <pc:sldChg chg="addSp delSp modSp mod modTransition modAnim">
        <pc:chgData name="Leonie Smith" userId="fed1330f33f5650e" providerId="LiveId" clId="{9DD9E102-6D8B-4AFA-9D68-EBAC3216FA6E}" dt="2024-03-06T04:28:50.573" v="59"/>
        <pc:sldMkLst>
          <pc:docMk/>
          <pc:sldMk cId="3153919605" sldId="289"/>
        </pc:sldMkLst>
        <pc:picChg chg="add del mod ord">
          <ac:chgData name="Leonie Smith" userId="fed1330f33f5650e" providerId="LiveId" clId="{9DD9E102-6D8B-4AFA-9D68-EBAC3216FA6E}" dt="2024-03-06T04:28:50.573" v="59"/>
          <ac:picMkLst>
            <pc:docMk/>
            <pc:sldMk cId="3153919605" sldId="289"/>
            <ac:picMk id="5" creationId="{8F13D7E5-04FF-4E99-FD50-EACB5BB125E7}"/>
          </ac:picMkLst>
        </pc:picChg>
        <pc:picChg chg="add mod">
          <ac:chgData name="Leonie Smith" userId="fed1330f33f5650e" providerId="LiveId" clId="{9DD9E102-6D8B-4AFA-9D68-EBAC3216FA6E}" dt="2024-03-06T04:28:50.573" v="59"/>
          <ac:picMkLst>
            <pc:docMk/>
            <pc:sldMk cId="3153919605" sldId="289"/>
            <ac:picMk id="6" creationId="{B0C662ED-121F-7C9A-7719-E92C7A3B9D5D}"/>
          </ac:picMkLst>
        </pc:picChg>
        <pc:picChg chg="del">
          <ac:chgData name="Leonie Smith" userId="fed1330f33f5650e" providerId="LiveId" clId="{9DD9E102-6D8B-4AFA-9D68-EBAC3216FA6E}" dt="2024-03-06T04:28:32.442" v="58"/>
          <ac:picMkLst>
            <pc:docMk/>
            <pc:sldMk cId="3153919605" sldId="289"/>
            <ac:picMk id="42" creationId="{5FE5E1E9-3CCC-FFBE-9B6A-F76500A3EAEC}"/>
          </ac:picMkLst>
        </pc:picChg>
      </pc:sldChg>
      <pc:sldChg chg="addSp delSp modSp mod modTransition modAnim">
        <pc:chgData name="Leonie Smith" userId="fed1330f33f5650e" providerId="LiveId" clId="{9DD9E102-6D8B-4AFA-9D68-EBAC3216FA6E}" dt="2024-03-06T04:29:49.316" v="65"/>
        <pc:sldMkLst>
          <pc:docMk/>
          <pc:sldMk cId="1878919862" sldId="291"/>
        </pc:sldMkLst>
        <pc:picChg chg="add del mod">
          <ac:chgData name="Leonie Smith" userId="fed1330f33f5650e" providerId="LiveId" clId="{9DD9E102-6D8B-4AFA-9D68-EBAC3216FA6E}" dt="2024-03-06T04:29:49.316" v="65"/>
          <ac:picMkLst>
            <pc:docMk/>
            <pc:sldMk cId="1878919862" sldId="291"/>
            <ac:picMk id="5" creationId="{C575A2C2-2FB2-0E19-2FA5-59A2992AE14A}"/>
          </ac:picMkLst>
        </pc:picChg>
        <pc:picChg chg="add mod">
          <ac:chgData name="Leonie Smith" userId="fed1330f33f5650e" providerId="LiveId" clId="{9DD9E102-6D8B-4AFA-9D68-EBAC3216FA6E}" dt="2024-03-06T04:29:49.316" v="65"/>
          <ac:picMkLst>
            <pc:docMk/>
            <pc:sldMk cId="1878919862" sldId="291"/>
            <ac:picMk id="6" creationId="{FBF3B990-FB70-0761-C219-3055F10FF242}"/>
          </ac:picMkLst>
        </pc:picChg>
        <pc:picChg chg="del">
          <ac:chgData name="Leonie Smith" userId="fed1330f33f5650e" providerId="LiveId" clId="{9DD9E102-6D8B-4AFA-9D68-EBAC3216FA6E}" dt="2024-03-06T04:29:33.087" v="64"/>
          <ac:picMkLst>
            <pc:docMk/>
            <pc:sldMk cId="1878919862" sldId="291"/>
            <ac:picMk id="11" creationId="{5CC358B8-5619-B023-23B4-ECC725AB5714}"/>
          </ac:picMkLst>
        </pc:picChg>
      </pc:sldChg>
      <pc:sldChg chg="addSp delSp modSp mod modTransition modAnim">
        <pc:chgData name="Leonie Smith" userId="fed1330f33f5650e" providerId="LiveId" clId="{9DD9E102-6D8B-4AFA-9D68-EBAC3216FA6E}" dt="2024-03-06T04:30:07.879" v="68"/>
        <pc:sldMkLst>
          <pc:docMk/>
          <pc:sldMk cId="2219299321" sldId="293"/>
        </pc:sldMkLst>
        <pc:picChg chg="add del mod ord">
          <ac:chgData name="Leonie Smith" userId="fed1330f33f5650e" providerId="LiveId" clId="{9DD9E102-6D8B-4AFA-9D68-EBAC3216FA6E}" dt="2024-03-06T04:30:07.879" v="68"/>
          <ac:picMkLst>
            <pc:docMk/>
            <pc:sldMk cId="2219299321" sldId="293"/>
            <ac:picMk id="5" creationId="{70134746-5F7A-3AB3-0747-8DD5D39B334A}"/>
          </ac:picMkLst>
        </pc:picChg>
        <pc:picChg chg="add mod">
          <ac:chgData name="Leonie Smith" userId="fed1330f33f5650e" providerId="LiveId" clId="{9DD9E102-6D8B-4AFA-9D68-EBAC3216FA6E}" dt="2024-03-06T04:30:07.879" v="68"/>
          <ac:picMkLst>
            <pc:docMk/>
            <pc:sldMk cId="2219299321" sldId="293"/>
            <ac:picMk id="6" creationId="{15F56B72-0513-FFC2-6F78-8D18FCEAC99A}"/>
          </ac:picMkLst>
        </pc:picChg>
        <pc:picChg chg="del">
          <ac:chgData name="Leonie Smith" userId="fed1330f33f5650e" providerId="LiveId" clId="{9DD9E102-6D8B-4AFA-9D68-EBAC3216FA6E}" dt="2024-03-06T04:29:56.761" v="67"/>
          <ac:picMkLst>
            <pc:docMk/>
            <pc:sldMk cId="2219299321" sldId="293"/>
            <ac:picMk id="24" creationId="{F59ED84F-2D99-0E56-2A17-640067C6B987}"/>
          </ac:picMkLst>
        </pc:picChg>
      </pc:sldChg>
      <pc:sldChg chg="addSp delSp modSp mod modTransition modAnim">
        <pc:chgData name="Leonie Smith" userId="fed1330f33f5650e" providerId="LiveId" clId="{9DD9E102-6D8B-4AFA-9D68-EBAC3216FA6E}" dt="2024-03-06T04:31:28.595" v="77"/>
        <pc:sldMkLst>
          <pc:docMk/>
          <pc:sldMk cId="3279066978" sldId="295"/>
        </pc:sldMkLst>
        <pc:picChg chg="add del mod ord">
          <ac:chgData name="Leonie Smith" userId="fed1330f33f5650e" providerId="LiveId" clId="{9DD9E102-6D8B-4AFA-9D68-EBAC3216FA6E}" dt="2024-03-06T04:30:23.096" v="71"/>
          <ac:picMkLst>
            <pc:docMk/>
            <pc:sldMk cId="3279066978" sldId="295"/>
            <ac:picMk id="5" creationId="{EF81C9F2-DD2A-4ACC-B0E0-2D207CA9DB9C}"/>
          </ac:picMkLst>
        </pc:picChg>
        <pc:picChg chg="add del mod">
          <ac:chgData name="Leonie Smith" userId="fed1330f33f5650e" providerId="LiveId" clId="{9DD9E102-6D8B-4AFA-9D68-EBAC3216FA6E}" dt="2024-03-06T04:31:02.607" v="73"/>
          <ac:picMkLst>
            <pc:docMk/>
            <pc:sldMk cId="3279066978" sldId="295"/>
            <ac:picMk id="6" creationId="{9577D5C0-39EB-AE98-F4CA-93E79A9D4CDA}"/>
          </ac:picMkLst>
        </pc:picChg>
        <pc:picChg chg="add del mod ord">
          <ac:chgData name="Leonie Smith" userId="fed1330f33f5650e" providerId="LiveId" clId="{9DD9E102-6D8B-4AFA-9D68-EBAC3216FA6E}" dt="2024-03-06T04:31:08.922" v="74"/>
          <ac:picMkLst>
            <pc:docMk/>
            <pc:sldMk cId="3279066978" sldId="295"/>
            <ac:picMk id="9" creationId="{6DB60D4F-CD08-2DDC-851A-3F14E988DAE6}"/>
          </ac:picMkLst>
        </pc:picChg>
        <pc:picChg chg="add del mod">
          <ac:chgData name="Leonie Smith" userId="fed1330f33f5650e" providerId="LiveId" clId="{9DD9E102-6D8B-4AFA-9D68-EBAC3216FA6E}" dt="2024-03-06T04:31:12.163" v="76"/>
          <ac:picMkLst>
            <pc:docMk/>
            <pc:sldMk cId="3279066978" sldId="295"/>
            <ac:picMk id="10" creationId="{3BB91B8A-7B2A-0D9E-4241-731B6316FE34}"/>
          </ac:picMkLst>
        </pc:picChg>
        <pc:picChg chg="add del mod ord">
          <ac:chgData name="Leonie Smith" userId="fed1330f33f5650e" providerId="LiveId" clId="{9DD9E102-6D8B-4AFA-9D68-EBAC3216FA6E}" dt="2024-03-06T04:31:28.595" v="77"/>
          <ac:picMkLst>
            <pc:docMk/>
            <pc:sldMk cId="3279066978" sldId="295"/>
            <ac:picMk id="13" creationId="{1DE23611-EA97-4027-8185-6B013BAA10E7}"/>
          </ac:picMkLst>
        </pc:picChg>
        <pc:picChg chg="add mod">
          <ac:chgData name="Leonie Smith" userId="fed1330f33f5650e" providerId="LiveId" clId="{9DD9E102-6D8B-4AFA-9D68-EBAC3216FA6E}" dt="2024-03-06T04:31:28.595" v="77"/>
          <ac:picMkLst>
            <pc:docMk/>
            <pc:sldMk cId="3279066978" sldId="295"/>
            <ac:picMk id="14" creationId="{CC0A6E13-8826-AC77-CA8B-134824105F69}"/>
          </ac:picMkLst>
        </pc:picChg>
        <pc:picChg chg="del">
          <ac:chgData name="Leonie Smith" userId="fed1330f33f5650e" providerId="LiveId" clId="{9DD9E102-6D8B-4AFA-9D68-EBAC3216FA6E}" dt="2024-03-06T04:30:14.157" v="70"/>
          <ac:picMkLst>
            <pc:docMk/>
            <pc:sldMk cId="3279066978" sldId="295"/>
            <ac:picMk id="19" creationId="{7D1B1167-2440-A736-F4DA-E68CF746780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26-07-2024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 Kham</a:t>
            </a:r>
          </a:p>
          <a:p>
            <a:pPr algn="l"/>
            <a:r>
              <a:rPr lang="en-US" sz="1200" b="1" i="0" u="none" strike="noStrike" baseline="0" dirty="0">
                <a:latin typeface="TimesNewRomanPS-BoldMT"/>
              </a:rPr>
              <a:t>55 Paul’s Arrest and Trials</a:t>
            </a:r>
          </a:p>
          <a:p>
            <a:pPr algn="l"/>
            <a:r>
              <a:rPr lang="en-US" sz="1200" b="0" i="0" u="none" strike="noStrike" baseline="0" dirty="0">
                <a:latin typeface="TimesNewRomanPSMT"/>
              </a:rPr>
              <a:t>1. Paul purifies himself – Acts 21:17-30 (Left Top)</a:t>
            </a:r>
          </a:p>
          <a:p>
            <a:pPr algn="l"/>
            <a:r>
              <a:rPr lang="en-US" sz="1200" b="0" i="0" u="none" strike="noStrike" baseline="0" dirty="0">
                <a:latin typeface="TimesNewRomanPSMT"/>
              </a:rPr>
              <a:t>2. Paul captured – Acts 21:31 – 22:29 (Center Top)</a:t>
            </a:r>
          </a:p>
          <a:p>
            <a:pPr algn="l"/>
            <a:r>
              <a:rPr lang="en-US" sz="1200" b="0" i="0" u="none" strike="noStrike" baseline="0" dirty="0">
                <a:latin typeface="TimesNewRomanPSMT"/>
              </a:rPr>
              <a:t>3. Paul before the Jewish Council – Acts 22:30 – 23:10 (Right Top)</a:t>
            </a:r>
          </a:p>
          <a:p>
            <a:pPr algn="l"/>
            <a:r>
              <a:rPr lang="en-US" sz="1200" b="0" i="0" u="none" strike="noStrike" baseline="0" dirty="0">
                <a:latin typeface="TimesNewRomanPSMT"/>
              </a:rPr>
              <a:t>4. God encourages Paul – Acts 23:11 (Right 2nd)</a:t>
            </a:r>
          </a:p>
          <a:p>
            <a:pPr algn="l"/>
            <a:r>
              <a:rPr lang="en-US" sz="1200" b="0" i="0" u="none" strike="noStrike" baseline="0" dirty="0">
                <a:latin typeface="TimesNewRomanPSMT"/>
              </a:rPr>
              <a:t>5. Conspiracy to kill Paul – Acts 23:12-22 (Right 3rd)</a:t>
            </a:r>
          </a:p>
          <a:p>
            <a:pPr algn="l"/>
            <a:r>
              <a:rPr lang="en-US" sz="1200" b="0" i="0" u="none" strike="noStrike" baseline="0" dirty="0">
                <a:latin typeface="TimesNewRomanPSMT"/>
              </a:rPr>
              <a:t>6. Paul escorted out of Jerusalem – Acts 23:23-35 (Bottom)</a:t>
            </a:r>
          </a:p>
          <a:p>
            <a:pPr algn="l"/>
            <a:r>
              <a:rPr lang="en-US" sz="1200" b="0" i="0" u="none" strike="noStrike" baseline="0" dirty="0">
                <a:latin typeface="TimesNewRomanPSMT"/>
              </a:rPr>
              <a:t>7. Paul before Felix – Acts 24:1-27 (Left near Bottom)</a:t>
            </a:r>
          </a:p>
          <a:p>
            <a:pPr algn="l"/>
            <a:r>
              <a:rPr lang="en-US" sz="1200" b="0" i="0" u="none" strike="noStrike" baseline="0" dirty="0">
                <a:latin typeface="TimesNewRomanPSMT"/>
              </a:rPr>
              <a:t>8. Paul before Festus – Acts 25:1-12 (Left Center)</a:t>
            </a:r>
          </a:p>
          <a:p>
            <a:pPr algn="l"/>
            <a:r>
              <a:rPr lang="en-US" sz="1200" b="0" i="0" u="none" strike="noStrike" baseline="0" dirty="0">
                <a:latin typeface="TimesNewRomanPSMT"/>
              </a:rPr>
              <a:t>9. Paul before Agrippa and Bernice – Acts 25:13 – 26:32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55-7</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IN" dirty="0"/>
          </a:p>
        </p:txBody>
      </p:sp>
      <p:pic>
        <p:nvPicPr>
          <p:cNvPr id="6" name="Audio 5">
            <a:hlinkClick r:id="" action="ppaction://media"/>
            <a:extLst>
              <a:ext uri="{FF2B5EF4-FFF2-40B4-BE49-F238E27FC236}">
                <a16:creationId xmlns:a16="http://schemas.microsoft.com/office/drawing/2014/main" id="{2C92DD34-158B-51C4-2394-220148C9B22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917"/>
    </mc:Choice>
    <mc:Fallback xmlns="">
      <p:transition spd="slow" advTm="3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03303D2-F15E-064A-2E2E-253B31FA5F34}"/>
              </a:ext>
            </a:extLst>
          </p:cNvPr>
          <p:cNvPicPr>
            <a:picLocks noChangeAspect="1"/>
          </p:cNvPicPr>
          <p:nvPr/>
        </p:nvPicPr>
        <p:blipFill rotWithShape="1">
          <a:blip r:embed="rId2"/>
          <a:srcRect r="6649"/>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C2B127B8-A6BE-2E42-006D-01F5911A7FC6}"/>
              </a:ext>
            </a:extLst>
          </p:cNvPr>
          <p:cNvSpPr txBox="1"/>
          <p:nvPr/>
        </p:nvSpPr>
        <p:spPr>
          <a:xfrm>
            <a:off x="9501856" y="909094"/>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:5-7</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121212"/>
                </a:solidFill>
                <a:latin typeface="Arial" panose="020B0604020202020204" pitchFamily="34" charset="0"/>
              </a:rPr>
              <a:t> </a:t>
            </a:r>
            <a:r>
              <a:rPr lang="bo-CN" sz="5400" dirty="0">
                <a:solidFill>
                  <a:srgbClr val="777A7B"/>
                </a:solidFill>
                <a:latin typeface="Arial" panose="020B0604020202020204" pitchFamily="34" charset="0"/>
              </a:rPr>
              <a:t>8</a:t>
            </a:r>
            <a:r>
              <a:rPr lang="bo-CN" sz="5400" dirty="0">
                <a:solidFill>
                  <a:srgbClr val="121212"/>
                </a:solidFill>
                <a:latin typeface="Arial" panose="020B0604020202020204" pitchFamily="34" charset="0"/>
              </a:rPr>
              <a:t>ཁྱེད་ཀྱིས་དོན་དེ་ཐམས་ཅད་ཀྱི་སྐོར་ཁོ་ལ་འདྲི་གཅོད་གནང་ན་ང་ཚོས་ཁོ་ལ་ཉེས་སྐྱོན་བཙུགས་པའི་རྒྱུ་མཚན་མཁྱེན་པར་འགྱུར་”ཞེས་སྨྲས། </a:t>
            </a:r>
            <a:r>
              <a:rPr lang="bo-CN" sz="5400" dirty="0">
                <a:solidFill>
                  <a:srgbClr val="777A7B"/>
                </a:solidFill>
                <a:latin typeface="Arial" panose="020B0604020202020204" pitchFamily="34" charset="0"/>
              </a:rPr>
              <a:t>9</a:t>
            </a:r>
            <a:r>
              <a:rPr lang="bo-CN" sz="5400" dirty="0">
                <a:solidFill>
                  <a:srgbClr val="121212"/>
                </a:solidFill>
                <a:latin typeface="Arial" panose="020B0604020202020204" pitchFamily="34" charset="0"/>
              </a:rPr>
              <a:t>ཡ་ཧུ་དཱ་པ་རྣམས་ཀྱིས་ཀྱང་ནག་ཉེས་བཙུགས་པའི་དོན་དེ་རྣམས་བདེན་པ་ཡིན་པར་ཁས་ལེན་བྱས།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8By examining him yourself, you will be able to learn the truth about all our charges against him.”</a:t>
            </a:r>
          </a:p>
          <a:p>
            <a:r>
              <a:rPr lang="en-US" sz="4000" dirty="0">
                <a:solidFill>
                  <a:srgbClr val="777A7B"/>
                </a:solidFill>
                <a:latin typeface="Arial" panose="020B0604020202020204" pitchFamily="34" charset="0"/>
              </a:rPr>
              <a:t>9The Jews concurred, asserting that these charges were true.</a:t>
            </a:r>
            <a:endParaRPr lang="en-IN" dirty="0"/>
          </a:p>
        </p:txBody>
      </p:sp>
      <p:pic>
        <p:nvPicPr>
          <p:cNvPr id="6" name="Audio 5">
            <a:hlinkClick r:id="" action="ppaction://media"/>
            <a:extLst>
              <a:ext uri="{FF2B5EF4-FFF2-40B4-BE49-F238E27FC236}">
                <a16:creationId xmlns:a16="http://schemas.microsoft.com/office/drawing/2014/main" id="{BE52BD33-565C-6C8D-DBED-33CC14479D7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5578"/>
    </mc:Choice>
    <mc:Fallback xmlns="">
      <p:transition spd="slow" advTm="15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2EFB1A-B52C-2FD3-BFF6-1AF9958D5FB2}"/>
              </a:ext>
            </a:extLst>
          </p:cNvPr>
          <p:cNvPicPr>
            <a:picLocks noChangeAspect="1"/>
          </p:cNvPicPr>
          <p:nvPr/>
        </p:nvPicPr>
        <p:blipFill>
          <a:blip r:embed="rId2"/>
          <a:stretch>
            <a:fillRect/>
          </a:stretch>
        </p:blipFill>
        <p:spPr>
          <a:xfrm>
            <a:off x="-1324304" y="0"/>
            <a:ext cx="13673271" cy="6858000"/>
          </a:xfrm>
          <a:prstGeom prst="rect">
            <a:avLst/>
          </a:prstGeom>
        </p:spPr>
      </p:pic>
      <p:sp>
        <p:nvSpPr>
          <p:cNvPr id="5" name="TextBox 4">
            <a:extLst>
              <a:ext uri="{FF2B5EF4-FFF2-40B4-BE49-F238E27FC236}">
                <a16:creationId xmlns:a16="http://schemas.microsoft.com/office/drawing/2014/main" id="{F56E4D3B-D56F-09D2-4E6D-57E6EAC2C385}"/>
              </a:ext>
            </a:extLst>
          </p:cNvPr>
          <p:cNvSpPr txBox="1"/>
          <p:nvPr/>
        </p:nvSpPr>
        <p:spPr>
          <a:xfrm>
            <a:off x="9106071" y="19941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:8,9</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10</a:t>
            </a:r>
            <a:r>
              <a:rPr lang="bo-CN" sz="5400" dirty="0">
                <a:solidFill>
                  <a:srgbClr val="121212"/>
                </a:solidFill>
                <a:latin typeface="Arial" panose="020B0604020202020204" pitchFamily="34" charset="0"/>
              </a:rPr>
              <a:t>དེ་ནས་སྤྱི་ཁྱབ་ཀྱིས་པའུ་ལུ་ལ་སྐད་ཆ་ཤོད་དགོས་པའི་བརྡ་བྱས་པས་པའུ་ལུས་“ཁྱེད་ནི་ལོ་མང་པོའི་རིང་མི་རིགས་འདིའི་ཁྲིམས་དཔོན་ཡིན་པར་ངས་ཤེས། དེར་བརྟེན་ངས་དགའ་བའི་ངང་ནས་ང་ཉེས་མེད་པ་ཡིན་པའི་རྒྱུ་མཚན་ཁྱེད་ལ་གསལ་བཤད་བྱེད།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10When the governor motioned for Paul to speak, he began his response: “Knowing that you have been a judge over this nation for many years, I gladly make my defense.</a:t>
            </a:r>
            <a:endParaRPr lang="en-IN" dirty="0"/>
          </a:p>
        </p:txBody>
      </p:sp>
      <p:pic>
        <p:nvPicPr>
          <p:cNvPr id="6" name="Audio 5">
            <a:hlinkClick r:id="" action="ppaction://media"/>
            <a:extLst>
              <a:ext uri="{FF2B5EF4-FFF2-40B4-BE49-F238E27FC236}">
                <a16:creationId xmlns:a16="http://schemas.microsoft.com/office/drawing/2014/main" id="{08C45C14-D304-8326-6ECD-2A29F64DFEE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7839"/>
    </mc:Choice>
    <mc:Fallback xmlns="">
      <p:transition spd="slow" advTm="17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CC7274-DF83-2018-0358-DA524E0CBDBC}"/>
              </a:ext>
            </a:extLst>
          </p:cNvPr>
          <p:cNvPicPr>
            <a:picLocks noChangeAspect="1"/>
          </p:cNvPicPr>
          <p:nvPr/>
        </p:nvPicPr>
        <p:blipFill>
          <a:blip r:embed="rId2"/>
          <a:stretch>
            <a:fillRect/>
          </a:stretch>
        </p:blipFill>
        <p:spPr>
          <a:xfrm>
            <a:off x="-700441" y="0"/>
            <a:ext cx="12892441" cy="6858000"/>
          </a:xfrm>
          <a:prstGeom prst="rect">
            <a:avLst/>
          </a:prstGeom>
        </p:spPr>
      </p:pic>
      <p:sp>
        <p:nvSpPr>
          <p:cNvPr id="5" name="TextBox 4">
            <a:extLst>
              <a:ext uri="{FF2B5EF4-FFF2-40B4-BE49-F238E27FC236}">
                <a16:creationId xmlns:a16="http://schemas.microsoft.com/office/drawing/2014/main" id="{AC19B36B-250B-8F5F-71B1-F9094024A519}"/>
              </a:ext>
            </a:extLst>
          </p:cNvPr>
          <p:cNvSpPr txBox="1"/>
          <p:nvPr/>
        </p:nvSpPr>
        <p:spPr>
          <a:xfrm>
            <a:off x="177421" y="583593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11</a:t>
            </a:r>
            <a:r>
              <a:rPr lang="bo-CN" sz="6600" dirty="0">
                <a:solidFill>
                  <a:srgbClr val="121212"/>
                </a:solidFill>
                <a:latin typeface="Arial" panose="020B0604020202020204" pitchFamily="34" charset="0"/>
              </a:rPr>
              <a:t>ང་བསྙེན་བཀུར་བྱེད་པའི་ཆེད་དུ་ཡེ་རུ་ཤ་ལེམ་ལ་སླེབས་ནས་ཉི་མ་བཅུ་གཉིས་ལས་མ་འགོར་བར་དེ་ཁྱེད་ཀྱིས་ལས་སླ་པོར་མཁྱེན་ཐུབ།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11You can verify for yourself that no more than twelve days ago I went up to Jerusalem to worship.</a:t>
            </a:r>
            <a:endParaRPr lang="en-IN" dirty="0"/>
          </a:p>
        </p:txBody>
      </p:sp>
      <p:pic>
        <p:nvPicPr>
          <p:cNvPr id="6" name="Audio 5">
            <a:hlinkClick r:id="" action="ppaction://media"/>
            <a:extLst>
              <a:ext uri="{FF2B5EF4-FFF2-40B4-BE49-F238E27FC236}">
                <a16:creationId xmlns:a16="http://schemas.microsoft.com/office/drawing/2014/main" id="{D79C20BD-5828-9164-A670-273582EA84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9525"/>
    </mc:Choice>
    <mc:Fallback xmlns="">
      <p:transition spd="slow" advTm="9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D4F33-AC2F-9B88-8B50-9D97480CE1E3}"/>
              </a:ext>
            </a:extLst>
          </p:cNvPr>
          <p:cNvPicPr>
            <a:picLocks noChangeAspect="1"/>
          </p:cNvPicPr>
          <p:nvPr/>
        </p:nvPicPr>
        <p:blipFill>
          <a:blip r:embed="rId2"/>
          <a:stretch>
            <a:fillRect/>
          </a:stretch>
        </p:blipFill>
        <p:spPr>
          <a:xfrm>
            <a:off x="-544285" y="1"/>
            <a:ext cx="12736286" cy="6858000"/>
          </a:xfrm>
          <a:prstGeom prst="rect">
            <a:avLst/>
          </a:prstGeom>
        </p:spPr>
      </p:pic>
      <p:sp>
        <p:nvSpPr>
          <p:cNvPr id="4" name="TextBox 3">
            <a:extLst>
              <a:ext uri="{FF2B5EF4-FFF2-40B4-BE49-F238E27FC236}">
                <a16:creationId xmlns:a16="http://schemas.microsoft.com/office/drawing/2014/main" id="{B28FAFF1-46A9-C130-C253-0AC0BDEBE605}"/>
              </a:ext>
            </a:extLst>
          </p:cNvPr>
          <p:cNvSpPr txBox="1"/>
          <p:nvPr/>
        </p:nvSpPr>
        <p:spPr>
          <a:xfrm>
            <a:off x="177421" y="56858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12</a:t>
            </a:r>
            <a:r>
              <a:rPr lang="bo-CN" sz="5400" dirty="0">
                <a:solidFill>
                  <a:srgbClr val="121212"/>
                </a:solidFill>
                <a:latin typeface="Arial" panose="020B0604020202020204" pitchFamily="34" charset="0"/>
              </a:rPr>
              <a:t>ངས་མཆོད་ཁང་ཆེན་མོ་དང༌། ཡང་ན་ཡ་ཧུ་དཱ་པའི་འདུ་ཁང༌། དེ་བཞིན་གྲོང་ཁྱེར་ནང་དུ་མི་སུ་དང་ཡང་རྩོད་གླེང་བྱེད་པའམ། ཟིང་ཆ་སློང་བ་ཁོ་ཚོས་མ་མཐོང༌། </a:t>
            </a:r>
            <a:r>
              <a:rPr lang="bo-CN" sz="5400" dirty="0">
                <a:solidFill>
                  <a:srgbClr val="777A7B"/>
                </a:solidFill>
                <a:latin typeface="Arial" panose="020B0604020202020204" pitchFamily="34" charset="0"/>
              </a:rPr>
              <a:t>13</a:t>
            </a:r>
            <a:r>
              <a:rPr lang="bo-CN" sz="5400" dirty="0">
                <a:solidFill>
                  <a:srgbClr val="121212"/>
                </a:solidFill>
                <a:latin typeface="Arial" panose="020B0604020202020204" pitchFamily="34" charset="0"/>
              </a:rPr>
              <a:t>ཁོ་ཚོས་ད་ལྟ་ང་ལ་ནག་ཉེས་འཛུགས་པ་དེར་ཁོ་ཚོས་ཀྱང་ར་སྤྲོད་བྱེད་མི་ཐུབ།</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12Yet my accusers did not find me debating with anyone in the temple or riling up a crowd in the synagogues or in the city. 13Nor can they prove to you any of their charges against me.</a:t>
            </a:r>
            <a:endParaRPr lang="en-IN" dirty="0"/>
          </a:p>
        </p:txBody>
      </p:sp>
      <p:pic>
        <p:nvPicPr>
          <p:cNvPr id="6" name="Audio 5">
            <a:hlinkClick r:id="" action="ppaction://media"/>
            <a:extLst>
              <a:ext uri="{FF2B5EF4-FFF2-40B4-BE49-F238E27FC236}">
                <a16:creationId xmlns:a16="http://schemas.microsoft.com/office/drawing/2014/main" id="{782D3E8F-894A-4D76-51E6-E0D3B3661E4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7066"/>
    </mc:Choice>
    <mc:Fallback xmlns="">
      <p:transition spd="slow" advTm="17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64F2D0-CB97-A318-61EB-C81F34E23C89}"/>
              </a:ext>
            </a:extLst>
          </p:cNvPr>
          <p:cNvPicPr>
            <a:picLocks noChangeAspect="1"/>
          </p:cNvPicPr>
          <p:nvPr/>
        </p:nvPicPr>
        <p:blipFill>
          <a:blip r:embed="rId2"/>
          <a:stretch>
            <a:fillRect/>
          </a:stretch>
        </p:blipFill>
        <p:spPr>
          <a:xfrm>
            <a:off x="1" y="-412965"/>
            <a:ext cx="12192000" cy="7270966"/>
          </a:xfrm>
          <a:prstGeom prst="rect">
            <a:avLst/>
          </a:prstGeom>
        </p:spPr>
      </p:pic>
      <p:sp>
        <p:nvSpPr>
          <p:cNvPr id="5" name="TextBox 4">
            <a:extLst>
              <a:ext uri="{FF2B5EF4-FFF2-40B4-BE49-F238E27FC236}">
                <a16:creationId xmlns:a16="http://schemas.microsoft.com/office/drawing/2014/main" id="{1C05D0E5-BB3B-63E4-CC08-20B1454D38C0}"/>
              </a:ext>
            </a:extLst>
          </p:cNvPr>
          <p:cNvSpPr txBox="1"/>
          <p:nvPr/>
        </p:nvSpPr>
        <p:spPr>
          <a:xfrm>
            <a:off x="177421" y="56858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:12,13</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14</a:t>
            </a:r>
            <a:r>
              <a:rPr lang="bo-CN" sz="5400" dirty="0">
                <a:solidFill>
                  <a:srgbClr val="121212"/>
                </a:solidFill>
                <a:latin typeface="Arial" panose="020B0604020202020204" pitchFamily="34" charset="0"/>
              </a:rPr>
              <a:t>འོན་ཀྱང་ངས་ཁྱེད་ལ་དོན་གཅིག་ཁས་ལེན་བྱེད་དེ། ཁོ་ཚོས་ལོག་པའི་ཆོས་ཞེས་ཟེར་བའི་ལམ་བཞིན་དུ་ངས་མེས་པོའི་དཀོན་མཆོག་ལ་བསྙེན་བཀུར་བྱེད་ཅིང༌། ཆོས་ཁྲིམས་དང་མཐུན་ཞིང་ལུང་སྟོན་པའི་མདོ་ན་གང་བྲིས་པ་ཐམས་ཅད་ལའང་དད་པ་བྱེད།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14I do confess to you, however, that I worship the God of our fathers according to the Way, which they call a sect. I believe everything that is laid down by the Law and written in the Prophets,</a:t>
            </a:r>
            <a:endParaRPr lang="en-IN" dirty="0"/>
          </a:p>
        </p:txBody>
      </p:sp>
      <p:pic>
        <p:nvPicPr>
          <p:cNvPr id="6" name="Audio 5">
            <a:hlinkClick r:id="" action="ppaction://media"/>
            <a:extLst>
              <a:ext uri="{FF2B5EF4-FFF2-40B4-BE49-F238E27FC236}">
                <a16:creationId xmlns:a16="http://schemas.microsoft.com/office/drawing/2014/main" id="{112BB869-CBAD-48C8-04C3-4D1CD8E159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5530"/>
    </mc:Choice>
    <mc:Fallback xmlns="">
      <p:transition spd="slow" advTm="15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005EA1C-4397-1657-011E-D0C43300B9F9}"/>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226D2A8C-C096-3DD9-1252-8189AE67FC3D}"/>
              </a:ext>
            </a:extLst>
          </p:cNvPr>
          <p:cNvSpPr txBox="1"/>
          <p:nvPr/>
        </p:nvSpPr>
        <p:spPr>
          <a:xfrm>
            <a:off x="7447129" y="-1"/>
            <a:ext cx="4412776" cy="3575713"/>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24</a:t>
            </a:r>
          </a:p>
          <a:p>
            <a:r>
              <a:rPr lang="bo-CN" sz="8000" b="1" dirty="0">
                <a:solidFill>
                  <a:schemeClr val="bg1"/>
                </a:solidFill>
                <a:latin typeface="Arial" panose="020B0604020202020204" pitchFamily="34" charset="0"/>
              </a:rPr>
              <a:t>ཕེ་ལིག་གི་མདུན་དུ་དྲི་རྩད་བྱས་པ།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C5ACFC4-B63A-AACD-45D2-F545CD0A4293}"/>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8389415D-0970-33A9-2771-5924355C713F}"/>
              </a:ext>
            </a:extLst>
          </p:cNvPr>
          <p:cNvSpPr txBox="1"/>
          <p:nvPr/>
        </p:nvSpPr>
        <p:spPr>
          <a:xfrm>
            <a:off x="9106071" y="19941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15</a:t>
            </a:r>
            <a:r>
              <a:rPr lang="bo-CN" sz="6000" dirty="0">
                <a:solidFill>
                  <a:srgbClr val="121212"/>
                </a:solidFill>
                <a:latin typeface="Arial" panose="020B0604020202020204" pitchFamily="34" charset="0"/>
              </a:rPr>
              <a:t>ཁོ་ཚོ་དང་འདྲ་བར་ངས་ཀྱང་དཀོན་མཆོག་ལ་ཡིད་རྟོན་བྱེད་དེ། དྲང་པོ་དང་ངན་པ་རིགས་གཉིས་ཀ་འཆི་བ་ནས་སླར་གསོན་པོར་འགྱུར། </a:t>
            </a:r>
            <a:r>
              <a:rPr lang="bo-CN" sz="6000" dirty="0">
                <a:solidFill>
                  <a:srgbClr val="777A7B"/>
                </a:solidFill>
                <a:latin typeface="Arial" panose="020B0604020202020204" pitchFamily="34" charset="0"/>
              </a:rPr>
              <a:t>16</a:t>
            </a:r>
            <a:r>
              <a:rPr lang="bo-CN" sz="6000" dirty="0">
                <a:solidFill>
                  <a:srgbClr val="121212"/>
                </a:solidFill>
                <a:latin typeface="Arial" panose="020B0604020202020204" pitchFamily="34" charset="0"/>
              </a:rPr>
              <a:t>དེའི་ཕྱིར་ངས་དཀོན་མཆོག་དང་མི་རྣམས་ཀྱི་མདུན་དུ་རྒྱུ་དག་ཡོད་པར་རྟག་ཏུ་བརྩོན།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15and I have the same hope in God that they themselves cherish, that there will be a resurrection of both the righteous and the wicked. 16In this hope, I strive always to maintain a clear conscience before God and man.</a:t>
            </a:r>
            <a:endParaRPr lang="en-IN" dirty="0"/>
          </a:p>
        </p:txBody>
      </p:sp>
      <p:pic>
        <p:nvPicPr>
          <p:cNvPr id="6" name="Audio 5">
            <a:hlinkClick r:id="" action="ppaction://media"/>
            <a:extLst>
              <a:ext uri="{FF2B5EF4-FFF2-40B4-BE49-F238E27FC236}">
                <a16:creationId xmlns:a16="http://schemas.microsoft.com/office/drawing/2014/main" id="{7F1BA793-5118-74AA-E8E2-83685A0C2A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4583"/>
    </mc:Choice>
    <mc:Fallback xmlns="">
      <p:transition spd="slow" advTm="14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7CD9F3-AAAF-2031-B2EC-B75173981011}"/>
              </a:ext>
            </a:extLst>
          </p:cNvPr>
          <p:cNvPicPr>
            <a:picLocks noChangeAspect="1"/>
          </p:cNvPicPr>
          <p:nvPr/>
        </p:nvPicPr>
        <p:blipFill>
          <a:blip r:embed="rId2"/>
          <a:stretch>
            <a:fillRect/>
          </a:stretch>
        </p:blipFill>
        <p:spPr>
          <a:xfrm>
            <a:off x="-184134" y="1"/>
            <a:ext cx="12376134" cy="6858000"/>
          </a:xfrm>
          <a:prstGeom prst="rect">
            <a:avLst/>
          </a:prstGeom>
        </p:spPr>
      </p:pic>
      <p:sp>
        <p:nvSpPr>
          <p:cNvPr id="4" name="TextBox 3">
            <a:extLst>
              <a:ext uri="{FF2B5EF4-FFF2-40B4-BE49-F238E27FC236}">
                <a16:creationId xmlns:a16="http://schemas.microsoft.com/office/drawing/2014/main" id="{1AC08BA5-C2C5-C671-959B-1163F63C61EC}"/>
              </a:ext>
            </a:extLst>
          </p:cNvPr>
          <p:cNvSpPr txBox="1"/>
          <p:nvPr/>
        </p:nvSpPr>
        <p:spPr>
          <a:xfrm>
            <a:off x="177421" y="56858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:15,16</a:t>
            </a: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17</a:t>
            </a:r>
            <a:r>
              <a:rPr lang="bo-CN" sz="7200" dirty="0">
                <a:solidFill>
                  <a:srgbClr val="121212"/>
                </a:solidFill>
                <a:latin typeface="Arial" panose="020B0604020202020204" pitchFamily="34" charset="0"/>
              </a:rPr>
              <a:t>ལོ་ཁ་ཤས་འགོར་བའི་རྗེས་སུ་ངའི་མི་རིགས་ལ་སྦྱིན་པ་གཏོང་ཞིང༌། མཆོད་པ་འབུལ་བའི་ཆེད་དུ་ས་དེར་ཡོང༌།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17After several years, then, I returned to Jerusalem to bring alms to my people and to present offerings.</a:t>
            </a:r>
            <a:endParaRPr lang="en-IN" dirty="0"/>
          </a:p>
        </p:txBody>
      </p:sp>
      <p:pic>
        <p:nvPicPr>
          <p:cNvPr id="6" name="Audio 5">
            <a:hlinkClick r:id="" action="ppaction://media"/>
            <a:extLst>
              <a:ext uri="{FF2B5EF4-FFF2-40B4-BE49-F238E27FC236}">
                <a16:creationId xmlns:a16="http://schemas.microsoft.com/office/drawing/2014/main" id="{2445CD36-78AE-89A5-28C6-823F4C953BC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8984"/>
    </mc:Choice>
    <mc:Fallback xmlns="">
      <p:transition spd="slow" advTm="8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0510FF-A0A2-ADE1-184E-39B0DCB6B045}"/>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9E2AD29C-B7BA-EC4A-1B08-B9A8C8D64434}"/>
              </a:ext>
            </a:extLst>
          </p:cNvPr>
          <p:cNvSpPr txBox="1"/>
          <p:nvPr/>
        </p:nvSpPr>
        <p:spPr>
          <a:xfrm>
            <a:off x="9106071" y="19941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18</a:t>
            </a:r>
            <a:r>
              <a:rPr lang="bo-CN" sz="6600" dirty="0">
                <a:solidFill>
                  <a:srgbClr val="121212"/>
                </a:solidFill>
                <a:latin typeface="Arial" panose="020B0604020202020204" pitchFamily="34" charset="0"/>
              </a:rPr>
              <a:t>དེ་ལྟར་བྱེད་པའི་སྐབས་སུ་ངས་གཙང་སྦྲ་བྱེད་པའི་ཆོ་ག་སྒྲུབ་ཚར་ནས་ང་མཆོད་ཁང་ཆེན་མོར་ཡོད་པ་མི་ཚོགས་སམ། འཁྲུག་པ་ཅི་ཡང་མེད་པར་ཁོ་ཚོས་མཐོང༌།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18At the time they found me in the temple, I was ceremonially clean and was not inciting a crowd or an uproar…</a:t>
            </a:r>
            <a:endParaRPr lang="en-IN" dirty="0"/>
          </a:p>
        </p:txBody>
      </p:sp>
      <p:pic>
        <p:nvPicPr>
          <p:cNvPr id="6" name="Audio 5">
            <a:hlinkClick r:id="" action="ppaction://media"/>
            <a:extLst>
              <a:ext uri="{FF2B5EF4-FFF2-40B4-BE49-F238E27FC236}">
                <a16:creationId xmlns:a16="http://schemas.microsoft.com/office/drawing/2014/main" id="{E26A191F-1B98-5095-7D5E-48FE15947A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0529"/>
    </mc:Choice>
    <mc:Fallback xmlns="">
      <p:transition spd="slow" advTm="10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2F3B49-E618-069A-1D0E-EEE5397BD205}"/>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EBE9960B-CBAF-BB6E-2BB8-BCE78341B0DA}"/>
              </a:ext>
            </a:extLst>
          </p:cNvPr>
          <p:cNvSpPr txBox="1"/>
          <p:nvPr/>
        </p:nvSpPr>
        <p:spPr>
          <a:xfrm>
            <a:off x="177421" y="56858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20</a:t>
            </a:r>
            <a:r>
              <a:rPr lang="bo-CN" sz="4800" dirty="0">
                <a:solidFill>
                  <a:srgbClr val="121212"/>
                </a:solidFill>
                <a:latin typeface="Arial" panose="020B0604020202020204" pitchFamily="34" charset="0"/>
              </a:rPr>
              <a:t>ཡང་ན། ང་གྲོས་ཚོགས་ཀྱི་མདུན་དུ་ཡོད་སྐབས་ངས་ཉེས་པ་གང་ཞིག་བྱས་པ་དེ་མི་འདི་ཚོས་འཆད་དགོས་སོ། </a:t>
            </a:r>
            <a:r>
              <a:rPr lang="bo-CN" sz="4800" dirty="0">
                <a:solidFill>
                  <a:srgbClr val="777A7B"/>
                </a:solidFill>
                <a:latin typeface="Arial" panose="020B0604020202020204" pitchFamily="34" charset="0"/>
              </a:rPr>
              <a:t>21</a:t>
            </a:r>
            <a:r>
              <a:rPr lang="bo-CN" sz="4800" dirty="0">
                <a:solidFill>
                  <a:srgbClr val="121212"/>
                </a:solidFill>
                <a:latin typeface="Arial" panose="020B0604020202020204" pitchFamily="34" charset="0"/>
              </a:rPr>
              <a:t>གྲོས་ཚོགས་ཀྱི་དཀྱིལ་ལ་ལངས་དུས་ངས་སྐད་ཆེན་པོས་གཤིན་པོ་རྣམས་འཆི་བ་ནས་སླར་གསོན་པར་འགྱུར་བའི་སྐོར་ལ་དེ་རིང་ཁྱེད་རྣམས་ཀྱི་མདུན་དུ་ཁྲིམས་གཅོད་མྱོང་ཞེས་སྨྲས་པ་ལས་སྐྱོན་གཞན་ཡོད་ན་ཁོ་ཚོས་ཁྱེད་ལ་སྨྲ་དགོས་”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20Otherwise, let these men state for themselves any crime they found in me when I stood before the Sanhedrin, 21unless it was this one thing I called out as I stood in their presence: ‘It is concerning the resurrection of the dead that I am on trial before you today.’”</a:t>
            </a:r>
            <a:endParaRPr lang="en-IN" dirty="0"/>
          </a:p>
        </p:txBody>
      </p:sp>
      <p:pic>
        <p:nvPicPr>
          <p:cNvPr id="6" name="Audio 5">
            <a:hlinkClick r:id="" action="ppaction://media"/>
            <a:extLst>
              <a:ext uri="{FF2B5EF4-FFF2-40B4-BE49-F238E27FC236}">
                <a16:creationId xmlns:a16="http://schemas.microsoft.com/office/drawing/2014/main" id="{01C9CBBF-635F-F052-659B-6A858C0624C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21944"/>
    </mc:Choice>
    <mc:Fallback xmlns="">
      <p:transition spd="slow" advTm="21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B435FF-4D82-2117-6705-9B01D88A1A73}"/>
              </a:ext>
            </a:extLst>
          </p:cNvPr>
          <p:cNvPicPr>
            <a:picLocks noChangeAspect="1"/>
          </p:cNvPicPr>
          <p:nvPr/>
        </p:nvPicPr>
        <p:blipFill>
          <a:blip r:embed="rId2"/>
          <a:stretch>
            <a:fillRect/>
          </a:stretch>
        </p:blipFill>
        <p:spPr>
          <a:xfrm>
            <a:off x="-1" y="0"/>
            <a:ext cx="12582369" cy="6858000"/>
          </a:xfrm>
          <a:prstGeom prst="rect">
            <a:avLst/>
          </a:prstGeom>
        </p:spPr>
      </p:pic>
      <p:sp>
        <p:nvSpPr>
          <p:cNvPr id="4" name="TextBox 3">
            <a:extLst>
              <a:ext uri="{FF2B5EF4-FFF2-40B4-BE49-F238E27FC236}">
                <a16:creationId xmlns:a16="http://schemas.microsoft.com/office/drawing/2014/main" id="{41055A1F-629E-A0A3-35D9-C32934A26A6F}"/>
              </a:ext>
            </a:extLst>
          </p:cNvPr>
          <p:cNvSpPr txBox="1"/>
          <p:nvPr/>
        </p:nvSpPr>
        <p:spPr>
          <a:xfrm>
            <a:off x="9106071" y="19941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:20,21</a:t>
            </a: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6000" dirty="0"/>
              <a:t> </a:t>
            </a:r>
            <a:r>
              <a:rPr lang="bo-CN" sz="6000" dirty="0">
                <a:solidFill>
                  <a:srgbClr val="777A7B"/>
                </a:solidFill>
                <a:latin typeface="Arial" panose="020B0604020202020204" pitchFamily="34" charset="0"/>
              </a:rPr>
              <a:t>22</a:t>
            </a:r>
            <a:r>
              <a:rPr lang="bo-CN" sz="6000" dirty="0">
                <a:solidFill>
                  <a:srgbClr val="121212"/>
                </a:solidFill>
                <a:latin typeface="Arial" panose="020B0604020202020204" pitchFamily="34" charset="0"/>
              </a:rPr>
              <a:t>ཡེ་ཤུའི་ཐར་ལམ་ཞིབ་པར་ཤེས་པའི་སྤྱི་ཁྱབ་ཕེ་ལིག་གིས་ཚོགས་འདུ་འཚོག་མཚམས་འཇོག་སྟེ་“སྟོང་དཔོན་ལི་སི་ཡཱ་འདིར་སླེབས་ནས་ངས་ཁྱོད་ཀྱི་ཁྲིམས་ཐག་གཅོད་པར་བྱ་”ཞེས་བཤད།</a:t>
            </a:r>
            <a:endParaRPr lang="en-IN" sz="6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22Then Felix, who was well informed about the Way, adjourned the hearing and said, “When Lysias the commander comes, I will decide your case.”</a:t>
            </a:r>
            <a:endParaRPr lang="en-IN" dirty="0"/>
          </a:p>
        </p:txBody>
      </p:sp>
      <p:pic>
        <p:nvPicPr>
          <p:cNvPr id="18" name="Audio 17">
            <a:hlinkClick r:id="" action="ppaction://media"/>
            <a:extLst>
              <a:ext uri="{FF2B5EF4-FFF2-40B4-BE49-F238E27FC236}">
                <a16:creationId xmlns:a16="http://schemas.microsoft.com/office/drawing/2014/main" id="{DE7AC272-6C7B-8873-3DE5-0B65201BA24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1943"/>
    </mc:Choice>
    <mc:Fallback xmlns="">
      <p:transition spd="slow" advTm="11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མཛད་པ། 24</a:t>
            </a:r>
          </a:p>
          <a:p>
            <a:r>
              <a:rPr lang="bo-CN" sz="8000" b="1" dirty="0">
                <a:solidFill>
                  <a:srgbClr val="121212"/>
                </a:solidFill>
                <a:latin typeface="Arial" panose="020B0604020202020204" pitchFamily="34" charset="0"/>
              </a:rPr>
              <a:t>སྤྱི་ཁྱབ་ཕེ་ལིག་གི་མདུན་དུ་པའུ་ལུ་ལ་དྲི་རྩད་བྱས་པ།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Paul before Felix – Acts 24:1-27 </a:t>
            </a:r>
          </a:p>
        </p:txBody>
      </p:sp>
      <p:pic>
        <p:nvPicPr>
          <p:cNvPr id="10" name="Audio 9">
            <a:hlinkClick r:id="" action="ppaction://media"/>
            <a:extLst>
              <a:ext uri="{FF2B5EF4-FFF2-40B4-BE49-F238E27FC236}">
                <a16:creationId xmlns:a16="http://schemas.microsoft.com/office/drawing/2014/main" id="{F3F2991D-86E7-1A7D-95F3-AE5C4ABC88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558"/>
    </mc:Choice>
    <mc:Fallback xmlns="">
      <p:transition spd="slow" advTm="4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1A91B8A-BBDF-C240-55BF-480BD8D08793}"/>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3FC7279B-49E1-D47E-0985-F1C5F193F6E4}"/>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23</a:t>
            </a:r>
            <a:r>
              <a:rPr lang="bo-CN" sz="7200" dirty="0">
                <a:solidFill>
                  <a:srgbClr val="121212"/>
                </a:solidFill>
                <a:latin typeface="Arial" panose="020B0604020202020204" pitchFamily="34" charset="0"/>
              </a:rPr>
              <a:t>དེ་ནས་ཁོས་བརྒྱ་དཔོན་ལ་པའུ་ལུ་ནན་པོར་སྲུང་མི་དགོས་ཏེ་ལྟ་སྐྱོང་བྱེད་མཁན་གྲོགས་པོ་རྣམས་ཀྱང་མི་འགོག་པའི་བཀའ་བཏ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23He ordered the centurion to keep Paul under guard, but to allow him some freedom and permit his friends to minister to his needs.</a:t>
            </a:r>
            <a:endParaRPr lang="en-IN" dirty="0"/>
          </a:p>
        </p:txBody>
      </p:sp>
      <p:pic>
        <p:nvPicPr>
          <p:cNvPr id="7" name="Audio 6">
            <a:hlinkClick r:id="" action="ppaction://media"/>
            <a:extLst>
              <a:ext uri="{FF2B5EF4-FFF2-40B4-BE49-F238E27FC236}">
                <a16:creationId xmlns:a16="http://schemas.microsoft.com/office/drawing/2014/main" id="{DA8738BE-1F30-560C-46F6-7B902FC831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8219"/>
    </mc:Choice>
    <mc:Fallback xmlns="">
      <p:transition spd="slow" advTm="8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6D2D1A2-84CB-9469-20F4-7EFA8BA0A27F}"/>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FF247396-BBAB-CD04-F6D5-0B177FD27986}"/>
              </a:ext>
            </a:extLst>
          </p:cNvPr>
          <p:cNvSpPr txBox="1"/>
          <p:nvPr/>
        </p:nvSpPr>
        <p:spPr>
          <a:xfrm>
            <a:off x="177421" y="56858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24</a:t>
            </a:r>
            <a:r>
              <a:rPr lang="bo-CN" sz="6000" dirty="0">
                <a:solidFill>
                  <a:srgbClr val="121212"/>
                </a:solidFill>
                <a:latin typeface="Arial" panose="020B0604020202020204" pitchFamily="34" charset="0"/>
              </a:rPr>
              <a:t>ཉིན་ཤས་ཀྱི་རྗེས་སུ་ཕེ་ལིག་དང་ཁོང་གི་སྐུ་ཟླ་ཡ་ཧུ་དཱ་པ་ཡིན་པའི་དྲུ་སིལ་ལཱ་བཅས་པ་ཡོང་ནས་པའུ་ལུ་བོས་པ་དང༌། པའུ་ལུས་མཱ་ཤི་ཀ་ཡེ་ཤུ་ལ་དད་པའི་སྐོར་གྱི་ཆོས་གསུངས་པ་ལ་ཉན།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24After several days, Felix returned with his wife Drusilla, who was a Jewess. He sent for Paul and listened to him speak about faith in Christ Jesus.</a:t>
            </a:r>
            <a:endParaRPr lang="en-IN" dirty="0"/>
          </a:p>
        </p:txBody>
      </p:sp>
      <p:pic>
        <p:nvPicPr>
          <p:cNvPr id="6" name="Audio 5">
            <a:hlinkClick r:id="" action="ppaction://media"/>
            <a:extLst>
              <a:ext uri="{FF2B5EF4-FFF2-40B4-BE49-F238E27FC236}">
                <a16:creationId xmlns:a16="http://schemas.microsoft.com/office/drawing/2014/main" id="{B0C662ED-121F-7C9A-7719-E92C7A3B9D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4807"/>
    </mc:Choice>
    <mc:Fallback xmlns="">
      <p:transition spd="slow" advTm="14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8BE3B4A-649E-C285-347F-9AFE22EDDFDE}"/>
              </a:ext>
            </a:extLst>
          </p:cNvPr>
          <p:cNvPicPr>
            <a:picLocks noChangeAspect="1"/>
          </p:cNvPicPr>
          <p:nvPr/>
        </p:nvPicPr>
        <p:blipFill rotWithShape="1">
          <a:blip r:embed="rId2"/>
          <a:srcRect l="7094" r="-1" b="-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51D5C567-2BF1-2B13-2AD0-215CDF34D4EC}"/>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p>
        </p:txBody>
      </p:sp>
    </p:spTree>
    <p:extLst>
      <p:ext uri="{BB962C8B-B14F-4D97-AF65-F5344CB8AC3E}">
        <p14:creationId xmlns:p14="http://schemas.microsoft.com/office/powerpoint/2010/main" val="1292473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25</a:t>
            </a:r>
            <a:r>
              <a:rPr lang="bo-CN" sz="6000" dirty="0">
                <a:solidFill>
                  <a:srgbClr val="121212"/>
                </a:solidFill>
                <a:latin typeface="Arial" panose="020B0604020202020204" pitchFamily="34" charset="0"/>
              </a:rPr>
              <a:t>པའུ་ལུས་དྲང་བདེན་ཉིད་དང༌། རང་ཚོད་ཟིན་པ། མ་འོངས་པའི་ཁྲིམས་གཅོད་བཅས་གསུངས་པས་ཕེ་ལིག་འཇིགས་ནས་“ད་ཕར་སོང་ལ་དུས་ཚོད་བྱུང་ན་ངས་ཁྱོད་འབོད་པར་བྱ་”ཞེས་སྨྲས་ཀྱ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25As Paul expounded on righteousness, self-control, and the coming judgment, Felix became frightened and said, “You may go for now. When I find the time, I will call for you.”</a:t>
            </a:r>
            <a:endParaRPr lang="en-IN" dirty="0"/>
          </a:p>
        </p:txBody>
      </p:sp>
      <p:pic>
        <p:nvPicPr>
          <p:cNvPr id="6" name="Audio 5">
            <a:hlinkClick r:id="" action="ppaction://media"/>
            <a:extLst>
              <a:ext uri="{FF2B5EF4-FFF2-40B4-BE49-F238E27FC236}">
                <a16:creationId xmlns:a16="http://schemas.microsoft.com/office/drawing/2014/main" id="{FBF3B990-FB70-0761-C219-3055F10FF24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2902"/>
    </mc:Choice>
    <mc:Fallback xmlns="">
      <p:transition spd="slow" advTm="12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643905-DC64-EB29-1F5E-982A1042D39D}"/>
              </a:ext>
            </a:extLst>
          </p:cNvPr>
          <p:cNvPicPr>
            <a:picLocks noChangeAspect="1"/>
          </p:cNvPicPr>
          <p:nvPr/>
        </p:nvPicPr>
        <p:blipFill>
          <a:blip r:embed="rId2"/>
          <a:stretch>
            <a:fillRect/>
          </a:stretch>
        </p:blipFill>
        <p:spPr>
          <a:xfrm flipH="1">
            <a:off x="0" y="-303967"/>
            <a:ext cx="12192000" cy="7161967"/>
          </a:xfrm>
          <a:prstGeom prst="rect">
            <a:avLst/>
          </a:prstGeom>
        </p:spPr>
      </p:pic>
      <p:sp>
        <p:nvSpPr>
          <p:cNvPr id="8" name="TextBox 7">
            <a:extLst>
              <a:ext uri="{FF2B5EF4-FFF2-40B4-BE49-F238E27FC236}">
                <a16:creationId xmlns:a16="http://schemas.microsoft.com/office/drawing/2014/main" id="{569DF573-85F0-F785-BC23-C3E85753483B}"/>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p>
        </p:txBody>
      </p:sp>
    </p:spTree>
    <p:extLst>
      <p:ext uri="{BB962C8B-B14F-4D97-AF65-F5344CB8AC3E}">
        <p14:creationId xmlns:p14="http://schemas.microsoft.com/office/powerpoint/2010/main" val="1014080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26</a:t>
            </a:r>
            <a:r>
              <a:rPr lang="bo-CN" sz="7200" dirty="0">
                <a:solidFill>
                  <a:srgbClr val="121212"/>
                </a:solidFill>
                <a:latin typeface="Arial" panose="020B0604020202020204" pitchFamily="34" charset="0"/>
              </a:rPr>
              <a:t>ཕེ་ལིག་གིས་པའུ་ལུས་རང་ཉིད་ལ་དངུལ་སྤྲོད་པའི་རེ་བས་ཁོས་ཐེངས་མང་པོར་བོས་ནས་ཁོང་དང་གཏམ་བྱས།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26At the same time, he was hoping that Paul would offer him a bribe. So he sent for Paul frequently and talked with him.</a:t>
            </a:r>
            <a:endParaRPr lang="en-IN" dirty="0"/>
          </a:p>
        </p:txBody>
      </p:sp>
      <p:pic>
        <p:nvPicPr>
          <p:cNvPr id="6" name="Audio 5">
            <a:hlinkClick r:id="" action="ppaction://media"/>
            <a:extLst>
              <a:ext uri="{FF2B5EF4-FFF2-40B4-BE49-F238E27FC236}">
                <a16:creationId xmlns:a16="http://schemas.microsoft.com/office/drawing/2014/main" id="{15F56B72-0513-FFC2-6F78-8D18FCEAC9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7812"/>
    </mc:Choice>
    <mc:Fallback xmlns="">
      <p:transition spd="slow" advTm="7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88BFABC-9362-2DB2-8A63-664C906413B7}"/>
              </a:ext>
            </a:extLst>
          </p:cNvPr>
          <p:cNvPicPr>
            <a:picLocks noChangeAspect="1"/>
          </p:cNvPicPr>
          <p:nvPr/>
        </p:nvPicPr>
        <p:blipFill rotWithShape="1">
          <a:blip r:embed="rId2"/>
          <a:srcRect l="1542" r="644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21ECD1C-F403-E922-A31E-73B559E2D7A7}"/>
              </a:ext>
            </a:extLst>
          </p:cNvPr>
          <p:cNvSpPr txBox="1"/>
          <p:nvPr/>
        </p:nvSpPr>
        <p:spPr>
          <a:xfrm>
            <a:off x="177421" y="56858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p>
        </p:txBody>
      </p:sp>
    </p:spTree>
    <p:extLst>
      <p:ext uri="{BB962C8B-B14F-4D97-AF65-F5344CB8AC3E}">
        <p14:creationId xmlns:p14="http://schemas.microsoft.com/office/powerpoint/2010/main" val="2859407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27</a:t>
            </a:r>
            <a:r>
              <a:rPr lang="bo-CN" sz="6000" dirty="0">
                <a:solidFill>
                  <a:srgbClr val="121212"/>
                </a:solidFill>
                <a:latin typeface="Arial" panose="020B0604020202020204" pitchFamily="34" charset="0"/>
              </a:rPr>
              <a:t>ལོ་གཉིས་འགོར་བའི་རྗེས་སུ་པོར་ཀི་ཡུ་ཕེ་སི་ཏུ་ཞེས་བྱ་བ་ཕེ་ལིག་གི་ཚབ་ལ་སྤྱི་ཁྱབ་ཏུ་བསྐོས། སྤྱི་ཁྱབ་ཕེ་ལིག་གིས་ཡ་ཧུ་དཱ་པ་རྣམས་ལ་དགའ་བའི་ཕྱིར་པའུ་ལུ་མུ་མཐུད་བཙོན་ཁང་ལ་བཞག་གོ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27After two years had passed, Felix was succeeded by Porcius Festus. </a:t>
            </a:r>
            <a:r>
              <a:rPr lang="en-US" sz="4400" b="0" i="0">
                <a:solidFill>
                  <a:srgbClr val="777A7B"/>
                </a:solidFill>
                <a:effectLst/>
                <a:latin typeface="Arial" panose="020B0604020202020204" pitchFamily="34" charset="0"/>
              </a:rPr>
              <a:t>And wishing to do the Jews a favor, Felix left Paul in prison.</a:t>
            </a:r>
            <a:endParaRPr lang="en-IN" sz="4400" dirty="0"/>
          </a:p>
        </p:txBody>
      </p:sp>
      <p:pic>
        <p:nvPicPr>
          <p:cNvPr id="14" name="Audio 13">
            <a:hlinkClick r:id="" action="ppaction://media"/>
            <a:extLst>
              <a:ext uri="{FF2B5EF4-FFF2-40B4-BE49-F238E27FC236}">
                <a16:creationId xmlns:a16="http://schemas.microsoft.com/office/drawing/2014/main" id="{CC0A6E13-8826-AC77-CA8B-134824105F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3121"/>
    </mc:Choice>
    <mc:Fallback xmlns="">
      <p:transition spd="slow" advTm="13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DCAA247-4872-70C4-B81F-D9ED0024CFC9}"/>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6337E32-1046-79BC-2925-33D8D61426F4}"/>
              </a:ext>
            </a:extLst>
          </p:cNvPr>
          <p:cNvSpPr txBox="1"/>
          <p:nvPr/>
        </p:nvSpPr>
        <p:spPr>
          <a:xfrm>
            <a:off x="7447129" y="-1"/>
            <a:ext cx="4412776" cy="3575713"/>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24</a:t>
            </a:r>
          </a:p>
          <a:p>
            <a:r>
              <a:rPr lang="bo-CN" sz="8000" b="1" dirty="0">
                <a:solidFill>
                  <a:schemeClr val="bg1"/>
                </a:solidFill>
                <a:latin typeface="Arial" panose="020B0604020202020204" pitchFamily="34" charset="0"/>
              </a:rPr>
              <a:t>ཕེ་ལིག་གི་མདུན་དུ་དྲི་རྩད་བྱས་པ།</a:t>
            </a:r>
          </a:p>
          <a:p>
            <a:endParaRPr lang="en-IN" dirty="0"/>
          </a:p>
        </p:txBody>
      </p:sp>
      <p:sp>
        <p:nvSpPr>
          <p:cNvPr id="2" name="TextBox 2">
            <a:extLst>
              <a:ext uri="{FF2B5EF4-FFF2-40B4-BE49-F238E27FC236}">
                <a16:creationId xmlns:a16="http://schemas.microsoft.com/office/drawing/2014/main" id="{A7378FD8-366C-9EF3-4231-1AC4CBD08AC3}"/>
              </a:ext>
            </a:extLst>
          </p:cNvPr>
          <p:cNvSpPr txBox="1"/>
          <p:nvPr/>
        </p:nvSpPr>
        <p:spPr>
          <a:xfrm>
            <a:off x="351155" y="6066229"/>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05EA1C-4397-1657-011E-D0C43300B9F9}"/>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93451DA-2E4C-E522-EBC6-217EE62A8FE9}"/>
              </a:ext>
            </a:extLst>
          </p:cNvPr>
          <p:cNvSpPr txBox="1"/>
          <p:nvPr/>
        </p:nvSpPr>
        <p:spPr>
          <a:xfrm>
            <a:off x="9106071" y="19941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p>
        </p:txBody>
      </p:sp>
    </p:spTree>
    <p:extLst>
      <p:ext uri="{BB962C8B-B14F-4D97-AF65-F5344CB8AC3E}">
        <p14:creationId xmlns:p14="http://schemas.microsoft.com/office/powerpoint/2010/main" val="566030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a:t>
            </a:r>
            <a:r>
              <a:rPr lang="bo-CN" sz="6000" dirty="0">
                <a:solidFill>
                  <a:srgbClr val="121212"/>
                </a:solidFill>
                <a:latin typeface="Arial" panose="020B0604020202020204" pitchFamily="34" charset="0"/>
              </a:rPr>
              <a:t>ཉི་མ་ལྔ་ཡི་རྗེས་སུ་བླ་ཆེན་གཙོ་བོ་ཨ་ནན་ཡཱ་དང༌། རྒན་པོ་ཁ་ཅིག ཏེར་ཏུལ་ལུ་ཞེས་པའི་ཁྲིམས་རྩོད་པ་དང་བཅས་ཏེ་དེར་སླེབས་པ་དང་སྤྱི་ཁྱབ་ཀྱི་མདུན་དུ་པའུ་ལུ་ལ་ནག་ཉེས་བཙུ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1Five days later the high priest Ananias came down with some elders and a lawyer  named </a:t>
            </a:r>
            <a:r>
              <a:rPr lang="en-US" sz="4400" dirty="0" err="1">
                <a:solidFill>
                  <a:srgbClr val="777A7B"/>
                </a:solidFill>
                <a:latin typeface="Arial" panose="020B0604020202020204" pitchFamily="34" charset="0"/>
              </a:rPr>
              <a:t>Tertullus</a:t>
            </a:r>
            <a:r>
              <a:rPr lang="en-US" sz="4400" dirty="0">
                <a:solidFill>
                  <a:srgbClr val="777A7B"/>
                </a:solidFill>
                <a:latin typeface="Arial" panose="020B0604020202020204" pitchFamily="34" charset="0"/>
              </a:rPr>
              <a:t>, who presented to the governor their case against Paul.</a:t>
            </a:r>
            <a:endParaRPr lang="en-IN" dirty="0"/>
          </a:p>
        </p:txBody>
      </p:sp>
      <p:pic>
        <p:nvPicPr>
          <p:cNvPr id="6" name="Audio 5">
            <a:hlinkClick r:id="" action="ppaction://media"/>
            <a:extLst>
              <a:ext uri="{FF2B5EF4-FFF2-40B4-BE49-F238E27FC236}">
                <a16:creationId xmlns:a16="http://schemas.microsoft.com/office/drawing/2014/main" id="{92D3038D-128A-8CF9-C6A0-01A5BA65E8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3770"/>
    </mc:Choice>
    <mc:Fallback xmlns="">
      <p:transition spd="slow" advTm="13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53A1D96-B9C9-BE51-F20F-6CD94D13832F}"/>
              </a:ext>
            </a:extLst>
          </p:cNvPr>
          <p:cNvPicPr>
            <a:picLocks noChangeAspect="1"/>
          </p:cNvPicPr>
          <p:nvPr/>
        </p:nvPicPr>
        <p:blipFill rotWithShape="1">
          <a:blip r:embed="rId2"/>
          <a:srcRect b="2192"/>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D2070F68-9893-1F22-366C-B0362BCC6CB8}"/>
              </a:ext>
            </a:extLst>
          </p:cNvPr>
          <p:cNvSpPr txBox="1"/>
          <p:nvPr/>
        </p:nvSpPr>
        <p:spPr>
          <a:xfrm>
            <a:off x="9457898"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400" dirty="0">
                <a:solidFill>
                  <a:srgbClr val="777A7B"/>
                </a:solidFill>
                <a:latin typeface="Arial" panose="020B0604020202020204" pitchFamily="34" charset="0"/>
              </a:rPr>
              <a:t>2</a:t>
            </a:r>
            <a:r>
              <a:rPr lang="bo-CN" sz="4400" dirty="0">
                <a:solidFill>
                  <a:srgbClr val="121212"/>
                </a:solidFill>
                <a:latin typeface="Arial" panose="020B0604020202020204" pitchFamily="34" charset="0"/>
              </a:rPr>
              <a:t>པའུ་ལུ་བོས་པ་དང་ཏེར་ཏུལ་ལུ་ཡིས་ཁོང་ལ་ཉེས་སྐྱོན་འཛུགས་ཏེ་སྤྱི་ཁྱབ་ལ་“སྤྱི་ཁྱབ་ཕེ་ལིག་དཔོན་ཆེན་ལགས། ཁྱེད་ཀྱི་བཀའ་དྲིན་གྱིས་ང་ཚོ་ཡུན་རིང་ཞི་བདེ་ལ་ལོངས་སྤྱོད་ཅིང༌། ཁྱེད་ཀྱིས་སྔོན་གཟིགས་ལྟར་མི་རིགས་འདི་ལ་ཕན་པའི་བཅོས་བསྒྱུར་བྱུང༌། </a:t>
            </a:r>
            <a:r>
              <a:rPr lang="bo-CN" sz="4400" dirty="0">
                <a:solidFill>
                  <a:srgbClr val="777A7B"/>
                </a:solidFill>
                <a:latin typeface="Arial" panose="020B0604020202020204" pitchFamily="34" charset="0"/>
              </a:rPr>
              <a:t>3</a:t>
            </a:r>
            <a:r>
              <a:rPr lang="bo-CN" sz="4400" dirty="0">
                <a:solidFill>
                  <a:srgbClr val="121212"/>
                </a:solidFill>
                <a:latin typeface="Arial" panose="020B0604020202020204" pitchFamily="34" charset="0"/>
              </a:rPr>
              <a:t>ང་ཚོས་ཁྱེད་ཀྱི་བཀའ་དྲིན་འདིར་དུས་དང་རྣམ་པ་ཀུན་ཏུ་ཐུགས་རྗེ་ཆེ་ཞུའོ། </a:t>
            </a:r>
            <a:r>
              <a:rPr lang="bo-CN" sz="4400" dirty="0">
                <a:solidFill>
                  <a:srgbClr val="777A7B"/>
                </a:solidFill>
                <a:latin typeface="Arial" panose="020B0604020202020204" pitchFamily="34" charset="0"/>
              </a:rPr>
              <a:t>4</a:t>
            </a:r>
            <a:r>
              <a:rPr lang="bo-CN" sz="4400" dirty="0">
                <a:solidFill>
                  <a:srgbClr val="121212"/>
                </a:solidFill>
                <a:latin typeface="Arial" panose="020B0604020202020204" pitchFamily="34" charset="0"/>
              </a:rPr>
              <a:t>འོན་ཀྱང་ཁྱེད་ལ་དེ་བས་སྙན་སུན་མི་ཞུ་བའི་ཕྱིར་ཐུགས་རྗེས་ཆེན་པོས་ང་ཚོས་ཚིག་འགའ་ཞུས་པར་གསན་རོགས་གན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dirty="0">
                <a:solidFill>
                  <a:srgbClr val="777A7B"/>
                </a:solidFill>
                <a:latin typeface="Arial" panose="020B0604020202020204" pitchFamily="34" charset="0"/>
              </a:rPr>
              <a:t>2When Paul had been called in, </a:t>
            </a:r>
            <a:r>
              <a:rPr lang="en-US" sz="3200" dirty="0" err="1">
                <a:solidFill>
                  <a:srgbClr val="777A7B"/>
                </a:solidFill>
                <a:latin typeface="Arial" panose="020B0604020202020204" pitchFamily="34" charset="0"/>
              </a:rPr>
              <a:t>Tertullus</a:t>
            </a:r>
            <a:r>
              <a:rPr lang="en-US" sz="3200" dirty="0">
                <a:solidFill>
                  <a:srgbClr val="777A7B"/>
                </a:solidFill>
                <a:latin typeface="Arial" panose="020B0604020202020204" pitchFamily="34" charset="0"/>
              </a:rPr>
              <a:t> opened the prosecution: “Because of you, we have enjoyed a lasting peace, and your foresight has brought improvements to this nation. 3In every way and everywhere, most excellent Felix, we acknowledge this with all gratitude. 4But in order not to burden you any further, I beg your indulgence to hear us briefly.</a:t>
            </a:r>
            <a:endParaRPr lang="en-IN" sz="3200" dirty="0"/>
          </a:p>
        </p:txBody>
      </p:sp>
      <p:pic>
        <p:nvPicPr>
          <p:cNvPr id="6" name="Audio 5">
            <a:hlinkClick r:id="" action="ppaction://media"/>
            <a:extLst>
              <a:ext uri="{FF2B5EF4-FFF2-40B4-BE49-F238E27FC236}">
                <a16:creationId xmlns:a16="http://schemas.microsoft.com/office/drawing/2014/main" id="{7A07D97D-9557-A38D-08DC-2A00736159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27686"/>
    </mc:Choice>
    <mc:Fallback xmlns="">
      <p:transition spd="slow" advTm="27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ACB627-00E1-72FF-D83B-61B430DFD4D8}"/>
              </a:ext>
            </a:extLst>
          </p:cNvPr>
          <p:cNvPicPr>
            <a:picLocks noChangeAspect="1"/>
          </p:cNvPicPr>
          <p:nvPr/>
        </p:nvPicPr>
        <p:blipFill>
          <a:blip r:embed="rId2"/>
          <a:stretch>
            <a:fillRect/>
          </a:stretch>
        </p:blipFill>
        <p:spPr>
          <a:xfrm>
            <a:off x="0" y="1"/>
            <a:ext cx="12556435" cy="6858000"/>
          </a:xfrm>
          <a:prstGeom prst="rect">
            <a:avLst/>
          </a:prstGeom>
        </p:spPr>
      </p:pic>
      <p:sp>
        <p:nvSpPr>
          <p:cNvPr id="4" name="TextBox 3">
            <a:extLst>
              <a:ext uri="{FF2B5EF4-FFF2-40B4-BE49-F238E27FC236}">
                <a16:creationId xmlns:a16="http://schemas.microsoft.com/office/drawing/2014/main" id="{4A39F1CB-F117-2F17-A8EE-3B7D96EB4956}"/>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5</a:t>
            </a:r>
            <a:r>
              <a:rPr lang="bo-CN" sz="5400" dirty="0">
                <a:solidFill>
                  <a:srgbClr val="121212"/>
                </a:solidFill>
                <a:latin typeface="Arial" panose="020B0604020202020204" pitchFamily="34" charset="0"/>
              </a:rPr>
              <a:t>མི་འདི་ནི་ཡུལ་ཀུན་ཏུ་ཡ་ཧུ་དཱ་པ་ཐམས་ཅད་ཀྱི་ནང་ནས་རྙོག་དྲ་དང༌། ཟིང་ཆ་སློང་མཁན་གཙོ་བོ་ཞིག་དང༌། ན་ཙ་རེལ་པ་ཞེས་པའི་ཆོས་ལུགས་ཀྱི་འགོ་ཁྲིད་པ་བཅས་ཡིན་པ་ངེད་རྣམས་ཀྱིས་ཤེས། </a:t>
            </a:r>
            <a:r>
              <a:rPr lang="bo-CN" sz="5400" dirty="0">
                <a:solidFill>
                  <a:srgbClr val="777A7B"/>
                </a:solidFill>
                <a:latin typeface="Arial" panose="020B0604020202020204" pitchFamily="34" charset="0"/>
              </a:rPr>
              <a:t>6</a:t>
            </a:r>
            <a:r>
              <a:rPr lang="bo-CN" sz="5400" dirty="0">
                <a:solidFill>
                  <a:srgbClr val="121212"/>
                </a:solidFill>
                <a:latin typeface="Arial" panose="020B0604020202020204" pitchFamily="34" charset="0"/>
              </a:rPr>
              <a:t>མ་ཟད་ཁོས་མཆོད་ཁང་ཆེན་མོ་ལའང་མི་གཙང་བ་བྱེད་པར་བསམས་པས་ང་ཚོས་ཁོ་འཛིན་བཟུང་བྱས།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5We have found this man to be a pestilence, stirring up dissension among the Jews all over the world. He is a ringleader of the sect of the Nazarenes, 6and he even tried to desecrate the temple; so we seized him.</a:t>
            </a:r>
            <a:endParaRPr lang="en-IN" dirty="0"/>
          </a:p>
        </p:txBody>
      </p:sp>
      <p:pic>
        <p:nvPicPr>
          <p:cNvPr id="6" name="Audio 5">
            <a:hlinkClick r:id="" action="ppaction://media"/>
            <a:extLst>
              <a:ext uri="{FF2B5EF4-FFF2-40B4-BE49-F238E27FC236}">
                <a16:creationId xmlns:a16="http://schemas.microsoft.com/office/drawing/2014/main" id="{F2146B4B-1D06-3141-A818-52BD628158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9653"/>
    </mc:Choice>
    <mc:Fallback xmlns="">
      <p:transition spd="slow" advTm="19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10507</TotalTime>
  <Words>1967</Words>
  <Application>Microsoft Office PowerPoint</Application>
  <PresentationFormat>Widescreen</PresentationFormat>
  <Paragraphs>84</Paragraphs>
  <Slides>40</Slides>
  <Notes>1</Notes>
  <HiddenSlides>0</HiddenSlides>
  <MMClips>20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Aptos</vt:lpstr>
      <vt:lpstr>Arial</vt:lpstr>
      <vt:lpstr>ArialMT</vt:lpstr>
      <vt:lpstr>Calibri</vt:lpstr>
      <vt:lpstr>Calibri Light</vt:lpstr>
      <vt:lpstr>Microsoft Himalaya</vt:lpstr>
      <vt:lpstr>TimesNewRomanPS-BoldMT</vt:lpstr>
      <vt:lpstr>TimesNewRomanPSMT</vt:lpstr>
      <vt:lpstr>Office Theme</vt:lpstr>
      <vt:lpstr>55-7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2024-07-26T04:34:38Z</dcterms:modified>
</cp:coreProperties>
</file>