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96" r:id="rId14"/>
    <p:sldId id="298" r:id="rId15"/>
    <p:sldId id="264" r:id="rId16"/>
    <p:sldId id="275" r:id="rId17"/>
    <p:sldId id="265" r:id="rId18"/>
    <p:sldId id="276" r:id="rId19"/>
    <p:sldId id="266" r:id="rId20"/>
    <p:sldId id="277" r:id="rId21"/>
    <p:sldId id="267" r:id="rId22"/>
    <p:sldId id="278" r:id="rId23"/>
    <p:sldId id="268" r:id="rId24"/>
    <p:sldId id="279" r:id="rId25"/>
    <p:sldId id="269" r:id="rId26"/>
    <p:sldId id="280" r:id="rId27"/>
    <p:sldId id="281" r:id="rId28"/>
    <p:sldId id="29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4B4746-78C8-41E8-BAC3-E8407075063E}" v="6" dt="2025-05-29T09:13:18.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33" d="100"/>
          <a:sy n="33" d="100"/>
        </p:scale>
        <p:origin x="19" y="10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8B9F3A4-E41C-4073-B405-E60F85894D38}"/>
    <pc:docChg chg="undo custSel modSld">
      <pc:chgData name="Alfred Smith" userId="3c60a3631c0db8ad" providerId="LiveId" clId="{98B9F3A4-E41C-4073-B405-E60F85894D38}" dt="2024-07-26T04:38:40.889" v="35"/>
      <pc:docMkLst>
        <pc:docMk/>
      </pc:docMkLst>
      <pc:sldChg chg="modSp mod">
        <pc:chgData name="Alfred Smith" userId="3c60a3631c0db8ad" providerId="LiveId" clId="{98B9F3A4-E41C-4073-B405-E60F85894D38}" dt="2024-07-26T03:00:17.547" v="3" actId="27636"/>
        <pc:sldMkLst>
          <pc:docMk/>
          <pc:sldMk cId="1499918570" sldId="257"/>
        </pc:sldMkLst>
      </pc:sldChg>
      <pc:sldChg chg="modSp mod">
        <pc:chgData name="Alfred Smith" userId="3c60a3631c0db8ad" providerId="LiveId" clId="{98B9F3A4-E41C-4073-B405-E60F85894D38}" dt="2024-07-26T04:35:10.450" v="7"/>
        <pc:sldMkLst>
          <pc:docMk/>
          <pc:sldMk cId="2346136586" sldId="260"/>
        </pc:sldMkLst>
      </pc:sldChg>
      <pc:sldChg chg="modSp mod">
        <pc:chgData name="Alfred Smith" userId="3c60a3631c0db8ad" providerId="LiveId" clId="{98B9F3A4-E41C-4073-B405-E60F85894D38}" dt="2024-07-26T04:35:33.021" v="12" actId="5793"/>
        <pc:sldMkLst>
          <pc:docMk/>
          <pc:sldMk cId="4037329247" sldId="261"/>
        </pc:sldMkLst>
      </pc:sldChg>
      <pc:sldChg chg="modSp mod">
        <pc:chgData name="Alfred Smith" userId="3c60a3631c0db8ad" providerId="LiveId" clId="{98B9F3A4-E41C-4073-B405-E60F85894D38}" dt="2024-07-26T04:35:53.905" v="17"/>
        <pc:sldMkLst>
          <pc:docMk/>
          <pc:sldMk cId="1909638311" sldId="262"/>
        </pc:sldMkLst>
      </pc:sldChg>
      <pc:sldChg chg="modSp mod">
        <pc:chgData name="Alfred Smith" userId="3c60a3631c0db8ad" providerId="LiveId" clId="{98B9F3A4-E41C-4073-B405-E60F85894D38}" dt="2024-07-26T04:36:13.242" v="19"/>
        <pc:sldMkLst>
          <pc:docMk/>
          <pc:sldMk cId="641208035" sldId="263"/>
        </pc:sldMkLst>
      </pc:sldChg>
      <pc:sldChg chg="modSp mod">
        <pc:chgData name="Alfred Smith" userId="3c60a3631c0db8ad" providerId="LiveId" clId="{98B9F3A4-E41C-4073-B405-E60F85894D38}" dt="2024-07-26T04:36:42.219" v="22"/>
        <pc:sldMkLst>
          <pc:docMk/>
          <pc:sldMk cId="4044745628" sldId="264"/>
        </pc:sldMkLst>
      </pc:sldChg>
      <pc:sldChg chg="modSp mod">
        <pc:chgData name="Alfred Smith" userId="3c60a3631c0db8ad" providerId="LiveId" clId="{98B9F3A4-E41C-4073-B405-E60F85894D38}" dt="2024-07-26T04:36:56.735" v="24"/>
        <pc:sldMkLst>
          <pc:docMk/>
          <pc:sldMk cId="978260341" sldId="265"/>
        </pc:sldMkLst>
      </pc:sldChg>
      <pc:sldChg chg="modSp mod">
        <pc:chgData name="Alfred Smith" userId="3c60a3631c0db8ad" providerId="LiveId" clId="{98B9F3A4-E41C-4073-B405-E60F85894D38}" dt="2024-07-26T04:37:10.316" v="26"/>
        <pc:sldMkLst>
          <pc:docMk/>
          <pc:sldMk cId="3575870363" sldId="266"/>
        </pc:sldMkLst>
      </pc:sldChg>
      <pc:sldChg chg="modSp mod">
        <pc:chgData name="Alfred Smith" userId="3c60a3631c0db8ad" providerId="LiveId" clId="{98B9F3A4-E41C-4073-B405-E60F85894D38}" dt="2024-07-26T04:37:25.234" v="27"/>
        <pc:sldMkLst>
          <pc:docMk/>
          <pc:sldMk cId="4017137865" sldId="267"/>
        </pc:sldMkLst>
      </pc:sldChg>
      <pc:sldChg chg="modSp mod">
        <pc:chgData name="Alfred Smith" userId="3c60a3631c0db8ad" providerId="LiveId" clId="{98B9F3A4-E41C-4073-B405-E60F85894D38}" dt="2024-07-26T04:37:53.733" v="29"/>
        <pc:sldMkLst>
          <pc:docMk/>
          <pc:sldMk cId="3137811553" sldId="268"/>
        </pc:sldMkLst>
      </pc:sldChg>
      <pc:sldChg chg="modSp mod">
        <pc:chgData name="Alfred Smith" userId="3c60a3631c0db8ad" providerId="LiveId" clId="{98B9F3A4-E41C-4073-B405-E60F85894D38}" dt="2024-07-26T04:38:13.428" v="31"/>
        <pc:sldMkLst>
          <pc:docMk/>
          <pc:sldMk cId="100491716" sldId="269"/>
        </pc:sldMkLst>
      </pc:sldChg>
      <pc:sldChg chg="addSp modSp mod">
        <pc:chgData name="Alfred Smith" userId="3c60a3631c0db8ad" providerId="LiveId" clId="{98B9F3A4-E41C-4073-B405-E60F85894D38}" dt="2024-07-26T03:01:45.298" v="5" actId="1076"/>
        <pc:sldMkLst>
          <pc:docMk/>
          <pc:sldMk cId="4120481681" sldId="270"/>
        </pc:sldMkLst>
      </pc:sldChg>
      <pc:sldChg chg="modSp mod">
        <pc:chgData name="Alfred Smith" userId="3c60a3631c0db8ad" providerId="LiveId" clId="{98B9F3A4-E41C-4073-B405-E60F85894D38}" dt="2024-07-26T04:38:40.889" v="35"/>
        <pc:sldMkLst>
          <pc:docMk/>
          <pc:sldMk cId="1922139011" sldId="281"/>
        </pc:sldMkLst>
      </pc:sldChg>
      <pc:sldChg chg="modSp mod">
        <pc:chgData name="Alfred Smith" userId="3c60a3631c0db8ad" providerId="LiveId" clId="{98B9F3A4-E41C-4073-B405-E60F85894D38}" dt="2024-07-26T04:36:25.019" v="20"/>
        <pc:sldMkLst>
          <pc:docMk/>
          <pc:sldMk cId="3185262253" sldId="296"/>
        </pc:sldMkLst>
      </pc:sldChg>
    </pc:docChg>
  </pc:docChgLst>
  <pc:docChgLst>
    <pc:chgData name="Leonie Smith" userId="fed1330f33f5650e" providerId="LiveId" clId="{70E6EF00-CE49-475A-8ACE-2A5951EFC80A}"/>
    <pc:docChg chg="modSld">
      <pc:chgData name="Leonie Smith" userId="fed1330f33f5650e" providerId="LiveId" clId="{70E6EF00-CE49-475A-8ACE-2A5951EFC80A}" dt="2024-03-14T06:47:04.001" v="52" actId="20577"/>
      <pc:docMkLst>
        <pc:docMk/>
      </pc:docMkLst>
      <pc:sldChg chg="addSp delSp modSp mod modTransition modAnim modNotesTx">
        <pc:chgData name="Leonie Smith" userId="fed1330f33f5650e" providerId="LiveId" clId="{70E6EF00-CE49-475A-8ACE-2A5951EFC80A}" dt="2024-03-14T06:47:04.001" v="52" actId="20577"/>
        <pc:sldMkLst>
          <pc:docMk/>
          <pc:sldMk cId="1499918570" sldId="257"/>
        </pc:sldMkLst>
      </pc:sldChg>
      <pc:sldChg chg="addSp delSp modSp mod modTransition modAnim">
        <pc:chgData name="Leonie Smith" userId="fed1330f33f5650e" providerId="LiveId" clId="{70E6EF00-CE49-475A-8ACE-2A5951EFC80A}" dt="2024-03-06T04:32:30.293" v="5"/>
        <pc:sldMkLst>
          <pc:docMk/>
          <pc:sldMk cId="454763615" sldId="259"/>
        </pc:sldMkLst>
      </pc:sldChg>
      <pc:sldChg chg="addSp delSp modSp mod modTransition modAnim">
        <pc:chgData name="Leonie Smith" userId="fed1330f33f5650e" providerId="LiveId" clId="{70E6EF00-CE49-475A-8ACE-2A5951EFC80A}" dt="2024-03-06T04:32:48.110" v="8"/>
        <pc:sldMkLst>
          <pc:docMk/>
          <pc:sldMk cId="2346136586" sldId="260"/>
        </pc:sldMkLst>
      </pc:sldChg>
      <pc:sldChg chg="addSp delSp modSp mod modTransition modAnim">
        <pc:chgData name="Leonie Smith" userId="fed1330f33f5650e" providerId="LiveId" clId="{70E6EF00-CE49-475A-8ACE-2A5951EFC80A}" dt="2024-03-06T04:33:07.085" v="11"/>
        <pc:sldMkLst>
          <pc:docMk/>
          <pc:sldMk cId="4037329247" sldId="261"/>
        </pc:sldMkLst>
      </pc:sldChg>
      <pc:sldChg chg="addSp delSp modSp mod modTransition modAnim">
        <pc:chgData name="Leonie Smith" userId="fed1330f33f5650e" providerId="LiveId" clId="{70E6EF00-CE49-475A-8ACE-2A5951EFC80A}" dt="2024-03-06T04:33:28.049" v="14"/>
        <pc:sldMkLst>
          <pc:docMk/>
          <pc:sldMk cId="1909638311" sldId="262"/>
        </pc:sldMkLst>
      </pc:sldChg>
      <pc:sldChg chg="addSp delSp modSp mod modTransition modAnim">
        <pc:chgData name="Leonie Smith" userId="fed1330f33f5650e" providerId="LiveId" clId="{70E6EF00-CE49-475A-8ACE-2A5951EFC80A}" dt="2024-03-06T04:33:46.425" v="17"/>
        <pc:sldMkLst>
          <pc:docMk/>
          <pc:sldMk cId="641208035" sldId="263"/>
        </pc:sldMkLst>
      </pc:sldChg>
      <pc:sldChg chg="addSp delSp modSp mod modTransition modAnim">
        <pc:chgData name="Leonie Smith" userId="fed1330f33f5650e" providerId="LiveId" clId="{70E6EF00-CE49-475A-8ACE-2A5951EFC80A}" dt="2024-03-06T04:34:54.064" v="29"/>
        <pc:sldMkLst>
          <pc:docMk/>
          <pc:sldMk cId="4044745628" sldId="264"/>
        </pc:sldMkLst>
      </pc:sldChg>
      <pc:sldChg chg="addSp delSp modSp mod modTransition modAnim">
        <pc:chgData name="Leonie Smith" userId="fed1330f33f5650e" providerId="LiveId" clId="{70E6EF00-CE49-475A-8ACE-2A5951EFC80A}" dt="2024-03-06T04:35:15.514" v="32"/>
        <pc:sldMkLst>
          <pc:docMk/>
          <pc:sldMk cId="978260341" sldId="265"/>
        </pc:sldMkLst>
      </pc:sldChg>
      <pc:sldChg chg="addSp delSp modSp mod modTransition modAnim">
        <pc:chgData name="Leonie Smith" userId="fed1330f33f5650e" providerId="LiveId" clId="{70E6EF00-CE49-475A-8ACE-2A5951EFC80A}" dt="2024-03-06T04:35:38.874" v="35"/>
        <pc:sldMkLst>
          <pc:docMk/>
          <pc:sldMk cId="3575870363" sldId="266"/>
        </pc:sldMkLst>
      </pc:sldChg>
      <pc:sldChg chg="addSp delSp modSp mod modTransition modAnim">
        <pc:chgData name="Leonie Smith" userId="fed1330f33f5650e" providerId="LiveId" clId="{70E6EF00-CE49-475A-8ACE-2A5951EFC80A}" dt="2024-03-06T04:36:02.106" v="38"/>
        <pc:sldMkLst>
          <pc:docMk/>
          <pc:sldMk cId="4017137865" sldId="267"/>
        </pc:sldMkLst>
      </pc:sldChg>
      <pc:sldChg chg="addSp delSp modSp mod modTransition modAnim">
        <pc:chgData name="Leonie Smith" userId="fed1330f33f5650e" providerId="LiveId" clId="{70E6EF00-CE49-475A-8ACE-2A5951EFC80A}" dt="2024-03-06T04:36:27.289" v="41"/>
        <pc:sldMkLst>
          <pc:docMk/>
          <pc:sldMk cId="3137811553" sldId="268"/>
        </pc:sldMkLst>
      </pc:sldChg>
      <pc:sldChg chg="addSp delSp modSp mod modTransition modAnim">
        <pc:chgData name="Leonie Smith" userId="fed1330f33f5650e" providerId="LiveId" clId="{70E6EF00-CE49-475A-8ACE-2A5951EFC80A}" dt="2024-03-06T04:36:58.939" v="44"/>
        <pc:sldMkLst>
          <pc:docMk/>
          <pc:sldMk cId="100491716" sldId="269"/>
        </pc:sldMkLst>
      </pc:sldChg>
      <pc:sldChg chg="addSp delSp modSp mod modTransition modAnim">
        <pc:chgData name="Leonie Smith" userId="fed1330f33f5650e" providerId="LiveId" clId="{70E6EF00-CE49-475A-8ACE-2A5951EFC80A}" dt="2024-03-06T04:37:24.238" v="47"/>
        <pc:sldMkLst>
          <pc:docMk/>
          <pc:sldMk cId="1922139011" sldId="281"/>
        </pc:sldMkLst>
      </pc:sldChg>
      <pc:sldChg chg="addSp delSp modSp mod modTransition modAnim">
        <pc:chgData name="Leonie Smith" userId="fed1330f33f5650e" providerId="LiveId" clId="{70E6EF00-CE49-475A-8ACE-2A5951EFC80A}" dt="2024-03-06T04:34:17.979" v="23"/>
        <pc:sldMkLst>
          <pc:docMk/>
          <pc:sldMk cId="3185262253" sldId="296"/>
        </pc:sldMkLst>
      </pc:sldChg>
    </pc:docChg>
  </pc:docChgLst>
  <pc:docChgLst>
    <pc:chgData name="Leonie Smith" userId="fed1330f33f5650e" providerId="LiveId" clId="{900093C4-D771-4BD8-981B-4CA550071417}"/>
    <pc:docChg chg="custSel modSld">
      <pc:chgData name="Leonie Smith" userId="fed1330f33f5650e" providerId="LiveId" clId="{900093C4-D771-4BD8-981B-4CA550071417}" dt="2023-05-16T04:59:09.013" v="74" actId="5793"/>
      <pc:docMkLst>
        <pc:docMk/>
      </pc:docMkLst>
      <pc:sldChg chg="addSp modSp modNotesTx">
        <pc:chgData name="Leonie Smith" userId="fed1330f33f5650e" providerId="LiveId" clId="{900093C4-D771-4BD8-981B-4CA550071417}" dt="2023-05-16T04:59:09.013" v="74" actId="5793"/>
        <pc:sldMkLst>
          <pc:docMk/>
          <pc:sldMk cId="1499918570" sldId="257"/>
        </pc:sldMkLst>
      </pc:sldChg>
      <pc:sldChg chg="addSp modSp">
        <pc:chgData name="Leonie Smith" userId="fed1330f33f5650e" providerId="LiveId" clId="{900093C4-D771-4BD8-981B-4CA550071417}" dt="2023-05-15T03:43:43.435" v="1"/>
        <pc:sldMkLst>
          <pc:docMk/>
          <pc:sldMk cId="454763615" sldId="259"/>
        </pc:sldMkLst>
      </pc:sldChg>
      <pc:sldChg chg="addSp delSp modSp mod modTransition modAnim">
        <pc:chgData name="Leonie Smith" userId="fed1330f33f5650e" providerId="LiveId" clId="{900093C4-D771-4BD8-981B-4CA550071417}" dt="2023-05-15T03:45:19.910" v="8"/>
        <pc:sldMkLst>
          <pc:docMk/>
          <pc:sldMk cId="2346136586" sldId="260"/>
        </pc:sldMkLst>
      </pc:sldChg>
      <pc:sldChg chg="addSp delSp modSp mod modTransition modAnim">
        <pc:chgData name="Leonie Smith" userId="fed1330f33f5650e" providerId="LiveId" clId="{900093C4-D771-4BD8-981B-4CA550071417}" dt="2023-05-15T03:47:06.285" v="15"/>
        <pc:sldMkLst>
          <pc:docMk/>
          <pc:sldMk cId="4037329247" sldId="261"/>
        </pc:sldMkLst>
      </pc:sldChg>
      <pc:sldChg chg="addSp delSp modSp mod modTransition modAnim">
        <pc:chgData name="Leonie Smith" userId="fed1330f33f5650e" providerId="LiveId" clId="{900093C4-D771-4BD8-981B-4CA550071417}" dt="2023-05-15T03:49:45.611" v="25"/>
        <pc:sldMkLst>
          <pc:docMk/>
          <pc:sldMk cId="1909638311" sldId="262"/>
        </pc:sldMkLst>
      </pc:sldChg>
      <pc:sldChg chg="addSp modSp">
        <pc:chgData name="Leonie Smith" userId="fed1330f33f5650e" providerId="LiveId" clId="{900093C4-D771-4BD8-981B-4CA550071417}" dt="2023-05-15T03:50:51.893" v="26"/>
        <pc:sldMkLst>
          <pc:docMk/>
          <pc:sldMk cId="641208035" sldId="263"/>
        </pc:sldMkLst>
      </pc:sldChg>
      <pc:sldChg chg="addSp delSp modSp mod modTransition modAnim">
        <pc:chgData name="Leonie Smith" userId="fed1330f33f5650e" providerId="LiveId" clId="{900093C4-D771-4BD8-981B-4CA550071417}" dt="2023-05-15T03:54:41.200" v="40"/>
        <pc:sldMkLst>
          <pc:docMk/>
          <pc:sldMk cId="4044745628" sldId="264"/>
        </pc:sldMkLst>
      </pc:sldChg>
      <pc:sldChg chg="addSp delSp modSp mod modTransition modAnim">
        <pc:chgData name="Leonie Smith" userId="fed1330f33f5650e" providerId="LiveId" clId="{900093C4-D771-4BD8-981B-4CA550071417}" dt="2023-05-15T03:56:07.676" v="44"/>
        <pc:sldMkLst>
          <pc:docMk/>
          <pc:sldMk cId="978260341" sldId="265"/>
        </pc:sldMkLst>
      </pc:sldChg>
      <pc:sldChg chg="addSp delSp modSp mod modTransition modAnim">
        <pc:chgData name="Leonie Smith" userId="fed1330f33f5650e" providerId="LiveId" clId="{900093C4-D771-4BD8-981B-4CA550071417}" dt="2023-05-15T04:00:08.292" v="51"/>
        <pc:sldMkLst>
          <pc:docMk/>
          <pc:sldMk cId="3575870363" sldId="266"/>
        </pc:sldMkLst>
      </pc:sldChg>
      <pc:sldChg chg="addSp delSp modSp mod modTransition modAnim">
        <pc:chgData name="Leonie Smith" userId="fed1330f33f5650e" providerId="LiveId" clId="{900093C4-D771-4BD8-981B-4CA550071417}" dt="2023-05-15T04:01:10.978" v="55"/>
        <pc:sldMkLst>
          <pc:docMk/>
          <pc:sldMk cId="4017137865" sldId="267"/>
        </pc:sldMkLst>
      </pc:sldChg>
      <pc:sldChg chg="addSp modSp">
        <pc:chgData name="Leonie Smith" userId="fed1330f33f5650e" providerId="LiveId" clId="{900093C4-D771-4BD8-981B-4CA550071417}" dt="2023-05-15T04:02:24.226" v="56"/>
        <pc:sldMkLst>
          <pc:docMk/>
          <pc:sldMk cId="3137811553" sldId="268"/>
        </pc:sldMkLst>
      </pc:sldChg>
      <pc:sldChg chg="addSp delSp modSp mod modTransition modAnim">
        <pc:chgData name="Leonie Smith" userId="fed1330f33f5650e" providerId="LiveId" clId="{900093C4-D771-4BD8-981B-4CA550071417}" dt="2023-05-15T04:07:37.527" v="66"/>
        <pc:sldMkLst>
          <pc:docMk/>
          <pc:sldMk cId="100491716" sldId="269"/>
        </pc:sldMkLst>
      </pc:sldChg>
      <pc:sldChg chg="addSp delSp modSp mod modTransition modAnim">
        <pc:chgData name="Leonie Smith" userId="fed1330f33f5650e" providerId="LiveId" clId="{900093C4-D771-4BD8-981B-4CA550071417}" dt="2023-05-15T04:11:01.891" v="70"/>
        <pc:sldMkLst>
          <pc:docMk/>
          <pc:sldMk cId="1922139011" sldId="281"/>
        </pc:sldMkLst>
      </pc:sldChg>
      <pc:sldChg chg="addSp delSp modSp mod modTransition modAnim">
        <pc:chgData name="Leonie Smith" userId="fed1330f33f5650e" providerId="LiveId" clId="{900093C4-D771-4BD8-981B-4CA550071417}" dt="2023-05-15T03:52:32.132" v="33"/>
        <pc:sldMkLst>
          <pc:docMk/>
          <pc:sldMk cId="3185262253" sldId="296"/>
        </pc:sldMkLst>
      </pc:sldChg>
    </pc:docChg>
  </pc:docChgLst>
  <pc:docChgLst>
    <pc:chgData name="Alfred Smith" userId="3c60a3631c0db8ad" providerId="LiveId" clId="{E64B4746-78C8-41E8-BAC3-E8407075063E}"/>
    <pc:docChg chg="modSld">
      <pc:chgData name="Alfred Smith" userId="3c60a3631c0db8ad" providerId="LiveId" clId="{E64B4746-78C8-41E8-BAC3-E8407075063E}" dt="2025-05-29T09:13:18.497" v="3"/>
      <pc:docMkLst>
        <pc:docMk/>
      </pc:docMkLst>
      <pc:sldChg chg="modSp">
        <pc:chgData name="Alfred Smith" userId="3c60a3631c0db8ad" providerId="LiveId" clId="{E64B4746-78C8-41E8-BAC3-E8407075063E}" dt="2025-05-29T09:13:18.497" v="3"/>
        <pc:sldMkLst>
          <pc:docMk/>
          <pc:sldMk cId="3788111665" sldId="258"/>
        </pc:sldMkLst>
        <pc:spChg chg="mod">
          <ac:chgData name="Alfred Smith" userId="3c60a3631c0db8ad" providerId="LiveId" clId="{E64B4746-78C8-41E8-BAC3-E8407075063E}" dt="2025-05-29T09:13:18.497" v="3"/>
          <ac:spMkLst>
            <pc:docMk/>
            <pc:sldMk cId="3788111665" sldId="258"/>
            <ac:spMk id="5" creationId="{8FAACE44-605D-0DAA-57AB-60864B12CD11}"/>
          </ac:spMkLst>
        </pc:spChg>
      </pc:sldChg>
      <pc:sldChg chg="modSp">
        <pc:chgData name="Alfred Smith" userId="3c60a3631c0db8ad" providerId="LiveId" clId="{E64B4746-78C8-41E8-BAC3-E8407075063E}" dt="2025-05-29T09:13:18.497" v="3"/>
        <pc:sldMkLst>
          <pc:docMk/>
          <pc:sldMk cId="454763615" sldId="259"/>
        </pc:sldMkLst>
        <pc:spChg chg="mod">
          <ac:chgData name="Alfred Smith" userId="3c60a3631c0db8ad" providerId="LiveId" clId="{E64B4746-78C8-41E8-BAC3-E8407075063E}" dt="2025-05-29T09:13:18.497" v="3"/>
          <ac:spMkLst>
            <pc:docMk/>
            <pc:sldMk cId="454763615" sldId="259"/>
            <ac:spMk id="3" creationId="{A58184BD-88F1-BA02-40C1-D8403D0EEC0D}"/>
          </ac:spMkLst>
        </pc:spChg>
      </pc:sldChg>
      <pc:sldChg chg="modSp">
        <pc:chgData name="Alfred Smith" userId="3c60a3631c0db8ad" providerId="LiveId" clId="{E64B4746-78C8-41E8-BAC3-E8407075063E}" dt="2025-05-29T09:13:18.497" v="3"/>
        <pc:sldMkLst>
          <pc:docMk/>
          <pc:sldMk cId="4120481681" sldId="270"/>
        </pc:sldMkLst>
        <pc:spChg chg="mod">
          <ac:chgData name="Alfred Smith" userId="3c60a3631c0db8ad" providerId="LiveId" clId="{E64B4746-78C8-41E8-BAC3-E8407075063E}" dt="2025-05-29T09:13:18.497" v="3"/>
          <ac:spMkLst>
            <pc:docMk/>
            <pc:sldMk cId="4120481681" sldId="270"/>
            <ac:spMk id="4" creationId="{EC9F39AA-25AE-05B8-D760-FDBD2FCBE834}"/>
          </ac:spMkLst>
        </pc:spChg>
      </pc:sldChg>
      <pc:sldChg chg="modSp">
        <pc:chgData name="Alfred Smith" userId="3c60a3631c0db8ad" providerId="LiveId" clId="{E64B4746-78C8-41E8-BAC3-E8407075063E}" dt="2025-05-29T09:13:18.497" v="3"/>
        <pc:sldMkLst>
          <pc:docMk/>
          <pc:sldMk cId="939110669" sldId="271"/>
        </pc:sldMkLst>
        <pc:spChg chg="mod">
          <ac:chgData name="Alfred Smith" userId="3c60a3631c0db8ad" providerId="LiveId" clId="{E64B4746-78C8-41E8-BAC3-E8407075063E}" dt="2025-05-29T09:13:18.497" v="3"/>
          <ac:spMkLst>
            <pc:docMk/>
            <pc:sldMk cId="939110669" sldId="271"/>
            <ac:spMk id="4" creationId="{CEC804CC-F1C2-68F8-E8E0-882BACA5E67D}"/>
          </ac:spMkLst>
        </pc:spChg>
      </pc:sldChg>
      <pc:sldChg chg="modSp">
        <pc:chgData name="Alfred Smith" userId="3c60a3631c0db8ad" providerId="LiveId" clId="{E64B4746-78C8-41E8-BAC3-E8407075063E}" dt="2025-05-29T09:13:18.497" v="3"/>
        <pc:sldMkLst>
          <pc:docMk/>
          <pc:sldMk cId="4024569785" sldId="272"/>
        </pc:sldMkLst>
        <pc:spChg chg="mod">
          <ac:chgData name="Alfred Smith" userId="3c60a3631c0db8ad" providerId="LiveId" clId="{E64B4746-78C8-41E8-BAC3-E8407075063E}" dt="2025-05-29T09:13:18.497" v="3"/>
          <ac:spMkLst>
            <pc:docMk/>
            <pc:sldMk cId="4024569785" sldId="272"/>
            <ac:spMk id="4" creationId="{21368B80-AFBF-1AF6-7DBE-EA7A211A8700}"/>
          </ac:spMkLst>
        </pc:spChg>
      </pc:sldChg>
      <pc:sldChg chg="modSp">
        <pc:chgData name="Alfred Smith" userId="3c60a3631c0db8ad" providerId="LiveId" clId="{E64B4746-78C8-41E8-BAC3-E8407075063E}" dt="2025-05-29T09:13:18.497" v="3"/>
        <pc:sldMkLst>
          <pc:docMk/>
          <pc:sldMk cId="487179600" sldId="273"/>
        </pc:sldMkLst>
        <pc:spChg chg="mod">
          <ac:chgData name="Alfred Smith" userId="3c60a3631c0db8ad" providerId="LiveId" clId="{E64B4746-78C8-41E8-BAC3-E8407075063E}" dt="2025-05-29T09:13:18.497" v="3"/>
          <ac:spMkLst>
            <pc:docMk/>
            <pc:sldMk cId="487179600" sldId="273"/>
            <ac:spMk id="4" creationId="{958B143A-C561-FC6A-9C66-33329BB02136}"/>
          </ac:spMkLst>
        </pc:spChg>
      </pc:sldChg>
      <pc:sldChg chg="modSp">
        <pc:chgData name="Alfred Smith" userId="3c60a3631c0db8ad" providerId="LiveId" clId="{E64B4746-78C8-41E8-BAC3-E8407075063E}" dt="2025-05-29T09:13:18.497" v="3"/>
        <pc:sldMkLst>
          <pc:docMk/>
          <pc:sldMk cId="2168401200" sldId="274"/>
        </pc:sldMkLst>
        <pc:spChg chg="mod">
          <ac:chgData name="Alfred Smith" userId="3c60a3631c0db8ad" providerId="LiveId" clId="{E64B4746-78C8-41E8-BAC3-E8407075063E}" dt="2025-05-29T09:13:18.497" v="3"/>
          <ac:spMkLst>
            <pc:docMk/>
            <pc:sldMk cId="2168401200" sldId="274"/>
            <ac:spMk id="4" creationId="{0437186D-4D94-E14B-A7C9-6C254FD737D9}"/>
          </ac:spMkLst>
        </pc:spChg>
      </pc:sldChg>
      <pc:sldChg chg="modSp">
        <pc:chgData name="Alfred Smith" userId="3c60a3631c0db8ad" providerId="LiveId" clId="{E64B4746-78C8-41E8-BAC3-E8407075063E}" dt="2025-05-29T09:13:18.497" v="3"/>
        <pc:sldMkLst>
          <pc:docMk/>
          <pc:sldMk cId="2996969115" sldId="275"/>
        </pc:sldMkLst>
        <pc:spChg chg="mod">
          <ac:chgData name="Alfred Smith" userId="3c60a3631c0db8ad" providerId="LiveId" clId="{E64B4746-78C8-41E8-BAC3-E8407075063E}" dt="2025-05-29T09:13:18.497" v="3"/>
          <ac:spMkLst>
            <pc:docMk/>
            <pc:sldMk cId="2996969115" sldId="275"/>
            <ac:spMk id="4" creationId="{698062DB-9579-017F-63D8-46C6F3D4DE51}"/>
          </ac:spMkLst>
        </pc:spChg>
      </pc:sldChg>
      <pc:sldChg chg="modSp">
        <pc:chgData name="Alfred Smith" userId="3c60a3631c0db8ad" providerId="LiveId" clId="{E64B4746-78C8-41E8-BAC3-E8407075063E}" dt="2025-05-29T09:13:18.497" v="3"/>
        <pc:sldMkLst>
          <pc:docMk/>
          <pc:sldMk cId="2390376940" sldId="276"/>
        </pc:sldMkLst>
        <pc:spChg chg="mod">
          <ac:chgData name="Alfred Smith" userId="3c60a3631c0db8ad" providerId="LiveId" clId="{E64B4746-78C8-41E8-BAC3-E8407075063E}" dt="2025-05-29T09:13:18.497" v="3"/>
          <ac:spMkLst>
            <pc:docMk/>
            <pc:sldMk cId="2390376940" sldId="276"/>
            <ac:spMk id="4" creationId="{26355051-CC8D-2B5E-D21D-AC5297B9FEC5}"/>
          </ac:spMkLst>
        </pc:spChg>
      </pc:sldChg>
      <pc:sldChg chg="modSp">
        <pc:chgData name="Alfred Smith" userId="3c60a3631c0db8ad" providerId="LiveId" clId="{E64B4746-78C8-41E8-BAC3-E8407075063E}" dt="2025-05-29T09:13:18.497" v="3"/>
        <pc:sldMkLst>
          <pc:docMk/>
          <pc:sldMk cId="4265919077" sldId="277"/>
        </pc:sldMkLst>
        <pc:spChg chg="mod">
          <ac:chgData name="Alfred Smith" userId="3c60a3631c0db8ad" providerId="LiveId" clId="{E64B4746-78C8-41E8-BAC3-E8407075063E}" dt="2025-05-29T09:13:18.497" v="3"/>
          <ac:spMkLst>
            <pc:docMk/>
            <pc:sldMk cId="4265919077" sldId="277"/>
            <ac:spMk id="4" creationId="{A6390AAD-488F-5EE5-C1F8-DBB2412F4C19}"/>
          </ac:spMkLst>
        </pc:spChg>
      </pc:sldChg>
      <pc:sldChg chg="modSp">
        <pc:chgData name="Alfred Smith" userId="3c60a3631c0db8ad" providerId="LiveId" clId="{E64B4746-78C8-41E8-BAC3-E8407075063E}" dt="2025-05-29T09:13:18.497" v="3"/>
        <pc:sldMkLst>
          <pc:docMk/>
          <pc:sldMk cId="210266664" sldId="278"/>
        </pc:sldMkLst>
        <pc:spChg chg="mod">
          <ac:chgData name="Alfred Smith" userId="3c60a3631c0db8ad" providerId="LiveId" clId="{E64B4746-78C8-41E8-BAC3-E8407075063E}" dt="2025-05-29T09:13:18.497" v="3"/>
          <ac:spMkLst>
            <pc:docMk/>
            <pc:sldMk cId="210266664" sldId="278"/>
            <ac:spMk id="4" creationId="{C68F29EB-861A-8904-CAF8-1DDC994ED705}"/>
          </ac:spMkLst>
        </pc:spChg>
      </pc:sldChg>
      <pc:sldChg chg="modSp">
        <pc:chgData name="Alfred Smith" userId="3c60a3631c0db8ad" providerId="LiveId" clId="{E64B4746-78C8-41E8-BAC3-E8407075063E}" dt="2025-05-29T09:13:18.497" v="3"/>
        <pc:sldMkLst>
          <pc:docMk/>
          <pc:sldMk cId="888433145" sldId="279"/>
        </pc:sldMkLst>
        <pc:spChg chg="mod">
          <ac:chgData name="Alfred Smith" userId="3c60a3631c0db8ad" providerId="LiveId" clId="{E64B4746-78C8-41E8-BAC3-E8407075063E}" dt="2025-05-29T09:13:18.497" v="3"/>
          <ac:spMkLst>
            <pc:docMk/>
            <pc:sldMk cId="888433145" sldId="279"/>
            <ac:spMk id="4" creationId="{7FBED279-4732-E9CD-A18D-810FA2380762}"/>
          </ac:spMkLst>
        </pc:spChg>
      </pc:sldChg>
      <pc:sldChg chg="modSp">
        <pc:chgData name="Alfred Smith" userId="3c60a3631c0db8ad" providerId="LiveId" clId="{E64B4746-78C8-41E8-BAC3-E8407075063E}" dt="2025-05-29T09:13:18.497" v="3"/>
        <pc:sldMkLst>
          <pc:docMk/>
          <pc:sldMk cId="791300187" sldId="280"/>
        </pc:sldMkLst>
        <pc:spChg chg="mod">
          <ac:chgData name="Alfred Smith" userId="3c60a3631c0db8ad" providerId="LiveId" clId="{E64B4746-78C8-41E8-BAC3-E8407075063E}" dt="2025-05-29T09:13:18.497" v="3"/>
          <ac:spMkLst>
            <pc:docMk/>
            <pc:sldMk cId="791300187" sldId="280"/>
            <ac:spMk id="4" creationId="{D0A77F69-228E-396D-7F59-C4656F65A7EF}"/>
          </ac:spMkLst>
        </pc:spChg>
      </pc:sldChg>
      <pc:sldChg chg="modSp">
        <pc:chgData name="Alfred Smith" userId="3c60a3631c0db8ad" providerId="LiveId" clId="{E64B4746-78C8-41E8-BAC3-E8407075063E}" dt="2025-05-29T09:13:18.497" v="3"/>
        <pc:sldMkLst>
          <pc:docMk/>
          <pc:sldMk cId="3192196158" sldId="298"/>
        </pc:sldMkLst>
        <pc:spChg chg="mod">
          <ac:chgData name="Alfred Smith" userId="3c60a3631c0db8ad" providerId="LiveId" clId="{E64B4746-78C8-41E8-BAC3-E8407075063E}" dt="2025-05-29T09:13:18.497" v="3"/>
          <ac:spMkLst>
            <pc:docMk/>
            <pc:sldMk cId="3192196158" sldId="298"/>
            <ac:spMk id="2" creationId="{5C792167-93D3-C802-F56F-931FCF6B95EC}"/>
          </ac:spMkLst>
        </pc:spChg>
      </pc:sldChg>
      <pc:sldChg chg="modSp">
        <pc:chgData name="Alfred Smith" userId="3c60a3631c0db8ad" providerId="LiveId" clId="{E64B4746-78C8-41E8-BAC3-E8407075063E}" dt="2025-05-29T09:13:18.497" v="3"/>
        <pc:sldMkLst>
          <pc:docMk/>
          <pc:sldMk cId="1272621823" sldId="299"/>
        </pc:sldMkLst>
        <pc:spChg chg="mod">
          <ac:chgData name="Alfred Smith" userId="3c60a3631c0db8ad" providerId="LiveId" clId="{E64B4746-78C8-41E8-BAC3-E8407075063E}" dt="2025-05-29T09:13:18.497" v="3"/>
          <ac:spMkLst>
            <pc:docMk/>
            <pc:sldMk cId="1272621823" sldId="299"/>
            <ac:spMk id="2" creationId="{C7E13843-E6E6-4B22-81EF-A483264EF10D}"/>
          </ac:spMkLst>
        </pc:spChg>
      </pc:sldChg>
    </pc:docChg>
  </pc:docChgLst>
  <pc:docChgLst>
    <pc:chgData name="Alfred Smith" userId="3c60a3631c0db8ad" providerId="LiveId" clId="{073EF14B-0E3D-429E-9E5A-6E807C174DE8}"/>
    <pc:docChg chg="custSel modSld">
      <pc:chgData name="Alfred Smith" userId="3c60a3631c0db8ad" providerId="LiveId" clId="{073EF14B-0E3D-429E-9E5A-6E807C174DE8}" dt="2025-05-07T08:40:22.967" v="3"/>
      <pc:docMkLst>
        <pc:docMk/>
      </pc:docMkLst>
      <pc:sldChg chg="addSp delSp modSp mod">
        <pc:chgData name="Alfred Smith" userId="3c60a3631c0db8ad" providerId="LiveId" clId="{073EF14B-0E3D-429E-9E5A-6E807C174DE8}" dt="2025-05-07T08:40:22.967" v="3"/>
        <pc:sldMkLst>
          <pc:docMk/>
          <pc:sldMk cId="1499918570" sldId="257"/>
        </pc:sldMkLst>
        <pc:spChg chg="add mod">
          <ac:chgData name="Alfred Smith" userId="3c60a3631c0db8ad" providerId="LiveId" clId="{073EF14B-0E3D-429E-9E5A-6E807C174DE8}" dt="2025-05-07T08:40:22.967" v="3"/>
          <ac:spMkLst>
            <pc:docMk/>
            <pc:sldMk cId="1499918570" sldId="257"/>
            <ac:spMk id="7" creationId="{2C54BAFD-BB80-2C81-05FC-A900B465371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55-8</a:t>
            </a:r>
          </a:p>
        </p:txBody>
      </p:sp>
      <p:pic>
        <p:nvPicPr>
          <p:cNvPr id="6" name="Audio 5">
            <a:hlinkClick r:id="" action="ppaction://media"/>
            <a:extLst>
              <a:ext uri="{FF2B5EF4-FFF2-40B4-BE49-F238E27FC236}">
                <a16:creationId xmlns:a16="http://schemas.microsoft.com/office/drawing/2014/main" id="{918C5DF7-8652-69A9-66BF-1EC436240E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C54BAFD-BB80-2C81-05FC-A900B4653715}"/>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28"/>
    </mc:Choice>
    <mc:Fallback xmlns="">
      <p:transition spd="slow" advTm="4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EF71BC6-CF89-6DF7-9DD0-15068CDC5219}"/>
              </a:ext>
            </a:extLst>
          </p:cNvPr>
          <p:cNvPicPr>
            <a:picLocks noChangeAspect="1"/>
          </p:cNvPicPr>
          <p:nvPr/>
        </p:nvPicPr>
        <p:blipFill rotWithShape="1">
          <a:blip r:embed="rId2"/>
          <a:srcRect l="531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58B143A-C561-FC6A-9C66-33329BB02136}"/>
              </a:ext>
            </a:extLst>
          </p:cNvPr>
          <p:cNvSpPr txBox="1"/>
          <p:nvPr/>
        </p:nvSpPr>
        <p:spPr>
          <a:xfrm>
            <a:off x="385152" y="267650"/>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ལན་དུ་ཕེ་སི་ཏུ་ཡིས་“པའུ་ལུ་སེ་སར་རེ་ཡཱ་གྲོང་ཁྱེར་ལ་ལྟ་སྲུང་བྱེད་བཞིན་པས་ང་རང་ཡང་ཅུང་མ་འགོར་བར་དེར་འགྲོ་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4But Festus replied, “Paul is being held in Caesarea, and I myself am going there soon.</a:t>
            </a:r>
            <a:endParaRPr lang="en-IN" dirty="0"/>
          </a:p>
        </p:txBody>
      </p:sp>
      <p:pic>
        <p:nvPicPr>
          <p:cNvPr id="6" name="Audio 5">
            <a:hlinkClick r:id="" action="ppaction://media"/>
            <a:extLst>
              <a:ext uri="{FF2B5EF4-FFF2-40B4-BE49-F238E27FC236}">
                <a16:creationId xmlns:a16="http://schemas.microsoft.com/office/drawing/2014/main" id="{82B3D343-E14C-670A-0E1D-9390AA81E5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884"/>
    </mc:Choice>
    <mc:Fallback xmlns="">
      <p:transition spd="slow" advTm="8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1DA0E-AD8A-9D33-2DF7-AC4D3D73F923}"/>
              </a:ext>
            </a:extLst>
          </p:cNvPr>
          <p:cNvPicPr>
            <a:picLocks noChangeAspect="1"/>
          </p:cNvPicPr>
          <p:nvPr/>
        </p:nvPicPr>
        <p:blipFill>
          <a:blip r:embed="rId2"/>
          <a:stretch>
            <a:fillRect/>
          </a:stretch>
        </p:blipFill>
        <p:spPr>
          <a:xfrm>
            <a:off x="0" y="-531091"/>
            <a:ext cx="12192000" cy="7389091"/>
          </a:xfrm>
          <a:prstGeom prst="rect">
            <a:avLst/>
          </a:prstGeom>
        </p:spPr>
      </p:pic>
      <p:sp>
        <p:nvSpPr>
          <p:cNvPr id="4" name="TextBox 3">
            <a:extLst>
              <a:ext uri="{FF2B5EF4-FFF2-40B4-BE49-F238E27FC236}">
                <a16:creationId xmlns:a16="http://schemas.microsoft.com/office/drawing/2014/main" id="{0437186D-4D94-E14B-A7C9-6C254FD737D9}"/>
              </a:ext>
            </a:extLst>
          </p:cNvPr>
          <p:cNvSpPr txBox="1"/>
          <p:nvPr/>
        </p:nvSpPr>
        <p:spPr>
          <a:xfrm>
            <a:off x="9232938" y="332044"/>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ཁྱོད་ཚོའི་ནང་ནས་དབང་ཡོད་པ་རྣམས་ང་དང་མཉམ་དུ་དེར་འགྲོ་དགོས། གལ་ཏེ་མི་དེ་ལ་ཉེས་སྐྱོན་ཡོད་ན་ཁོ་ལ་ཁྲིམས་གཅོད་བྱེད་ཆོག་”ཅེས་སྨྲས།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5So if this man has done anything wrong, let some of your leaders come down with me and accuse him there.”</a:t>
            </a:r>
            <a:endParaRPr lang="en-IN" dirty="0"/>
          </a:p>
        </p:txBody>
      </p:sp>
      <p:pic>
        <p:nvPicPr>
          <p:cNvPr id="10" name="Audio 9">
            <a:hlinkClick r:id="" action="ppaction://media"/>
            <a:extLst>
              <a:ext uri="{FF2B5EF4-FFF2-40B4-BE49-F238E27FC236}">
                <a16:creationId xmlns:a16="http://schemas.microsoft.com/office/drawing/2014/main" id="{5D5B5CCD-930E-D168-F717-4F88407F79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85262253"/>
      </p:ext>
    </p:extLst>
  </p:cSld>
  <p:clrMapOvr>
    <a:masterClrMapping/>
  </p:clrMapOvr>
  <mc:AlternateContent xmlns:mc="http://schemas.openxmlformats.org/markup-compatibility/2006" xmlns:p14="http://schemas.microsoft.com/office/powerpoint/2010/main">
    <mc:Choice Requires="p14">
      <p:transition spd="slow" p14:dur="2000" advTm="10258"/>
    </mc:Choice>
    <mc:Fallback xmlns="">
      <p:transition spd="slow" advTm="10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2" name="TextBox 1">
            <a:extLst>
              <a:ext uri="{FF2B5EF4-FFF2-40B4-BE49-F238E27FC236}">
                <a16:creationId xmlns:a16="http://schemas.microsoft.com/office/drawing/2014/main" id="{5C792167-93D3-C802-F56F-931FCF6B95EC}"/>
              </a:ext>
            </a:extLst>
          </p:cNvPr>
          <p:cNvSpPr txBox="1"/>
          <p:nvPr/>
        </p:nvSpPr>
        <p:spPr>
          <a:xfrm>
            <a:off x="517673" y="1274815"/>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2196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ཕེ་སི་ཏུ་ཁོ་ཚོའི་ཁྲོད་དུ་ཉི་མ་བརྒྱད་ནས་བཅུ་ཙམ་བར་ལས་ལྷག་པ་མ་བསྡད་པར་སེ་སར་རེ་ཡཱ་གྲོང་ཁྱེར་ལ་ཕྱིན་པ་དང༌། དེའི་སང་ཉིན་ཁྲིམས་དཔོན་གྱི་ཁྲི་ལ་བསྡད་ནས་པའུ་ལུ་ཁོའི་མདུན་དུ་འཁྲིད་དགོས་པའི་བཀའ་བཏང༌།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6After spending no more than eight or ten days with them, Festus went down to Caesarea. The next day he sat on the judgment seat and ordered that Paul be brought in.</a:t>
            </a:r>
            <a:endParaRPr lang="en-IN" dirty="0"/>
          </a:p>
        </p:txBody>
      </p:sp>
      <p:pic>
        <p:nvPicPr>
          <p:cNvPr id="10" name="Audio 9">
            <a:hlinkClick r:id="" action="ppaction://media"/>
            <a:extLst>
              <a:ext uri="{FF2B5EF4-FFF2-40B4-BE49-F238E27FC236}">
                <a16:creationId xmlns:a16="http://schemas.microsoft.com/office/drawing/2014/main" id="{7AA1B619-BC86-7C09-6BB8-7D9991EE95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663"/>
    </mc:Choice>
    <mc:Fallback xmlns="">
      <p:transition spd="slow" advTm="14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erson holding a sign&#10;&#10;Description automatically generated with low confidence">
            <a:extLst>
              <a:ext uri="{FF2B5EF4-FFF2-40B4-BE49-F238E27FC236}">
                <a16:creationId xmlns:a16="http://schemas.microsoft.com/office/drawing/2014/main" id="{848FB576-94B6-EA74-5892-A5264EA5F746}"/>
              </a:ext>
            </a:extLst>
          </p:cNvPr>
          <p:cNvPicPr>
            <a:picLocks noChangeAspect="1"/>
          </p:cNvPicPr>
          <p:nvPr/>
        </p:nvPicPr>
        <p:blipFill rotWithShape="1">
          <a:blip r:embed="rId2"/>
          <a:srcRect l="4063" r="1253"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98062DB-9579-017F-63D8-46C6F3D4DE51}"/>
              </a:ext>
            </a:extLst>
          </p:cNvPr>
          <p:cNvSpPr txBox="1"/>
          <p:nvPr/>
        </p:nvSpPr>
        <p:spPr>
          <a:xfrm>
            <a:off x="385152" y="267650"/>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7</a:t>
            </a:r>
            <a:r>
              <a:rPr lang="bo-CN" sz="6000" dirty="0">
                <a:solidFill>
                  <a:srgbClr val="121212"/>
                </a:solidFill>
                <a:latin typeface="Arial" panose="020B0604020202020204" pitchFamily="34" charset="0"/>
              </a:rPr>
              <a:t>ཁོང་དེར་སླེབས་རྗེས་ཡེ་རུ་ཤ་ལེམ་ནས་ཡོང་བའི་ཡ་ཧུ་དཱ་པ་རྣམས་ཀྱིས་ཁོང་གི་མཐའ་སྐོར་དུ་ལངས་ནས་བསྡད་དེ་ར་སྤྲོད་བྱེད་མ་ཐུབ་པའི་ནག་ཉེས་ཚབས་ཆེན་མང་པོ་བཙུ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7When Paul arrived, the Jews who had come down from Jerusalem stood around him, bringing many serious charges that they could not prove.</a:t>
            </a:r>
            <a:endParaRPr lang="en-IN" dirty="0"/>
          </a:p>
        </p:txBody>
      </p:sp>
      <p:pic>
        <p:nvPicPr>
          <p:cNvPr id="6" name="Audio 5">
            <a:hlinkClick r:id="" action="ppaction://media"/>
            <a:extLst>
              <a:ext uri="{FF2B5EF4-FFF2-40B4-BE49-F238E27FC236}">
                <a16:creationId xmlns:a16="http://schemas.microsoft.com/office/drawing/2014/main" id="{C25688FC-C294-4031-76BC-BFF98DB0B2B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1111"/>
    </mc:Choice>
    <mc:Fallback xmlns="">
      <p:transition spd="slow" advTm="1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8745F2D-3C14-BD89-F0A5-1034612DC6CE}"/>
              </a:ext>
            </a:extLst>
          </p:cNvPr>
          <p:cNvPicPr>
            <a:picLocks noChangeAspect="1"/>
          </p:cNvPicPr>
          <p:nvPr/>
        </p:nvPicPr>
        <p:blipFill rotWithShape="1">
          <a:blip r:embed="rId2"/>
          <a:srcRect r="4428"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6355051-CC8D-2B5E-D21D-AC5297B9FEC5}"/>
              </a:ext>
            </a:extLst>
          </p:cNvPr>
          <p:cNvSpPr txBox="1"/>
          <p:nvPr/>
        </p:nvSpPr>
        <p:spPr>
          <a:xfrm>
            <a:off x="269242" y="5754050"/>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:7</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8</a:t>
            </a:r>
            <a:r>
              <a:rPr lang="bo-CN" sz="6000" dirty="0">
                <a:solidFill>
                  <a:srgbClr val="121212"/>
                </a:solidFill>
                <a:latin typeface="Arial" panose="020B0604020202020204" pitchFamily="34" charset="0"/>
              </a:rPr>
              <a:t>པའུ་ལུས་“ངས་ཡ་ཧུ་དཱ་པའི་ཆོས་ཁྲིམས་སམ། མཆོད་ཁང་ཆེན་མོའམ། ཡང་ན་གོང་མའི་རྒྱལ་པོ་སེ་སར་ལ་བལྟས་ནས་ཉེས་པ་ཅིའང་མ་བྱས་”ཞེས་སྐྱོན་མེད་པ་ཡིན་པར་གསལ་བཤད་མཛད།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8Then Paul made his defense: “I have committed no offense against the law of the Jews or against the temple or against Caesar.”</a:t>
            </a:r>
            <a:endParaRPr lang="en-IN" dirty="0"/>
          </a:p>
        </p:txBody>
      </p:sp>
      <p:pic>
        <p:nvPicPr>
          <p:cNvPr id="6" name="Audio 5">
            <a:hlinkClick r:id="" action="ppaction://media"/>
            <a:extLst>
              <a:ext uri="{FF2B5EF4-FFF2-40B4-BE49-F238E27FC236}">
                <a16:creationId xmlns:a16="http://schemas.microsoft.com/office/drawing/2014/main" id="{576CDBB8-9EF8-88FC-A8AB-691C5CA4B0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848"/>
    </mc:Choice>
    <mc:Fallback xmlns="">
      <p:transition spd="slow" advTm="12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5" name="TextBox 4">
            <a:extLst>
              <a:ext uri="{FF2B5EF4-FFF2-40B4-BE49-F238E27FC236}">
                <a16:creationId xmlns:a16="http://schemas.microsoft.com/office/drawing/2014/main" id="{8FAACE44-605D-0DAA-57AB-60864B12CD11}"/>
              </a:ext>
            </a:extLst>
          </p:cNvPr>
          <p:cNvSpPr txBox="1"/>
          <p:nvPr/>
        </p:nvSpPr>
        <p:spPr>
          <a:xfrm>
            <a:off x="960782" y="4260573"/>
            <a:ext cx="10270435" cy="4028661"/>
          </a:xfrm>
          <a:prstGeom prst="rect">
            <a:avLst/>
          </a:prstGeom>
          <a:noFill/>
        </p:spPr>
        <p:txBody>
          <a:bodyPr wrap="square" rtlCol="0">
            <a:noAutofit/>
          </a:bodyPr>
          <a:lstStyle/>
          <a:p>
            <a:pPr algn="ctr"/>
            <a:r>
              <a:rPr lang="en-IN">
                <a:solidFill>
                  <a:schemeClr val="bg1"/>
                </a:solidFill>
              </a:rPr>
              <a:t> </a:t>
            </a:r>
            <a:r>
              <a:rPr lang="bo-CN" sz="8000" b="1" cap="all">
                <a:solidFill>
                  <a:schemeClr val="bg1"/>
                </a:solidFill>
                <a:latin typeface="ArialMT"/>
              </a:rPr>
              <a:t>མཛད་པ 25</a:t>
            </a:r>
            <a:endParaRPr lang="bo-CN" sz="8000" b="1" cap="all" dirty="0">
              <a:solidFill>
                <a:schemeClr val="bg1"/>
              </a:solidFill>
              <a:latin typeface="ArialMT"/>
            </a:endParaRPr>
          </a:p>
          <a:p>
            <a:r>
              <a:rPr lang="bo-CN" sz="8000" b="1" dirty="0">
                <a:solidFill>
                  <a:schemeClr val="bg1"/>
                </a:solidFill>
                <a:latin typeface="Arial" panose="020B0604020202020204" pitchFamily="34" charset="0"/>
              </a:rPr>
              <a:t>པའུ་ལུ་སྤྱི་ཁྱབ་ཕེ་སི་ཏུ་ཡི་མདུན་དུ་ཁྲིད་པ།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FF9BDD4-00D5-70D0-B72B-686704C7511D}"/>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6390AAD-488F-5EE5-C1F8-DBB2412F4C19}"/>
              </a:ext>
            </a:extLst>
          </p:cNvPr>
          <p:cNvSpPr txBox="1"/>
          <p:nvPr/>
        </p:nvSpPr>
        <p:spPr>
          <a:xfrm>
            <a:off x="191969" y="5792687"/>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འོན་ཀྱང་སྤྱི་ཁྱབ་ཕེ་སི་ཏུ་ཡིས་ཡ་ཧུ་དཱ་པ་རྣམས་ལ་དགའ་པོ་ཡོང་བའི་ཕྱིར་པའུ་ལུ་ལ་“ཡེ་རུ་ཤ་ལེམ་ལ་ཕྱིན་ནས་ངའི་མདུན་དུ་དོན་འདི་ཁྲིམས་གཅོད་མྱོང་བར་འདོད་དམ་”ཞེས་དྲི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t>9But Festus, wishing to do the Jews a favor, said to Paul, “Are you willing to go up to Jerusalem to stand trial before me on these charges?”</a:t>
            </a:r>
            <a:endParaRPr lang="en-IN" sz="4400" dirty="0"/>
          </a:p>
        </p:txBody>
      </p:sp>
      <p:pic>
        <p:nvPicPr>
          <p:cNvPr id="6" name="Audio 5">
            <a:hlinkClick r:id="" action="ppaction://media"/>
            <a:extLst>
              <a:ext uri="{FF2B5EF4-FFF2-40B4-BE49-F238E27FC236}">
                <a16:creationId xmlns:a16="http://schemas.microsoft.com/office/drawing/2014/main" id="{E5AF62E5-2A94-E609-F5F8-80D958D7C0B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61"/>
    </mc:Choice>
    <mc:Fallback xmlns="">
      <p:transition spd="slow" advTm="12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670F1-A1EF-F368-69E3-D0D2CF2BCE66}"/>
              </a:ext>
            </a:extLst>
          </p:cNvPr>
          <p:cNvPicPr>
            <a:picLocks noChangeAspect="1"/>
          </p:cNvPicPr>
          <p:nvPr/>
        </p:nvPicPr>
        <p:blipFill rotWithShape="1">
          <a:blip r:embed="rId2"/>
          <a:srcRect t="1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68F29EB-861A-8904-CAF8-1DDC994ED705}"/>
              </a:ext>
            </a:extLst>
          </p:cNvPr>
          <p:cNvSpPr txBox="1"/>
          <p:nvPr/>
        </p:nvSpPr>
        <p:spPr>
          <a:xfrm>
            <a:off x="385152" y="267650"/>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པའུ་ལུས་“ད་ལྟ་ང་རྒྱལ་པོ་སེ་སར་གྱི་ཁྲིམས་རར་ཡོད། འདི་ནི་ང་ལ་ཁྲིམས་གཅོད་བྱེད་འོས་པའི་ས་ཆ་ཡིན། ཁྱེད་རང་གིས་མཁྱེན་གསལ་ལྟར་ངས་ཡ་ཧུ་དཱ་པ་རྣམས་ལ་ཉེས་པ་གང་ཡང་མ་བྱས།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10Paul replied, “I am standing before the judgment seat of Caesar, where I ought to be tried. I have done nothing wrong to the Jews, as you yourself know very well.</a:t>
            </a:r>
            <a:endParaRPr lang="en-IN" dirty="0"/>
          </a:p>
        </p:txBody>
      </p:sp>
      <p:pic>
        <p:nvPicPr>
          <p:cNvPr id="6" name="Audio 5">
            <a:hlinkClick r:id="" action="ppaction://media"/>
            <a:extLst>
              <a:ext uri="{FF2B5EF4-FFF2-40B4-BE49-F238E27FC236}">
                <a16:creationId xmlns:a16="http://schemas.microsoft.com/office/drawing/2014/main" id="{6F87F9F8-32DF-F03E-2763-87A4A75710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494"/>
    </mc:Choice>
    <mc:Fallback xmlns="">
      <p:transition spd="slow" advTm="13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4EE6F2-510A-CB46-B0EB-6F5C13855F85}"/>
              </a:ext>
            </a:extLst>
          </p:cNvPr>
          <p:cNvPicPr>
            <a:picLocks noChangeAspect="1"/>
          </p:cNvPicPr>
          <p:nvPr/>
        </p:nvPicPr>
        <p:blipFill>
          <a:blip r:embed="rId2"/>
          <a:stretch>
            <a:fillRect/>
          </a:stretch>
        </p:blipFill>
        <p:spPr>
          <a:xfrm>
            <a:off x="-1" y="0"/>
            <a:ext cx="13316989" cy="6858000"/>
          </a:xfrm>
          <a:prstGeom prst="rect">
            <a:avLst/>
          </a:prstGeom>
        </p:spPr>
      </p:pic>
      <p:sp>
        <p:nvSpPr>
          <p:cNvPr id="4" name="TextBox 3">
            <a:extLst>
              <a:ext uri="{FF2B5EF4-FFF2-40B4-BE49-F238E27FC236}">
                <a16:creationId xmlns:a16="http://schemas.microsoft.com/office/drawing/2014/main" id="{7FBED279-4732-E9CD-A18D-810FA2380762}"/>
              </a:ext>
            </a:extLst>
          </p:cNvPr>
          <p:cNvSpPr txBox="1"/>
          <p:nvPr/>
        </p:nvSpPr>
        <p:spPr>
          <a:xfrm>
            <a:off x="385152" y="267650"/>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11</a:t>
            </a:r>
            <a:r>
              <a:rPr lang="bo-CN" sz="4800" dirty="0">
                <a:solidFill>
                  <a:srgbClr val="121212"/>
                </a:solidFill>
                <a:latin typeface="Arial" panose="020B0604020202020204" pitchFamily="34" charset="0"/>
              </a:rPr>
              <a:t>གལ་ཏེ་ང་ཉེས་ཅན་པ་ཡིན་ཞིང༌། སྲོག་ཁྲིམས་གཏོང་དགོས་པའི་ཉེས་པའི་ལས་གང་ཞིག་བྱས་ཡོད་པ་ཡིན་ན་འཆི་བ་ལས་ཐར་བར་འགྱུར་བའི་ཐབས་མི་འཚོལ། གལ་ཏེ་དེ་ཚོས་བཙུགས་པའི་ཉེས་སྐྱོན་རྣམས་བདེན་པ་གང་ཡང་མིན་ན། སུས་ཀྱང་ང་ཁོ་ཚོའི་ལག་ཏུ་གཏོད་པར་མི་རུང༌། ངས་རྒྱལ་པོ་སེ་སར་ལ་སྙན་སེང་ཞུ་”ཞེས་གསུངས།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11If, however, I am guilty of anything worthy of death, I do not refuse to die. But if there is no truth to their accusations against me, no one has the right to hand me over to them. I appeal to Caesar!”</a:t>
            </a:r>
            <a:endParaRPr lang="en-IN" dirty="0"/>
          </a:p>
        </p:txBody>
      </p:sp>
      <p:pic>
        <p:nvPicPr>
          <p:cNvPr id="6" name="Audio 5">
            <a:hlinkClick r:id="" action="ppaction://media"/>
            <a:extLst>
              <a:ext uri="{FF2B5EF4-FFF2-40B4-BE49-F238E27FC236}">
                <a16:creationId xmlns:a16="http://schemas.microsoft.com/office/drawing/2014/main" id="{DB9FBAC1-EF2E-F033-1855-93847B501F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21075"/>
    </mc:Choice>
    <mc:Fallback xmlns="">
      <p:transition spd="slow" advTm="21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85DBF-DAC3-4B7A-DFB9-03C12783758B}"/>
              </a:ext>
            </a:extLst>
          </p:cNvPr>
          <p:cNvPicPr>
            <a:picLocks noChangeAspect="1"/>
          </p:cNvPicPr>
          <p:nvPr/>
        </p:nvPicPr>
        <p:blipFill>
          <a:blip r:embed="rId2"/>
          <a:stretch>
            <a:fillRect/>
          </a:stretch>
        </p:blipFill>
        <p:spPr>
          <a:xfrm>
            <a:off x="-426720" y="0"/>
            <a:ext cx="12618720" cy="6858000"/>
          </a:xfrm>
          <a:prstGeom prst="rect">
            <a:avLst/>
          </a:prstGeom>
        </p:spPr>
      </p:pic>
      <p:sp>
        <p:nvSpPr>
          <p:cNvPr id="4" name="TextBox 3">
            <a:extLst>
              <a:ext uri="{FF2B5EF4-FFF2-40B4-BE49-F238E27FC236}">
                <a16:creationId xmlns:a16="http://schemas.microsoft.com/office/drawing/2014/main" id="{D0A77F69-228E-396D-7F59-C4656F65A7EF}"/>
              </a:ext>
            </a:extLst>
          </p:cNvPr>
          <p:cNvSpPr txBox="1"/>
          <p:nvPr/>
        </p:nvSpPr>
        <p:spPr>
          <a:xfrm>
            <a:off x="372273" y="5857081"/>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སྤྱི་ཁྱབ་ཕེ་སི་ཏུས་རང་གི་གྲོས་ཚོགས་ཀྱི་མི་དང་གྲོས་བསྡུར་བྱས་ནས་“རྒྱལ་པོ་སེ་སར་གྱིས་ཁྱོད་ལ་ཁྲིམས་གཅོད་བྱེད་པར་ཞུས་པས། ཁྱོད་རང་སེ་སར་གྱི་ཁྲིམས་རར་འགྲོ་དགོས་”ཞེས་སྨྲས།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12Then Festus conferred with his council and replied, “You have appealed to Caesar. To Caesar you will go!”</a:t>
            </a:r>
            <a:endParaRPr lang="en-IN" dirty="0"/>
          </a:p>
        </p:txBody>
      </p:sp>
      <p:pic>
        <p:nvPicPr>
          <p:cNvPr id="6" name="Audio 5">
            <a:hlinkClick r:id="" action="ppaction://media"/>
            <a:extLst>
              <a:ext uri="{FF2B5EF4-FFF2-40B4-BE49-F238E27FC236}">
                <a16:creationId xmlns:a16="http://schemas.microsoft.com/office/drawing/2014/main" id="{183375F4-0FDD-E9F8-E137-88FF14CCED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055"/>
    </mc:Choice>
    <mc:Fallback xmlns="">
      <p:transition spd="slow" advTm="12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9F9AD2-3ED2-FA5E-3A39-C9242F028C5E}"/>
              </a:ext>
            </a:extLst>
          </p:cNvPr>
          <p:cNvPicPr>
            <a:picLocks noChangeAspect="1"/>
          </p:cNvPicPr>
          <p:nvPr/>
        </p:nvPicPr>
        <p:blipFill>
          <a:blip r:embed="rId2"/>
          <a:stretch>
            <a:fillRect/>
          </a:stretch>
        </p:blipFill>
        <p:spPr>
          <a:xfrm>
            <a:off x="0" y="1"/>
            <a:ext cx="13148796" cy="6858000"/>
          </a:xfrm>
          <a:prstGeom prst="rect">
            <a:avLst/>
          </a:prstGeom>
        </p:spPr>
      </p:pic>
      <p:sp>
        <p:nvSpPr>
          <p:cNvPr id="2" name="TextBox 1">
            <a:extLst>
              <a:ext uri="{FF2B5EF4-FFF2-40B4-BE49-F238E27FC236}">
                <a16:creationId xmlns:a16="http://schemas.microsoft.com/office/drawing/2014/main" id="{C7E13843-E6E6-4B22-81EF-A483264EF10D}"/>
              </a:ext>
            </a:extLst>
          </p:cNvPr>
          <p:cNvSpPr txBox="1"/>
          <p:nvPr/>
        </p:nvSpPr>
        <p:spPr>
          <a:xfrm>
            <a:off x="385152" y="267650"/>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72621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a:t> </a:t>
            </a:r>
            <a:r>
              <a:rPr lang="bo-CN" sz="8000" b="1" cap="all">
                <a:solidFill>
                  <a:srgbClr val="121212"/>
                </a:solidFill>
                <a:latin typeface="ArialMT"/>
              </a:rPr>
              <a:t>མཛད་པ 25</a:t>
            </a:r>
            <a:endParaRPr lang="bo-CN" sz="8000" b="1" cap="all" dirty="0">
              <a:solidFill>
                <a:srgbClr val="121212"/>
              </a:solidFill>
              <a:latin typeface="ArialMT"/>
            </a:endParaRPr>
          </a:p>
          <a:p>
            <a:r>
              <a:rPr lang="bo-CN" sz="8000" b="1" dirty="0">
                <a:solidFill>
                  <a:srgbClr val="121212"/>
                </a:solidFill>
                <a:latin typeface="Arial" panose="020B0604020202020204" pitchFamily="34" charset="0"/>
              </a:rPr>
              <a:t>པའུ་ལུ་སྤྱི་ཁྱབ་ཕེ་སི་ཏུ་ཡི་མདུན་དུ་ཁྲིད་པ།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Festus – Acts 25:1-12 </a:t>
            </a:r>
            <a:endParaRPr lang="en-IN" sz="6000" dirty="0"/>
          </a:p>
        </p:txBody>
      </p:sp>
      <p:pic>
        <p:nvPicPr>
          <p:cNvPr id="6" name="Audio 5">
            <a:hlinkClick r:id="" action="ppaction://media"/>
            <a:extLst>
              <a:ext uri="{FF2B5EF4-FFF2-40B4-BE49-F238E27FC236}">
                <a16:creationId xmlns:a16="http://schemas.microsoft.com/office/drawing/2014/main" id="{8B4DE416-2AF7-9E80-4486-4FC5E2C65A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173"/>
    </mc:Choice>
    <mc:Fallback xmlns="">
      <p:transition spd="slow" advTm="4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325A6B-C7A4-8A6A-9245-8909D6C7EB91}"/>
              </a:ext>
            </a:extLst>
          </p:cNvPr>
          <p:cNvPicPr>
            <a:picLocks noChangeAspect="1"/>
          </p:cNvPicPr>
          <p:nvPr/>
        </p:nvPicPr>
        <p:blipFill>
          <a:blip r:embed="rId2"/>
          <a:stretch>
            <a:fillRect/>
          </a:stretch>
        </p:blipFill>
        <p:spPr>
          <a:xfrm>
            <a:off x="0" y="1"/>
            <a:ext cx="13148796" cy="6858000"/>
          </a:xfrm>
          <a:prstGeom prst="rect">
            <a:avLst/>
          </a:prstGeom>
        </p:spPr>
      </p:pic>
      <p:sp>
        <p:nvSpPr>
          <p:cNvPr id="4" name="TextBox 3">
            <a:extLst>
              <a:ext uri="{FF2B5EF4-FFF2-40B4-BE49-F238E27FC236}">
                <a16:creationId xmlns:a16="http://schemas.microsoft.com/office/drawing/2014/main" id="{EC9F39AA-25AE-05B8-D760-FDBD2FCBE834}"/>
              </a:ext>
            </a:extLst>
          </p:cNvPr>
          <p:cNvSpPr txBox="1"/>
          <p:nvPr/>
        </p:nvSpPr>
        <p:spPr>
          <a:xfrm>
            <a:off x="960782" y="3429000"/>
            <a:ext cx="10270435" cy="4028661"/>
          </a:xfrm>
          <a:prstGeom prst="rect">
            <a:avLst/>
          </a:prstGeom>
          <a:noFill/>
        </p:spPr>
        <p:txBody>
          <a:bodyPr wrap="square" rtlCol="0">
            <a:noAutofit/>
          </a:bodyPr>
          <a:lstStyle/>
          <a:p>
            <a:pPr algn="ctr"/>
            <a:r>
              <a:rPr lang="en-IN">
                <a:solidFill>
                  <a:schemeClr val="bg1"/>
                </a:solidFill>
              </a:rPr>
              <a:t> </a:t>
            </a:r>
            <a:r>
              <a:rPr lang="bo-CN" sz="8000" b="1" cap="all">
                <a:solidFill>
                  <a:schemeClr val="bg1"/>
                </a:solidFill>
                <a:latin typeface="ArialMT"/>
              </a:rPr>
              <a:t>མཛད་པ 25</a:t>
            </a:r>
            <a:endParaRPr lang="bo-CN" sz="8000" b="1" cap="all" dirty="0">
              <a:solidFill>
                <a:schemeClr val="bg1"/>
              </a:solidFill>
              <a:latin typeface="ArialMT"/>
            </a:endParaRPr>
          </a:p>
          <a:p>
            <a:r>
              <a:rPr lang="bo-CN" sz="8000" b="1" dirty="0">
                <a:solidFill>
                  <a:schemeClr val="bg1"/>
                </a:solidFill>
                <a:latin typeface="Arial" panose="020B0604020202020204" pitchFamily="34" charset="0"/>
              </a:rPr>
              <a:t>པའུ་ལུ་སྤྱི་ཁྱབ་ཕེ་སི་ཏུ་ཡི་མདུན་དུ་ཁྲིད་པ།</a:t>
            </a:r>
          </a:p>
          <a:p>
            <a:endParaRPr lang="en-IN" dirty="0"/>
          </a:p>
        </p:txBody>
      </p:sp>
      <p:sp>
        <p:nvSpPr>
          <p:cNvPr id="3" name="TextBox 2">
            <a:extLst>
              <a:ext uri="{FF2B5EF4-FFF2-40B4-BE49-F238E27FC236}">
                <a16:creationId xmlns:a16="http://schemas.microsoft.com/office/drawing/2014/main" id="{7C9240F2-CD80-CF1B-4CFD-EFA378EC0C3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ཞིང་ཆེན་དེར་སླེབས་ནས་ཉི་མ་གསུམ་གྱི་རྗེས་སུ་སྤྱི་ཁྱབ་ཕེ་སི་ཏུ་སེ་སར་རེ་ཡཱ་གྲོང་ཁྱེར་ནས་ཡེ་རུ་ཤ་ལེམ་ལ་ཕྱི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1Three days after his arrival in the province, Festus went up from Caesarea to Jerusalem,</a:t>
            </a:r>
            <a:endParaRPr lang="en-IN" dirty="0"/>
          </a:p>
        </p:txBody>
      </p:sp>
      <p:pic>
        <p:nvPicPr>
          <p:cNvPr id="6" name="Audio 5">
            <a:hlinkClick r:id="" action="ppaction://media"/>
            <a:extLst>
              <a:ext uri="{FF2B5EF4-FFF2-40B4-BE49-F238E27FC236}">
                <a16:creationId xmlns:a16="http://schemas.microsoft.com/office/drawing/2014/main" id="{45102FF0-7982-8CF4-4232-D4E9E1EC42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303"/>
    </mc:Choice>
    <mc:Fallback xmlns="">
      <p:transition spd="slow" advTm="9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B9424-327F-F3D6-7BA7-8DAFC63B1A6E}"/>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EC804CC-F1C2-68F8-E8E0-882BACA5E67D}"/>
              </a:ext>
            </a:extLst>
          </p:cNvPr>
          <p:cNvSpPr txBox="1"/>
          <p:nvPr/>
        </p:nvSpPr>
        <p:spPr>
          <a:xfrm>
            <a:off x="385152" y="267650"/>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a:t>
            </a:r>
            <a:r>
              <a:rPr lang="bo-CN" sz="8000" dirty="0">
                <a:solidFill>
                  <a:srgbClr val="121212"/>
                </a:solidFill>
                <a:latin typeface="Arial" panose="020B0604020202020204" pitchFamily="34" charset="0"/>
              </a:rPr>
              <a:t>དེར་བླ་ཆེན་དང་ཡ་ཧུ་དཱ་པའི་འགོ་ཁྲིད་པ་རྣམས་ཀྱིས་ཁོང་གི་མདུན་དུ་པའུ་ལུ་ལ་ནག་ཉེས་བཙུགས།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2where the chief priests and Jewish leaders presented their case against Paul…</a:t>
            </a:r>
            <a:endParaRPr lang="en-IN" dirty="0"/>
          </a:p>
        </p:txBody>
      </p:sp>
      <p:pic>
        <p:nvPicPr>
          <p:cNvPr id="6" name="Audio 5">
            <a:hlinkClick r:id="" action="ppaction://media"/>
            <a:extLst>
              <a:ext uri="{FF2B5EF4-FFF2-40B4-BE49-F238E27FC236}">
                <a16:creationId xmlns:a16="http://schemas.microsoft.com/office/drawing/2014/main" id="{21847B1B-3331-DE03-8D4A-60C91C4133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7283"/>
    </mc:Choice>
    <mc:Fallback xmlns="">
      <p:transition spd="slow" advTm="7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0B62C4-4049-EDEB-BCEC-E946F218EFA9}"/>
              </a:ext>
            </a:extLst>
          </p:cNvPr>
          <p:cNvPicPr>
            <a:picLocks noChangeAspect="1"/>
          </p:cNvPicPr>
          <p:nvPr/>
        </p:nvPicPr>
        <p:blipFill>
          <a:blip r:embed="rId2"/>
          <a:stretch>
            <a:fillRect/>
          </a:stretch>
        </p:blipFill>
        <p:spPr>
          <a:xfrm>
            <a:off x="-610707" y="0"/>
            <a:ext cx="12802707" cy="6858000"/>
          </a:xfrm>
          <a:prstGeom prst="rect">
            <a:avLst/>
          </a:prstGeom>
        </p:spPr>
      </p:pic>
      <p:sp>
        <p:nvSpPr>
          <p:cNvPr id="4" name="TextBox 3">
            <a:extLst>
              <a:ext uri="{FF2B5EF4-FFF2-40B4-BE49-F238E27FC236}">
                <a16:creationId xmlns:a16="http://schemas.microsoft.com/office/drawing/2014/main" id="{21368B80-AFBF-1AF6-7DBE-EA7A211A8700}"/>
              </a:ext>
            </a:extLst>
          </p:cNvPr>
          <p:cNvSpPr txBox="1"/>
          <p:nvPr/>
        </p:nvSpPr>
        <p:spPr>
          <a:xfrm>
            <a:off x="212874" y="1261563"/>
            <a:ext cx="2853917" cy="769441"/>
          </a:xfrm>
          <a:prstGeom prst="rect">
            <a:avLst/>
          </a:prstGeom>
          <a:noFill/>
        </p:spPr>
        <p:txBody>
          <a:bodyPr wrap="square" rtlCol="0">
            <a:spAutoFit/>
          </a:bodyPr>
          <a:lstStyle/>
          <a:p>
            <a:r>
              <a:rPr lang="bo-CN" sz="4400" b="1" i="0" cap="all">
                <a:solidFill>
                  <a:schemeClr val="bg1"/>
                </a:solidFill>
                <a:effectLst/>
                <a:latin typeface="ArialMT"/>
              </a:rPr>
              <a:t>མཛད་པ </a:t>
            </a:r>
            <a:r>
              <a:rPr lang="en-IN" sz="4400" b="1" i="0" cap="all">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ཁོ་ཚོས་པའུ་ལུ་ཡེ་རུ་ཤ་ལེམ་ལ་གཏོང་བའི་ཁོ་རང་ཚོའི་རེ་བ་བསྐོང་ཕྱིར་ཕེ་སི་ཏུ་ལ་ཞུ་བ་ཕུལ། དེ་ནི་ཁོ་ཚོས་ལམ་བར་དུ་ཁོང་གསོད་པའི་ཇུས་ངན་བཤམས་པས་སོ།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They urged Festus 3to grant them a concession against Paul by summoning him to Jerusalem, because they were preparing an ambush to kill him along the way.</a:t>
            </a:r>
            <a:endParaRPr lang="en-IN" dirty="0"/>
          </a:p>
        </p:txBody>
      </p:sp>
      <p:pic>
        <p:nvPicPr>
          <p:cNvPr id="6" name="Audio 5">
            <a:hlinkClick r:id="" action="ppaction://media"/>
            <a:extLst>
              <a:ext uri="{FF2B5EF4-FFF2-40B4-BE49-F238E27FC236}">
                <a16:creationId xmlns:a16="http://schemas.microsoft.com/office/drawing/2014/main" id="{20AC5817-8C64-6E24-2536-F01E367842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650"/>
    </mc:Choice>
    <mc:Fallback xmlns="">
      <p:transition spd="slow" advTm="1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8228</TotalTime>
  <Words>1235</Words>
  <Application>Microsoft Office PowerPoint</Application>
  <PresentationFormat>Widescreen</PresentationFormat>
  <Paragraphs>65</Paragraphs>
  <Slides>28</Slides>
  <Notes>1</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55-8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2025-05-29T09:13:18Z</dcterms:modified>
</cp:coreProperties>
</file>