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60" r:id="rId4"/>
    <p:sldId id="271" r:id="rId5"/>
    <p:sldId id="261" r:id="rId6"/>
    <p:sldId id="272" r:id="rId7"/>
    <p:sldId id="262" r:id="rId8"/>
    <p:sldId id="273"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8" d="100"/>
          <a:sy n="48" d="100"/>
        </p:scale>
        <p:origin x="67" y="7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9061955-7606-464A-9E80-7A2D6821499B}"/>
    <pc:docChg chg="modSld">
      <pc:chgData name="Leonie Smith" userId="fed1330f33f5650e" providerId="LiveId" clId="{D9061955-7606-464A-9E80-7A2D6821499B}" dt="2024-03-14T07:03:33.318" v="49" actId="20577"/>
      <pc:docMkLst>
        <pc:docMk/>
      </pc:docMkLst>
      <pc:sldChg chg="addSp delSp modSp mod modTransition modAnim modNotesTx">
        <pc:chgData name="Leonie Smith" userId="fed1330f33f5650e" providerId="LiveId" clId="{D9061955-7606-464A-9E80-7A2D6821499B}" dt="2024-03-14T07:03:33.318" v="49" actId="20577"/>
        <pc:sldMkLst>
          <pc:docMk/>
          <pc:sldMk cId="1499918570" sldId="257"/>
        </pc:sldMkLst>
      </pc:sldChg>
      <pc:sldChg chg="addSp delSp modSp mod modTransition modAnim">
        <pc:chgData name="Leonie Smith" userId="fed1330f33f5650e" providerId="LiveId" clId="{D9061955-7606-464A-9E80-7A2D6821499B}" dt="2024-03-08T02:13:15.168" v="5"/>
        <pc:sldMkLst>
          <pc:docMk/>
          <pc:sldMk cId="2346136586" sldId="260"/>
        </pc:sldMkLst>
      </pc:sldChg>
      <pc:sldChg chg="addSp delSp modSp mod modTransition modAnim">
        <pc:chgData name="Leonie Smith" userId="fed1330f33f5650e" providerId="LiveId" clId="{D9061955-7606-464A-9E80-7A2D6821499B}" dt="2024-03-08T02:13:47.603" v="11"/>
        <pc:sldMkLst>
          <pc:docMk/>
          <pc:sldMk cId="4037329247" sldId="261"/>
        </pc:sldMkLst>
      </pc:sldChg>
      <pc:sldChg chg="addSp delSp modSp mod modTransition modAnim">
        <pc:chgData name="Leonie Smith" userId="fed1330f33f5650e" providerId="LiveId" clId="{D9061955-7606-464A-9E80-7A2D6821499B}" dt="2024-03-08T02:14:27.055" v="17"/>
        <pc:sldMkLst>
          <pc:docMk/>
          <pc:sldMk cId="1909638311" sldId="262"/>
        </pc:sldMkLst>
      </pc:sldChg>
      <pc:sldChg chg="addSp delSp modSp mod modTransition modAnim">
        <pc:chgData name="Leonie Smith" userId="fed1330f33f5650e" providerId="LiveId" clId="{D9061955-7606-464A-9E80-7A2D6821499B}" dt="2024-03-08T02:14:49.983" v="20"/>
        <pc:sldMkLst>
          <pc:docMk/>
          <pc:sldMk cId="641208035" sldId="263"/>
        </pc:sldMkLst>
      </pc:sldChg>
      <pc:sldChg chg="addSp delSp modSp mod modTransition modAnim">
        <pc:chgData name="Leonie Smith" userId="fed1330f33f5650e" providerId="LiveId" clId="{D9061955-7606-464A-9E80-7A2D6821499B}" dt="2024-03-08T02:15:14.701" v="23"/>
        <pc:sldMkLst>
          <pc:docMk/>
          <pc:sldMk cId="4044745628" sldId="264"/>
        </pc:sldMkLst>
      </pc:sldChg>
      <pc:sldChg chg="addSp delSp modSp mod modTransition modAnim">
        <pc:chgData name="Leonie Smith" userId="fed1330f33f5650e" providerId="LiveId" clId="{D9061955-7606-464A-9E80-7A2D6821499B}" dt="2024-03-08T02:15:36.601" v="26"/>
        <pc:sldMkLst>
          <pc:docMk/>
          <pc:sldMk cId="978260341" sldId="265"/>
        </pc:sldMkLst>
      </pc:sldChg>
      <pc:sldChg chg="addSp delSp modSp mod modTransition modAnim">
        <pc:chgData name="Leonie Smith" userId="fed1330f33f5650e" providerId="LiveId" clId="{D9061955-7606-464A-9E80-7A2D6821499B}" dt="2024-03-08T02:16:00.640" v="29"/>
        <pc:sldMkLst>
          <pc:docMk/>
          <pc:sldMk cId="3575870363" sldId="266"/>
        </pc:sldMkLst>
      </pc:sldChg>
      <pc:sldChg chg="addSp delSp modSp mod modTransition modAnim">
        <pc:chgData name="Leonie Smith" userId="fed1330f33f5650e" providerId="LiveId" clId="{D9061955-7606-464A-9E80-7A2D6821499B}" dt="2024-03-08T02:16:21.944" v="32"/>
        <pc:sldMkLst>
          <pc:docMk/>
          <pc:sldMk cId="4017137865" sldId="267"/>
        </pc:sldMkLst>
      </pc:sldChg>
      <pc:sldChg chg="addSp delSp modSp mod modTransition modAnim">
        <pc:chgData name="Leonie Smith" userId="fed1330f33f5650e" providerId="LiveId" clId="{D9061955-7606-464A-9E80-7A2D6821499B}" dt="2024-03-08T02:16:39.515" v="35"/>
        <pc:sldMkLst>
          <pc:docMk/>
          <pc:sldMk cId="3137811553" sldId="268"/>
        </pc:sldMkLst>
      </pc:sldChg>
      <pc:sldChg chg="addSp delSp modSp mod modTransition modAnim">
        <pc:chgData name="Leonie Smith" userId="fed1330f33f5650e" providerId="LiveId" clId="{D9061955-7606-464A-9E80-7A2D6821499B}" dt="2024-03-08T02:17:09.135" v="41"/>
        <pc:sldMkLst>
          <pc:docMk/>
          <pc:sldMk cId="100491716" sldId="269"/>
        </pc:sldMkLst>
      </pc:sldChg>
      <pc:sldChg chg="addSp delSp modSp mod modTransition modAnim">
        <pc:chgData name="Leonie Smith" userId="fed1330f33f5650e" providerId="LiveId" clId="{D9061955-7606-464A-9E80-7A2D6821499B}" dt="2024-03-08T02:17:30.885" v="44"/>
        <pc:sldMkLst>
          <pc:docMk/>
          <pc:sldMk cId="1922139011" sldId="281"/>
        </pc:sldMkLst>
      </pc:sldChg>
    </pc:docChg>
  </pc:docChgLst>
  <pc:docChgLst>
    <pc:chgData name="Alfred Smith" userId="3c60a3631c0db8ad" providerId="LiveId" clId="{79E5A5F7-0299-40A8-8E14-0F52D19DA724}"/>
    <pc:docChg chg="undo custSel modSld">
      <pc:chgData name="Alfred Smith" userId="3c60a3631c0db8ad" providerId="LiveId" clId="{79E5A5F7-0299-40A8-8E14-0F52D19DA724}" dt="2025-05-07T10:36:16.755" v="45" actId="20577"/>
      <pc:docMkLst>
        <pc:docMk/>
      </pc:docMkLst>
      <pc:sldChg chg="addSp delSp modSp mod">
        <pc:chgData name="Alfred Smith" userId="3c60a3631c0db8ad" providerId="LiveId" clId="{79E5A5F7-0299-40A8-8E14-0F52D19DA724}" dt="2025-05-07T10:34:40.076" v="42"/>
        <pc:sldMkLst>
          <pc:docMk/>
          <pc:sldMk cId="1499918570" sldId="257"/>
        </pc:sldMkLst>
        <pc:spChg chg="add mod">
          <ac:chgData name="Alfred Smith" userId="3c60a3631c0db8ad" providerId="LiveId" clId="{79E5A5F7-0299-40A8-8E14-0F52D19DA724}" dt="2025-05-07T10:34:40.076" v="42"/>
          <ac:spMkLst>
            <pc:docMk/>
            <pc:sldMk cId="1499918570" sldId="257"/>
            <ac:spMk id="7" creationId="{3FABDE06-475C-530F-5755-A8DB287FA9A2}"/>
          </ac:spMkLst>
        </pc:spChg>
      </pc:sldChg>
      <pc:sldChg chg="modSp">
        <pc:chgData name="Alfred Smith" userId="3c60a3631c0db8ad" providerId="LiveId" clId="{79E5A5F7-0299-40A8-8E14-0F52D19DA724}" dt="2025-05-07T10:34:56.524" v="43"/>
        <pc:sldMkLst>
          <pc:docMk/>
          <pc:sldMk cId="3788111665" sldId="258"/>
        </pc:sldMkLst>
        <pc:spChg chg="mod">
          <ac:chgData name="Alfred Smith" userId="3c60a3631c0db8ad" providerId="LiveId" clId="{79E5A5F7-0299-40A8-8E14-0F52D19DA724}" dt="2025-05-07T10:34:56.524" v="43"/>
          <ac:spMkLst>
            <pc:docMk/>
            <pc:sldMk cId="3788111665" sldId="258"/>
            <ac:spMk id="4" creationId="{7B4739A5-A83A-97A4-0BA5-FB9822F57C37}"/>
          </ac:spMkLst>
        </pc:spChg>
      </pc:sldChg>
      <pc:sldChg chg="modSp">
        <pc:chgData name="Alfred Smith" userId="3c60a3631c0db8ad" providerId="LiveId" clId="{79E5A5F7-0299-40A8-8E14-0F52D19DA724}" dt="2025-05-07T10:34:56.524" v="43"/>
        <pc:sldMkLst>
          <pc:docMk/>
          <pc:sldMk cId="2346136586" sldId="260"/>
        </pc:sldMkLst>
        <pc:spChg chg="mod">
          <ac:chgData name="Alfred Smith" userId="3c60a3631c0db8ad" providerId="LiveId" clId="{79E5A5F7-0299-40A8-8E14-0F52D19DA724}" dt="2025-05-07T10:34:56.524" v="43"/>
          <ac:spMkLst>
            <pc:docMk/>
            <pc:sldMk cId="2346136586" sldId="260"/>
            <ac:spMk id="3" creationId="{A58184BD-88F1-BA02-40C1-D8403D0EEC0D}"/>
          </ac:spMkLst>
        </pc:spChg>
      </pc:sldChg>
      <pc:sldChg chg="modSp mod">
        <pc:chgData name="Alfred Smith" userId="3c60a3631c0db8ad" providerId="LiveId" clId="{79E5A5F7-0299-40A8-8E14-0F52D19DA724}" dt="2024-07-26T05:06:57.468" v="9"/>
        <pc:sldMkLst>
          <pc:docMk/>
          <pc:sldMk cId="4037329247" sldId="261"/>
        </pc:sldMkLst>
      </pc:sldChg>
      <pc:sldChg chg="modSp mod">
        <pc:chgData name="Alfred Smith" userId="3c60a3631c0db8ad" providerId="LiveId" clId="{79E5A5F7-0299-40A8-8E14-0F52D19DA724}" dt="2024-07-26T05:07:24.559" v="11"/>
        <pc:sldMkLst>
          <pc:docMk/>
          <pc:sldMk cId="1909638311" sldId="262"/>
        </pc:sldMkLst>
      </pc:sldChg>
      <pc:sldChg chg="modSp mod">
        <pc:chgData name="Alfred Smith" userId="3c60a3631c0db8ad" providerId="LiveId" clId="{79E5A5F7-0299-40A8-8E14-0F52D19DA724}" dt="2025-05-07T10:36:04.776" v="44" actId="1076"/>
        <pc:sldMkLst>
          <pc:docMk/>
          <pc:sldMk cId="641208035" sldId="263"/>
        </pc:sldMkLst>
        <pc:spChg chg="mod">
          <ac:chgData name="Alfred Smith" userId="3c60a3631c0db8ad" providerId="LiveId" clId="{79E5A5F7-0299-40A8-8E14-0F52D19DA724}" dt="2025-05-07T10:36:04.776" v="44" actId="1076"/>
          <ac:spMkLst>
            <pc:docMk/>
            <pc:sldMk cId="641208035" sldId="263"/>
            <ac:spMk id="3" creationId="{A58184BD-88F1-BA02-40C1-D8403D0EEC0D}"/>
          </ac:spMkLst>
        </pc:spChg>
        <pc:spChg chg="mod">
          <ac:chgData name="Alfred Smith" userId="3c60a3631c0db8ad" providerId="LiveId" clId="{79E5A5F7-0299-40A8-8E14-0F52D19DA724}" dt="2025-05-07T10:36:04.776" v="44" actId="1076"/>
          <ac:spMkLst>
            <pc:docMk/>
            <pc:sldMk cId="641208035" sldId="263"/>
            <ac:spMk id="4" creationId="{EE2AC625-9141-A801-F431-DD5F79396320}"/>
          </ac:spMkLst>
        </pc:spChg>
      </pc:sldChg>
      <pc:sldChg chg="modSp mod">
        <pc:chgData name="Alfred Smith" userId="3c60a3631c0db8ad" providerId="LiveId" clId="{79E5A5F7-0299-40A8-8E14-0F52D19DA724}" dt="2025-05-07T10:36:16.755" v="45" actId="20577"/>
        <pc:sldMkLst>
          <pc:docMk/>
          <pc:sldMk cId="4044745628" sldId="264"/>
        </pc:sldMkLst>
        <pc:spChg chg="mod">
          <ac:chgData name="Alfred Smith" userId="3c60a3631c0db8ad" providerId="LiveId" clId="{79E5A5F7-0299-40A8-8E14-0F52D19DA724}" dt="2025-05-07T10:36:16.755" v="45" actId="20577"/>
          <ac:spMkLst>
            <pc:docMk/>
            <pc:sldMk cId="4044745628" sldId="264"/>
            <ac:spMk id="4" creationId="{EE2AC625-9141-A801-F431-DD5F79396320}"/>
          </ac:spMkLst>
        </pc:spChg>
      </pc:sldChg>
      <pc:sldChg chg="modSp mod">
        <pc:chgData name="Alfred Smith" userId="3c60a3631c0db8ad" providerId="LiveId" clId="{79E5A5F7-0299-40A8-8E14-0F52D19DA724}" dt="2024-07-26T05:10:34.876" v="22" actId="404"/>
        <pc:sldMkLst>
          <pc:docMk/>
          <pc:sldMk cId="978260341" sldId="265"/>
        </pc:sldMkLst>
      </pc:sldChg>
      <pc:sldChg chg="modSp mod">
        <pc:chgData name="Alfred Smith" userId="3c60a3631c0db8ad" providerId="LiveId" clId="{79E5A5F7-0299-40A8-8E14-0F52D19DA724}" dt="2024-07-26T05:11:06.858" v="30"/>
        <pc:sldMkLst>
          <pc:docMk/>
          <pc:sldMk cId="3575870363" sldId="266"/>
        </pc:sldMkLst>
      </pc:sldChg>
      <pc:sldChg chg="modSp mod">
        <pc:chgData name="Alfred Smith" userId="3c60a3631c0db8ad" providerId="LiveId" clId="{79E5A5F7-0299-40A8-8E14-0F52D19DA724}" dt="2024-07-26T05:11:29.586" v="32"/>
        <pc:sldMkLst>
          <pc:docMk/>
          <pc:sldMk cId="4017137865" sldId="267"/>
        </pc:sldMkLst>
      </pc:sldChg>
      <pc:sldChg chg="modSp mod">
        <pc:chgData name="Alfred Smith" userId="3c60a3631c0db8ad" providerId="LiveId" clId="{79E5A5F7-0299-40A8-8E14-0F52D19DA724}" dt="2024-07-26T05:11:46.389" v="35" actId="6549"/>
        <pc:sldMkLst>
          <pc:docMk/>
          <pc:sldMk cId="3137811553" sldId="268"/>
        </pc:sldMkLst>
      </pc:sldChg>
      <pc:sldChg chg="modSp mod">
        <pc:chgData name="Alfred Smith" userId="3c60a3631c0db8ad" providerId="LiveId" clId="{79E5A5F7-0299-40A8-8E14-0F52D19DA724}" dt="2024-07-26T05:11:58.467" v="37"/>
        <pc:sldMkLst>
          <pc:docMk/>
          <pc:sldMk cId="100491716" sldId="269"/>
        </pc:sldMkLst>
      </pc:sldChg>
      <pc:sldChg chg="addSp modSp">
        <pc:chgData name="Alfred Smith" userId="3c60a3631c0db8ad" providerId="LiveId" clId="{79E5A5F7-0299-40A8-8E14-0F52D19DA724}" dt="2025-05-07T10:34:56.524" v="43"/>
        <pc:sldMkLst>
          <pc:docMk/>
          <pc:sldMk cId="939110669" sldId="271"/>
        </pc:sldMkLst>
        <pc:spChg chg="mod">
          <ac:chgData name="Alfred Smith" userId="3c60a3631c0db8ad" providerId="LiveId" clId="{79E5A5F7-0299-40A8-8E14-0F52D19DA724}" dt="2025-05-07T10:34:56.524" v="43"/>
          <ac:spMkLst>
            <pc:docMk/>
            <pc:sldMk cId="939110669" sldId="271"/>
            <ac:spMk id="3" creationId="{937B7608-35A7-3E47-D4CF-F39C31970D7F}"/>
          </ac:spMkLst>
        </pc:spChg>
      </pc:sldChg>
      <pc:sldChg chg="modSp">
        <pc:chgData name="Alfred Smith" userId="3c60a3631c0db8ad" providerId="LiveId" clId="{79E5A5F7-0299-40A8-8E14-0F52D19DA724}" dt="2025-05-07T10:34:56.524" v="43"/>
        <pc:sldMkLst>
          <pc:docMk/>
          <pc:sldMk cId="4024569785" sldId="272"/>
        </pc:sldMkLst>
        <pc:spChg chg="mod">
          <ac:chgData name="Alfred Smith" userId="3c60a3631c0db8ad" providerId="LiveId" clId="{79E5A5F7-0299-40A8-8E14-0F52D19DA724}" dt="2025-05-07T10:34:56.524" v="43"/>
          <ac:spMkLst>
            <pc:docMk/>
            <pc:sldMk cId="4024569785" sldId="272"/>
            <ac:spMk id="4" creationId="{68E5024A-6FE8-1BD7-3DC5-CEE05610026A}"/>
          </ac:spMkLst>
        </pc:spChg>
      </pc:sldChg>
      <pc:sldChg chg="modSp">
        <pc:chgData name="Alfred Smith" userId="3c60a3631c0db8ad" providerId="LiveId" clId="{79E5A5F7-0299-40A8-8E14-0F52D19DA724}" dt="2025-05-07T10:34:56.524" v="43"/>
        <pc:sldMkLst>
          <pc:docMk/>
          <pc:sldMk cId="487179600" sldId="273"/>
        </pc:sldMkLst>
        <pc:spChg chg="mod">
          <ac:chgData name="Alfred Smith" userId="3c60a3631c0db8ad" providerId="LiveId" clId="{79E5A5F7-0299-40A8-8E14-0F52D19DA724}" dt="2025-05-07T10:34:56.524" v="43"/>
          <ac:spMkLst>
            <pc:docMk/>
            <pc:sldMk cId="487179600" sldId="273"/>
            <ac:spMk id="4" creationId="{A88755AF-C1E9-B8BF-6897-3168ACA581AD}"/>
          </ac:spMkLst>
        </pc:spChg>
      </pc:sldChg>
      <pc:sldChg chg="modSp">
        <pc:chgData name="Alfred Smith" userId="3c60a3631c0db8ad" providerId="LiveId" clId="{79E5A5F7-0299-40A8-8E14-0F52D19DA724}" dt="2025-05-07T10:34:56.524" v="43"/>
        <pc:sldMkLst>
          <pc:docMk/>
          <pc:sldMk cId="2168401200" sldId="274"/>
        </pc:sldMkLst>
        <pc:spChg chg="mod">
          <ac:chgData name="Alfred Smith" userId="3c60a3631c0db8ad" providerId="LiveId" clId="{79E5A5F7-0299-40A8-8E14-0F52D19DA724}" dt="2025-05-07T10:34:56.524" v="43"/>
          <ac:spMkLst>
            <pc:docMk/>
            <pc:sldMk cId="2168401200" sldId="274"/>
            <ac:spMk id="4" creationId="{5C41BE14-D57A-584E-C0F2-A9A4FF486A34}"/>
          </ac:spMkLst>
        </pc:spChg>
      </pc:sldChg>
      <pc:sldChg chg="modSp">
        <pc:chgData name="Alfred Smith" userId="3c60a3631c0db8ad" providerId="LiveId" clId="{79E5A5F7-0299-40A8-8E14-0F52D19DA724}" dt="2025-05-07T10:34:56.524" v="43"/>
        <pc:sldMkLst>
          <pc:docMk/>
          <pc:sldMk cId="2996969115" sldId="275"/>
        </pc:sldMkLst>
        <pc:spChg chg="mod">
          <ac:chgData name="Alfred Smith" userId="3c60a3631c0db8ad" providerId="LiveId" clId="{79E5A5F7-0299-40A8-8E14-0F52D19DA724}" dt="2025-05-07T10:34:56.524" v="43"/>
          <ac:spMkLst>
            <pc:docMk/>
            <pc:sldMk cId="2996969115" sldId="275"/>
            <ac:spMk id="4" creationId="{C54C53ED-9356-EDDB-6C01-38416B4C156A}"/>
          </ac:spMkLst>
        </pc:spChg>
      </pc:sldChg>
      <pc:sldChg chg="modSp">
        <pc:chgData name="Alfred Smith" userId="3c60a3631c0db8ad" providerId="LiveId" clId="{79E5A5F7-0299-40A8-8E14-0F52D19DA724}" dt="2025-05-07T10:34:56.524" v="43"/>
        <pc:sldMkLst>
          <pc:docMk/>
          <pc:sldMk cId="2390376940" sldId="276"/>
        </pc:sldMkLst>
        <pc:spChg chg="mod">
          <ac:chgData name="Alfred Smith" userId="3c60a3631c0db8ad" providerId="LiveId" clId="{79E5A5F7-0299-40A8-8E14-0F52D19DA724}" dt="2025-05-07T10:34:56.524" v="43"/>
          <ac:spMkLst>
            <pc:docMk/>
            <pc:sldMk cId="2390376940" sldId="276"/>
            <ac:spMk id="4" creationId="{BB014D5E-29EB-7542-EA6D-8AB74B226760}"/>
          </ac:spMkLst>
        </pc:spChg>
      </pc:sldChg>
      <pc:sldChg chg="modSp">
        <pc:chgData name="Alfred Smith" userId="3c60a3631c0db8ad" providerId="LiveId" clId="{79E5A5F7-0299-40A8-8E14-0F52D19DA724}" dt="2025-05-07T10:34:56.524" v="43"/>
        <pc:sldMkLst>
          <pc:docMk/>
          <pc:sldMk cId="4265919077" sldId="277"/>
        </pc:sldMkLst>
        <pc:spChg chg="mod">
          <ac:chgData name="Alfred Smith" userId="3c60a3631c0db8ad" providerId="LiveId" clId="{79E5A5F7-0299-40A8-8E14-0F52D19DA724}" dt="2025-05-07T10:34:56.524" v="43"/>
          <ac:spMkLst>
            <pc:docMk/>
            <pc:sldMk cId="4265919077" sldId="277"/>
            <ac:spMk id="2" creationId="{30944A13-7B23-18CE-4DD9-6D747C811EDB}"/>
          </ac:spMkLst>
        </pc:spChg>
        <pc:spChg chg="mod">
          <ac:chgData name="Alfred Smith" userId="3c60a3631c0db8ad" providerId="LiveId" clId="{79E5A5F7-0299-40A8-8E14-0F52D19DA724}" dt="2025-05-07T10:34:56.524" v="43"/>
          <ac:spMkLst>
            <pc:docMk/>
            <pc:sldMk cId="4265919077" sldId="277"/>
            <ac:spMk id="4" creationId="{B500A15A-7B68-603F-3744-85B937E5BA4D}"/>
          </ac:spMkLst>
        </pc:spChg>
      </pc:sldChg>
      <pc:sldChg chg="modSp">
        <pc:chgData name="Alfred Smith" userId="3c60a3631c0db8ad" providerId="LiveId" clId="{79E5A5F7-0299-40A8-8E14-0F52D19DA724}" dt="2025-05-07T10:34:56.524" v="43"/>
        <pc:sldMkLst>
          <pc:docMk/>
          <pc:sldMk cId="210266664" sldId="278"/>
        </pc:sldMkLst>
        <pc:spChg chg="mod">
          <ac:chgData name="Alfred Smith" userId="3c60a3631c0db8ad" providerId="LiveId" clId="{79E5A5F7-0299-40A8-8E14-0F52D19DA724}" dt="2025-05-07T10:34:56.524" v="43"/>
          <ac:spMkLst>
            <pc:docMk/>
            <pc:sldMk cId="210266664" sldId="278"/>
            <ac:spMk id="4" creationId="{03395755-C790-DCAB-AF20-E4CF1AEB4EA9}"/>
          </ac:spMkLst>
        </pc:spChg>
      </pc:sldChg>
      <pc:sldChg chg="modSp">
        <pc:chgData name="Alfred Smith" userId="3c60a3631c0db8ad" providerId="LiveId" clId="{79E5A5F7-0299-40A8-8E14-0F52D19DA724}" dt="2025-05-07T10:34:56.524" v="43"/>
        <pc:sldMkLst>
          <pc:docMk/>
          <pc:sldMk cId="888433145" sldId="279"/>
        </pc:sldMkLst>
        <pc:spChg chg="mod">
          <ac:chgData name="Alfred Smith" userId="3c60a3631c0db8ad" providerId="LiveId" clId="{79E5A5F7-0299-40A8-8E14-0F52D19DA724}" dt="2025-05-07T10:34:56.524" v="43"/>
          <ac:spMkLst>
            <pc:docMk/>
            <pc:sldMk cId="888433145" sldId="279"/>
            <ac:spMk id="4" creationId="{22872D01-0794-1010-9B3B-9CBFCC4CA573}"/>
          </ac:spMkLst>
        </pc:spChg>
      </pc:sldChg>
      <pc:sldChg chg="modSp">
        <pc:chgData name="Alfred Smith" userId="3c60a3631c0db8ad" providerId="LiveId" clId="{79E5A5F7-0299-40A8-8E14-0F52D19DA724}" dt="2025-05-07T10:34:56.524" v="43"/>
        <pc:sldMkLst>
          <pc:docMk/>
          <pc:sldMk cId="791300187" sldId="280"/>
        </pc:sldMkLst>
        <pc:spChg chg="mod">
          <ac:chgData name="Alfred Smith" userId="3c60a3631c0db8ad" providerId="LiveId" clId="{79E5A5F7-0299-40A8-8E14-0F52D19DA724}" dt="2025-05-07T10:34:56.524" v="43"/>
          <ac:spMkLst>
            <pc:docMk/>
            <pc:sldMk cId="791300187" sldId="280"/>
            <ac:spMk id="4" creationId="{9D857B87-F1BF-9FF9-F963-7E5D7C6C188A}"/>
          </ac:spMkLst>
        </pc:spChg>
      </pc:sldChg>
      <pc:sldChg chg="modSp mod">
        <pc:chgData name="Alfred Smith" userId="3c60a3631c0db8ad" providerId="LiveId" clId="{79E5A5F7-0299-40A8-8E14-0F52D19DA724}" dt="2024-07-26T05:12:14.083" v="39"/>
        <pc:sldMkLst>
          <pc:docMk/>
          <pc:sldMk cId="1922139011" sldId="281"/>
        </pc:sldMkLst>
      </pc:sldChg>
      <pc:sldChg chg="modSp">
        <pc:chgData name="Alfred Smith" userId="3c60a3631c0db8ad" providerId="LiveId" clId="{79E5A5F7-0299-40A8-8E14-0F52D19DA724}" dt="2025-05-07T10:34:56.524" v="43"/>
        <pc:sldMkLst>
          <pc:docMk/>
          <pc:sldMk cId="1126511635" sldId="282"/>
        </pc:sldMkLst>
        <pc:spChg chg="mod">
          <ac:chgData name="Alfred Smith" userId="3c60a3631c0db8ad" providerId="LiveId" clId="{79E5A5F7-0299-40A8-8E14-0F52D19DA724}" dt="2025-05-07T10:34:56.524" v="43"/>
          <ac:spMkLst>
            <pc:docMk/>
            <pc:sldMk cId="1126511635" sldId="282"/>
            <ac:spMk id="3" creationId="{B751E8C6-CBDC-3EF1-5520-48956467FA28}"/>
          </ac:spMkLst>
        </pc:spChg>
      </pc:sldChg>
    </pc:docChg>
  </pc:docChgLst>
  <pc:docChgLst>
    <pc:chgData name="Alfred Smith" userId="3c60a3631c0db8ad" providerId="LiveId" clId="{EEBDCB07-49DE-4069-937A-1F98611294AA}"/>
    <pc:docChg chg="modSld">
      <pc:chgData name="Alfred Smith" userId="3c60a3631c0db8ad" providerId="LiveId" clId="{EEBDCB07-49DE-4069-937A-1F98611294AA}" dt="2024-06-10T10:26:10.976" v="4" actId="20577"/>
      <pc:docMkLst>
        <pc:docMk/>
      </pc:docMkLst>
      <pc:sldChg chg="addSp modSp mod">
        <pc:chgData name="Alfred Smith" userId="3c60a3631c0db8ad" providerId="LiveId" clId="{EEBDCB07-49DE-4069-937A-1F98611294AA}" dt="2024-06-10T10:26:10.976" v="4" actId="20577"/>
        <pc:sldMkLst>
          <pc:docMk/>
          <pc:sldMk cId="4265919077" sldId="277"/>
        </pc:sldMkLst>
      </pc:sldChg>
    </pc:docChg>
  </pc:docChgLst>
  <pc:docChgLst>
    <pc:chgData name="Leonie Smith" userId="fed1330f33f5650e" providerId="LiveId" clId="{C3CE75EC-0A80-4427-B76D-8BD3A8B4B03B}"/>
    <pc:docChg chg="custSel modSld">
      <pc:chgData name="Leonie Smith" userId="fed1330f33f5650e" providerId="LiveId" clId="{C3CE75EC-0A80-4427-B76D-8BD3A8B4B03B}" dt="2023-05-18T07:54:35.190" v="134" actId="5793"/>
      <pc:docMkLst>
        <pc:docMk/>
      </pc:docMkLst>
      <pc:sldChg chg="addSp modSp modNotesTx">
        <pc:chgData name="Leonie Smith" userId="fed1330f33f5650e" providerId="LiveId" clId="{C3CE75EC-0A80-4427-B76D-8BD3A8B4B03B}" dt="2023-05-18T07:54:35.190" v="134" actId="5793"/>
        <pc:sldMkLst>
          <pc:docMk/>
          <pc:sldMk cId="1499918570" sldId="257"/>
        </pc:sldMkLst>
      </pc:sldChg>
      <pc:sldChg chg="addSp modSp">
        <pc:chgData name="Leonie Smith" userId="fed1330f33f5650e" providerId="LiveId" clId="{C3CE75EC-0A80-4427-B76D-8BD3A8B4B03B}" dt="2023-05-17T05:00:22.692" v="1"/>
        <pc:sldMkLst>
          <pc:docMk/>
          <pc:sldMk cId="2346136586" sldId="260"/>
        </pc:sldMkLst>
      </pc:sldChg>
      <pc:sldChg chg="addSp delSp modSp mod modTransition modAnim">
        <pc:chgData name="Leonie Smith" userId="fed1330f33f5650e" providerId="LiveId" clId="{C3CE75EC-0A80-4427-B76D-8BD3A8B4B03B}" dt="2023-05-17T05:03:06.023" v="17"/>
        <pc:sldMkLst>
          <pc:docMk/>
          <pc:sldMk cId="4037329247" sldId="261"/>
        </pc:sldMkLst>
      </pc:sldChg>
      <pc:sldChg chg="addSp delSp modSp mod modTransition modAnim">
        <pc:chgData name="Leonie Smith" userId="fed1330f33f5650e" providerId="LiveId" clId="{C3CE75EC-0A80-4427-B76D-8BD3A8B4B03B}" dt="2023-05-17T05:36:01.530" v="127"/>
        <pc:sldMkLst>
          <pc:docMk/>
          <pc:sldMk cId="1909638311" sldId="262"/>
        </pc:sldMkLst>
      </pc:sldChg>
      <pc:sldChg chg="addSp delSp modSp mod modTransition modAnim">
        <pc:chgData name="Leonie Smith" userId="fed1330f33f5650e" providerId="LiveId" clId="{C3CE75EC-0A80-4427-B76D-8BD3A8B4B03B}" dt="2023-05-17T05:07:54.787" v="25"/>
        <pc:sldMkLst>
          <pc:docMk/>
          <pc:sldMk cId="641208035" sldId="263"/>
        </pc:sldMkLst>
      </pc:sldChg>
      <pc:sldChg chg="addSp delSp modSp mod modTransition modAnim">
        <pc:chgData name="Leonie Smith" userId="fed1330f33f5650e" providerId="LiveId" clId="{C3CE75EC-0A80-4427-B76D-8BD3A8B4B03B}" dt="2023-05-17T05:09:13.561" v="29"/>
        <pc:sldMkLst>
          <pc:docMk/>
          <pc:sldMk cId="4044745628" sldId="264"/>
        </pc:sldMkLst>
      </pc:sldChg>
      <pc:sldChg chg="addSp delSp modSp mod modTransition modAnim">
        <pc:chgData name="Leonie Smith" userId="fed1330f33f5650e" providerId="LiveId" clId="{C3CE75EC-0A80-4427-B76D-8BD3A8B4B03B}" dt="2023-05-17T05:13:01.128" v="42"/>
        <pc:sldMkLst>
          <pc:docMk/>
          <pc:sldMk cId="978260341" sldId="265"/>
        </pc:sldMkLst>
      </pc:sldChg>
      <pc:sldChg chg="addSp delSp modSp mod modTransition modAnim">
        <pc:chgData name="Leonie Smith" userId="fed1330f33f5650e" providerId="LiveId" clId="{C3CE75EC-0A80-4427-B76D-8BD3A8B4B03B}" dt="2023-05-17T05:17:27.994" v="52"/>
        <pc:sldMkLst>
          <pc:docMk/>
          <pc:sldMk cId="3575870363" sldId="266"/>
        </pc:sldMkLst>
      </pc:sldChg>
      <pc:sldChg chg="addSp modSp">
        <pc:chgData name="Leonie Smith" userId="fed1330f33f5650e" providerId="LiveId" clId="{C3CE75EC-0A80-4427-B76D-8BD3A8B4B03B}" dt="2023-05-17T05:23:07.763" v="67"/>
        <pc:sldMkLst>
          <pc:docMk/>
          <pc:sldMk cId="4017137865" sldId="267"/>
        </pc:sldMkLst>
      </pc:sldChg>
      <pc:sldChg chg="addSp delSp modSp mod modTransition modAnim">
        <pc:chgData name="Leonie Smith" userId="fed1330f33f5650e" providerId="LiveId" clId="{C3CE75EC-0A80-4427-B76D-8BD3A8B4B03B}" dt="2023-05-17T05:24:33.643" v="71"/>
        <pc:sldMkLst>
          <pc:docMk/>
          <pc:sldMk cId="3137811553" sldId="268"/>
        </pc:sldMkLst>
      </pc:sldChg>
      <pc:sldChg chg="addSp delSp modSp mod modTransition modAnim">
        <pc:chgData name="Leonie Smith" userId="fed1330f33f5650e" providerId="LiveId" clId="{C3CE75EC-0A80-4427-B76D-8BD3A8B4B03B}" dt="2023-05-17T05:39:27.747" v="130"/>
        <pc:sldMkLst>
          <pc:docMk/>
          <pc:sldMk cId="100491716" sldId="269"/>
        </pc:sldMkLst>
      </pc:sldChg>
      <pc:sldChg chg="addSp delSp modSp mod">
        <pc:chgData name="Leonie Smith" userId="fed1330f33f5650e" providerId="LiveId" clId="{C3CE75EC-0A80-4427-B76D-8BD3A8B4B03B}" dt="2023-05-17T05:18:55.801" v="66" actId="5793"/>
        <pc:sldMkLst>
          <pc:docMk/>
          <pc:sldMk cId="4265919077" sldId="277"/>
        </pc:sldMkLst>
      </pc:sldChg>
      <pc:sldChg chg="addSp delSp modSp mod modTransition modAnim">
        <pc:chgData name="Leonie Smith" userId="fed1330f33f5650e" providerId="LiveId" clId="{C3CE75EC-0A80-4427-B76D-8BD3A8B4B03B}" dt="2023-05-17T05:32:01.089" v="109"/>
        <pc:sldMkLst>
          <pc:docMk/>
          <pc:sldMk cId="1922139011" sldId="281"/>
        </pc:sldMkLst>
      </pc:sldChg>
    </pc:docChg>
  </pc:docChgLst>
  <pc:docChgLst>
    <pc:chgData name="Alfred Smith" userId="3c60a3631c0db8ad" providerId="LiveId" clId="{4243D636-F4C1-4DCE-8D5A-C22F97C02B2E}"/>
    <pc:docChg chg="modSld">
      <pc:chgData name="Alfred Smith" userId="3c60a3631c0db8ad" providerId="LiveId" clId="{4243D636-F4C1-4DCE-8D5A-C22F97C02B2E}" dt="2025-05-29T09:57:29.314" v="0"/>
      <pc:docMkLst>
        <pc:docMk/>
      </pc:docMkLst>
      <pc:sldChg chg="modSp mod">
        <pc:chgData name="Alfred Smith" userId="3c60a3631c0db8ad" providerId="LiveId" clId="{4243D636-F4C1-4DCE-8D5A-C22F97C02B2E}" dt="2025-05-29T09:57:29.314" v="0"/>
        <pc:sldMkLst>
          <pc:docMk/>
          <pc:sldMk cId="4044745628" sldId="264"/>
        </pc:sldMkLst>
        <pc:spChg chg="mod">
          <ac:chgData name="Alfred Smith" userId="3c60a3631c0db8ad" providerId="LiveId" clId="{4243D636-F4C1-4DCE-8D5A-C22F97C02B2E}" dt="2025-05-29T09:57:29.314" v="0"/>
          <ac:spMkLst>
            <pc:docMk/>
            <pc:sldMk cId="4044745628" sldId="264"/>
            <ac:spMk id="3" creationId="{A58184BD-88F1-BA02-40C1-D8403D0EEC0D}"/>
          </ac:spMkLst>
        </pc:spChg>
      </pc:sldChg>
    </pc:docChg>
  </pc:docChgLst>
  <pc:docChgLst>
    <pc:chgData name="Leonie Smith" userId="fed1330f33f5650e" providerId="LiveId" clId="{30E5A40D-0C96-4B20-BE6D-9F740403DE3C}"/>
    <pc:docChg chg="custSel modSld">
      <pc:chgData name="Leonie Smith" userId="fed1330f33f5650e" providerId="LiveId" clId="{30E5A40D-0C96-4B20-BE6D-9F740403DE3C}" dt="2023-07-10T09:44:16.035" v="8" actId="14100"/>
      <pc:docMkLst>
        <pc:docMk/>
      </pc:docMkLst>
      <pc:sldChg chg="addSp delSp modSp mod">
        <pc:chgData name="Leonie Smith" userId="fed1330f33f5650e" providerId="LiveId" clId="{30E5A40D-0C96-4B20-BE6D-9F740403DE3C}" dt="2023-07-10T09:44:16.035" v="8" actId="14100"/>
        <pc:sldMkLst>
          <pc:docMk/>
          <pc:sldMk cId="4265919077" sldId="2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 Kham</a:t>
            </a:r>
          </a:p>
          <a:p>
            <a:pPr algn="l"/>
            <a:r>
              <a:rPr lang="en-US" sz="1200" b="1" i="0" u="none" strike="noStrike" baseline="0" dirty="0">
                <a:latin typeface="TimesNewRomanPS-BoldMT"/>
              </a:rPr>
              <a:t>56 Paul goes to Rome</a:t>
            </a:r>
          </a:p>
          <a:p>
            <a:pPr algn="l"/>
            <a:r>
              <a:rPr lang="en-US" sz="1200" b="0" i="0" u="none" strike="noStrike" baseline="0" dirty="0">
                <a:latin typeface="TimesNewRomanPSMT"/>
              </a:rPr>
              <a:t>1. Paul on the ship – Acts 27:1-32 (Top)</a:t>
            </a:r>
          </a:p>
          <a:p>
            <a:pPr algn="l"/>
            <a:r>
              <a:rPr lang="en-US" sz="1200" b="0" i="0" u="none" strike="noStrike" baseline="0" dirty="0">
                <a:latin typeface="TimesNewRomanPSMT"/>
              </a:rPr>
              <a:t>2. The Shipwreck – Acts 27:33-44 (Center)</a:t>
            </a:r>
          </a:p>
          <a:p>
            <a:pPr algn="l"/>
            <a:r>
              <a:rPr lang="en-US" sz="1200" b="0" i="0" u="none" strike="noStrike" baseline="0" dirty="0">
                <a:latin typeface="TimesNewRomanPSMT"/>
              </a:rPr>
              <a:t>3. Snakebite – Acts 28:1-10 (Right Bottom)</a:t>
            </a:r>
          </a:p>
          <a:p>
            <a:pPr algn="l"/>
            <a:r>
              <a:rPr lang="en-US" sz="1200" b="0" i="0" u="none" strike="noStrike" baseline="0" dirty="0">
                <a:latin typeface="TimesNewRomanPSMT"/>
              </a:rPr>
              <a:t>4. Paul arrives in Rome – Acts 28:11-31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56-2</a:t>
            </a:r>
          </a:p>
        </p:txBody>
      </p:sp>
      <p:pic>
        <p:nvPicPr>
          <p:cNvPr id="6" name="Audio 5">
            <a:hlinkClick r:id="" action="ppaction://media"/>
            <a:extLst>
              <a:ext uri="{FF2B5EF4-FFF2-40B4-BE49-F238E27FC236}">
                <a16:creationId xmlns:a16="http://schemas.microsoft.com/office/drawing/2014/main" id="{AE45984B-0302-4E58-724B-6B0ABD6DBAA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3FABDE06-475C-530F-5755-A8DB287FA9A2}"/>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55"/>
    </mc:Choice>
    <mc:Fallback xmlns="">
      <p:transition spd="slow" advTm="3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CF6C571-0F2F-134C-9F73-221DE96914C7}"/>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C41BE14-D57A-584E-C0F2-A9A4FF486A34}"/>
              </a:ext>
            </a:extLst>
          </p:cNvPr>
          <p:cNvSpPr txBox="1"/>
          <p:nvPr/>
        </p:nvSpPr>
        <p:spPr>
          <a:xfrm>
            <a:off x="333636" y="589571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:35,36</a:t>
            </a: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en-US" sz="6600" b="0" i="0">
                <a:solidFill>
                  <a:srgbClr val="777A7B"/>
                </a:solidFill>
                <a:effectLst/>
                <a:latin typeface="Inter"/>
              </a:rPr>
              <a:t>37 </a:t>
            </a:r>
            <a:r>
              <a:rPr lang="bo-CN" sz="6600">
                <a:solidFill>
                  <a:srgbClr val="121212"/>
                </a:solidFill>
                <a:latin typeface="Arial" panose="020B0604020202020204" pitchFamily="34" charset="0"/>
              </a:rPr>
              <a:t>(</a:t>
            </a:r>
            <a:r>
              <a:rPr lang="bo-CN" sz="6600" dirty="0">
                <a:solidFill>
                  <a:srgbClr val="121212"/>
                </a:solidFill>
                <a:latin typeface="Arial" panose="020B0604020202020204" pitchFamily="34" charset="0"/>
              </a:rPr>
              <a:t>གྲུ་གཟིངས་ནང་ལ་ང་ཚོ་ཁྱོན་བསྡོམས་མི་གྲངས་ཉིས་བརྒྱ་བདུན་ཅུ་དོན་དྲུག་ཡོད་) </a:t>
            </a:r>
            <a:r>
              <a:rPr lang="bo-CN" sz="6600" dirty="0">
                <a:solidFill>
                  <a:srgbClr val="777A7B"/>
                </a:solidFill>
                <a:latin typeface="Arial" panose="020B0604020202020204" pitchFamily="34" charset="0"/>
              </a:rPr>
              <a:t>38</a:t>
            </a:r>
            <a:r>
              <a:rPr lang="bo-CN" sz="6600" dirty="0">
                <a:solidFill>
                  <a:srgbClr val="121212"/>
                </a:solidFill>
                <a:latin typeface="Arial" panose="020B0604020202020204" pitchFamily="34" charset="0"/>
              </a:rPr>
              <a:t>ཁོ་ཚོས་བཟས་ནས་ལྟོ་བ་ཁེངས་རྗེས། གྲུ་གཟིངས་ཡང་པོ་ཡོང་བའི་ཕྱིར་གྲོ་རྣམས་རྒྱ་མཚོར་འཕངས།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37In all, there were 276 of us on board. 38After the men had eaten their fill, they lightened the ship by throwing the grain into the sea.</a:t>
            </a:r>
            <a:endParaRPr lang="en-IN" dirty="0"/>
          </a:p>
        </p:txBody>
      </p:sp>
      <p:pic>
        <p:nvPicPr>
          <p:cNvPr id="6" name="Audio 5">
            <a:hlinkClick r:id="" action="ppaction://media"/>
            <a:extLst>
              <a:ext uri="{FF2B5EF4-FFF2-40B4-BE49-F238E27FC236}">
                <a16:creationId xmlns:a16="http://schemas.microsoft.com/office/drawing/2014/main" id="{740EE1B5-B163-1E53-4A0E-8A896F5EFD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2674"/>
    </mc:Choice>
    <mc:Fallback xmlns="">
      <p:transition spd="slow" advTm="12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B2D3E8-832F-B92F-041A-791EDDADF4F4}"/>
              </a:ext>
            </a:extLst>
          </p:cNvPr>
          <p:cNvPicPr>
            <a:picLocks noChangeAspect="1"/>
          </p:cNvPicPr>
          <p:nvPr/>
        </p:nvPicPr>
        <p:blipFill>
          <a:blip r:embed="rId2"/>
          <a:stretch>
            <a:fillRect/>
          </a:stretch>
        </p:blipFill>
        <p:spPr>
          <a:xfrm>
            <a:off x="-1" y="0"/>
            <a:ext cx="13868825" cy="6858000"/>
          </a:xfrm>
          <a:prstGeom prst="rect">
            <a:avLst/>
          </a:prstGeom>
        </p:spPr>
      </p:pic>
      <p:sp>
        <p:nvSpPr>
          <p:cNvPr id="4" name="TextBox 3">
            <a:extLst>
              <a:ext uri="{FF2B5EF4-FFF2-40B4-BE49-F238E27FC236}">
                <a16:creationId xmlns:a16="http://schemas.microsoft.com/office/drawing/2014/main" id="{C54C53ED-9356-EDDB-6C01-38416B4C156A}"/>
              </a:ext>
            </a:extLst>
          </p:cNvPr>
          <p:cNvSpPr txBox="1"/>
          <p:nvPr/>
        </p:nvSpPr>
        <p:spPr>
          <a:xfrm>
            <a:off x="333636" y="589571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:37,38</a:t>
            </a: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39</a:t>
            </a:r>
            <a:r>
              <a:rPr lang="bo-CN" sz="7200" dirty="0">
                <a:solidFill>
                  <a:srgbClr val="121212"/>
                </a:solidFill>
                <a:latin typeface="Arial" panose="020B0604020202020204" pitchFamily="34" charset="0"/>
              </a:rPr>
              <a:t>ནམ་ལངས་པའི་ཚེ་ས་ཆ་དེ་གང་ཡིན་མ་ཤེས་ཀྱང༌། ཁོ་ཚོས་བྱེ་མ་ཡོད་པའི་མཚོ་ཁུག་མཐོང་བས། དེར་བཏང་ཐུབ་ན་གྲུ་གཟིངས་གཏོང་བར་བསམས།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39When daylight came, they did not recognize the land, but they sighted a bay with a sandy beach, where they decided to run the ship aground if they could. </a:t>
            </a:r>
            <a:endParaRPr lang="en-IN" sz="1600" dirty="0"/>
          </a:p>
        </p:txBody>
      </p:sp>
      <p:pic>
        <p:nvPicPr>
          <p:cNvPr id="6" name="Audio 5">
            <a:hlinkClick r:id="" action="ppaction://media"/>
            <a:extLst>
              <a:ext uri="{FF2B5EF4-FFF2-40B4-BE49-F238E27FC236}">
                <a16:creationId xmlns:a16="http://schemas.microsoft.com/office/drawing/2014/main" id="{7F3A7A01-4B53-E314-A5C0-46ACD6BDDB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0477"/>
    </mc:Choice>
    <mc:Fallback xmlns="">
      <p:transition spd="slow" advTm="10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056B62-2D78-5987-DBBF-7E2ED884F79B}"/>
              </a:ext>
            </a:extLst>
          </p:cNvPr>
          <p:cNvPicPr>
            <a:picLocks noChangeAspect="1"/>
          </p:cNvPicPr>
          <p:nvPr/>
        </p:nvPicPr>
        <p:blipFill>
          <a:blip r:embed="rId2"/>
          <a:stretch>
            <a:fillRect/>
          </a:stretch>
        </p:blipFill>
        <p:spPr>
          <a:xfrm>
            <a:off x="0" y="1"/>
            <a:ext cx="12986794" cy="6858000"/>
          </a:xfrm>
          <a:prstGeom prst="rect">
            <a:avLst/>
          </a:prstGeom>
        </p:spPr>
      </p:pic>
      <p:sp>
        <p:nvSpPr>
          <p:cNvPr id="4" name="TextBox 3">
            <a:extLst>
              <a:ext uri="{FF2B5EF4-FFF2-40B4-BE49-F238E27FC236}">
                <a16:creationId xmlns:a16="http://schemas.microsoft.com/office/drawing/2014/main" id="{BB014D5E-29EB-7542-EA6D-8AB74B226760}"/>
              </a:ext>
            </a:extLst>
          </p:cNvPr>
          <p:cNvSpPr txBox="1"/>
          <p:nvPr/>
        </p:nvSpPr>
        <p:spPr>
          <a:xfrm>
            <a:off x="398030" y="38356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a:t>
            </a: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40</a:t>
            </a:r>
            <a:r>
              <a:rPr lang="bo-CN" sz="6000" dirty="0">
                <a:solidFill>
                  <a:srgbClr val="121212"/>
                </a:solidFill>
                <a:latin typeface="Arial" panose="020B0604020202020204" pitchFamily="34" charset="0"/>
              </a:rPr>
              <a:t>གཏིང་རྡོ་རྣམས་ཀྱི་ཐག་པ་བཅད་དེ་རྒྱ་མཚོར་བཞག་པ་དང་ཆབས་ཅིག་ཁོ་ཚོས་མཇུག་གི་སྐྱ་བོའི་ཐག་པ་བཀྲོལ། མདུན་གྱི་གྲུ་གཟིངས་ཀྱི་དར་པོ་ཆེ་རླུང་དང་བསྟུན་ནས་ཡར་བཀྱགས་པ་དང་སྐམ་སའི་ཕྱོགས་སུ་གྲུ་གཟིངས་བཏ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40Cutting away the anchors, they left them in the sea as they loosened the ropes that held the rudders. Then they hoisted the foresail to the wind and made for the beach.</a:t>
            </a:r>
            <a:endParaRPr lang="en-IN" dirty="0"/>
          </a:p>
        </p:txBody>
      </p:sp>
      <p:pic>
        <p:nvPicPr>
          <p:cNvPr id="6" name="Audio 5">
            <a:hlinkClick r:id="" action="ppaction://media"/>
            <a:extLst>
              <a:ext uri="{FF2B5EF4-FFF2-40B4-BE49-F238E27FC236}">
                <a16:creationId xmlns:a16="http://schemas.microsoft.com/office/drawing/2014/main" id="{52CE53E8-0FEC-8F7D-3B21-393800A91D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5006"/>
    </mc:Choice>
    <mc:Fallback xmlns="">
      <p:transition spd="slow" advTm="15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00A15A-7B68-603F-3744-85B937E5BA4D}"/>
              </a:ext>
            </a:extLst>
          </p:cNvPr>
          <p:cNvSpPr txBox="1"/>
          <p:nvPr/>
        </p:nvSpPr>
        <p:spPr>
          <a:xfrm>
            <a:off x="230605" y="33204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a:t>
            </a:r>
          </a:p>
        </p:txBody>
      </p:sp>
      <p:sp>
        <p:nvSpPr>
          <p:cNvPr id="14" name="TextBox 13">
            <a:extLst>
              <a:ext uri="{FF2B5EF4-FFF2-40B4-BE49-F238E27FC236}">
                <a16:creationId xmlns:a16="http://schemas.microsoft.com/office/drawing/2014/main" id="{60CA0B22-77CD-7CA7-7A26-85D41103DACC}"/>
              </a:ext>
            </a:extLst>
          </p:cNvPr>
          <p:cNvSpPr txBox="1"/>
          <p:nvPr/>
        </p:nvSpPr>
        <p:spPr>
          <a:xfrm flipH="1" flipV="1">
            <a:off x="4022635" y="2919349"/>
            <a:ext cx="3408475" cy="646331"/>
          </a:xfrm>
          <a:prstGeom prst="rect">
            <a:avLst/>
          </a:prstGeom>
          <a:noFill/>
        </p:spPr>
        <p:txBody>
          <a:bodyPr wrap="square" rtlCol="0">
            <a:spAutoFit/>
          </a:bodyPr>
          <a:lstStyle/>
          <a:p>
            <a:r>
              <a:rPr lang="en-US" dirty="0"/>
              <a:t>Sails</a:t>
            </a:r>
          </a:p>
          <a:p>
            <a:endParaRPr lang="en-IN" dirty="0"/>
          </a:p>
        </p:txBody>
      </p:sp>
      <p:pic>
        <p:nvPicPr>
          <p:cNvPr id="8" name="Picture 7">
            <a:extLst>
              <a:ext uri="{FF2B5EF4-FFF2-40B4-BE49-F238E27FC236}">
                <a16:creationId xmlns:a16="http://schemas.microsoft.com/office/drawing/2014/main" id="{CA3D3E1D-F467-2F3F-53DB-E80D28220391}"/>
              </a:ext>
            </a:extLst>
          </p:cNvPr>
          <p:cNvPicPr>
            <a:picLocks noChangeAspect="1"/>
          </p:cNvPicPr>
          <p:nvPr/>
        </p:nvPicPr>
        <p:blipFill>
          <a:blip r:embed="rId2"/>
          <a:stretch>
            <a:fillRect/>
          </a:stretch>
        </p:blipFill>
        <p:spPr>
          <a:xfrm>
            <a:off x="0" y="0"/>
            <a:ext cx="12242058" cy="6858296"/>
          </a:xfrm>
          <a:prstGeom prst="rect">
            <a:avLst/>
          </a:prstGeom>
        </p:spPr>
      </p:pic>
      <p:sp>
        <p:nvSpPr>
          <p:cNvPr id="2" name="TextBox 1">
            <a:extLst>
              <a:ext uri="{FF2B5EF4-FFF2-40B4-BE49-F238E27FC236}">
                <a16:creationId xmlns:a16="http://schemas.microsoft.com/office/drawing/2014/main" id="{30944A13-7B23-18CE-4DD9-6D747C811EDB}"/>
              </a:ext>
            </a:extLst>
          </p:cNvPr>
          <p:cNvSpPr txBox="1"/>
          <p:nvPr/>
        </p:nvSpPr>
        <p:spPr>
          <a:xfrm>
            <a:off x="398030" y="38356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a:t>
            </a: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41</a:t>
            </a:r>
            <a:r>
              <a:rPr lang="bo-CN" sz="6600" dirty="0">
                <a:solidFill>
                  <a:srgbClr val="121212"/>
                </a:solidFill>
                <a:latin typeface="Arial" panose="020B0604020202020204" pitchFamily="34" charset="0"/>
              </a:rPr>
              <a:t>ཆུ་གཏིང་ཐུང་སར་བྲག་ལ་ཐོགས་ནས་གྲུ་གཟིངས་འགུལ་རྒྱུ་མེད་པར་གྱུར་ཞིང༌། གྲུ་མགོ་བརྟན་པོར་ལུས་ཏེ་རྦ་རླབས་ཤུགས་ཀྱིས་གྲུ་མཇུག་ལ་གཏོར་བཞིན་ཡོད།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41But the vessel struck a sandbar and ran aground. The bow stuck fast and would not move, and the stern was being broken up by the pounding of the waves.</a:t>
            </a:r>
            <a:endParaRPr lang="en-IN" dirty="0"/>
          </a:p>
        </p:txBody>
      </p:sp>
      <p:pic>
        <p:nvPicPr>
          <p:cNvPr id="6" name="Audio 5">
            <a:hlinkClick r:id="" action="ppaction://media"/>
            <a:extLst>
              <a:ext uri="{FF2B5EF4-FFF2-40B4-BE49-F238E27FC236}">
                <a16:creationId xmlns:a16="http://schemas.microsoft.com/office/drawing/2014/main" id="{5183FD95-D845-3BD8-AADF-EF45205B1C0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385"/>
    </mc:Choice>
    <mc:Fallback xmlns="">
      <p:transition spd="slow" advTm="10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13B9CA-FC63-4C5C-3CCA-6BA9C2A40354}"/>
              </a:ext>
            </a:extLst>
          </p:cNvPr>
          <p:cNvPicPr>
            <a:picLocks noChangeAspect="1"/>
          </p:cNvPicPr>
          <p:nvPr/>
        </p:nvPicPr>
        <p:blipFill>
          <a:blip r:embed="rId2"/>
          <a:stretch>
            <a:fillRect/>
          </a:stretch>
        </p:blipFill>
        <p:spPr>
          <a:xfrm>
            <a:off x="0" y="-1"/>
            <a:ext cx="12192000" cy="7330881"/>
          </a:xfrm>
          <a:prstGeom prst="rect">
            <a:avLst/>
          </a:prstGeom>
        </p:spPr>
      </p:pic>
      <p:sp>
        <p:nvSpPr>
          <p:cNvPr id="4" name="TextBox 3">
            <a:extLst>
              <a:ext uri="{FF2B5EF4-FFF2-40B4-BE49-F238E27FC236}">
                <a16:creationId xmlns:a16="http://schemas.microsoft.com/office/drawing/2014/main" id="{03395755-C790-DCAB-AF20-E4CF1AEB4EA9}"/>
              </a:ext>
            </a:extLst>
          </p:cNvPr>
          <p:cNvSpPr txBox="1"/>
          <p:nvPr/>
        </p:nvSpPr>
        <p:spPr>
          <a:xfrm>
            <a:off x="333636" y="589571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a:t>
            </a: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42</a:t>
            </a:r>
            <a:r>
              <a:rPr lang="bo-CN" sz="8000" dirty="0">
                <a:solidFill>
                  <a:srgbClr val="121212"/>
                </a:solidFill>
                <a:latin typeface="Arial" panose="020B0604020202020204" pitchFamily="34" charset="0"/>
              </a:rPr>
              <a:t>བཙོན་པ་སུ་ཞིག་ཀྱང་རྐྱལ་བརྒྱབ་ནས་མི་འབྲོས་པའི་ཆེད་དུ་དམག་མི་ཚོས་ཁོ་རྣམས་གསོད་པར་བསམས་ཀྱང༌།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42The soldiers planned to kill the prisoners so none of them could swim to freedom. </a:t>
            </a:r>
            <a:endParaRPr lang="en-IN" dirty="0"/>
          </a:p>
        </p:txBody>
      </p:sp>
      <p:pic>
        <p:nvPicPr>
          <p:cNvPr id="6" name="Audio 5">
            <a:hlinkClick r:id="" action="ppaction://media"/>
            <a:extLst>
              <a:ext uri="{FF2B5EF4-FFF2-40B4-BE49-F238E27FC236}">
                <a16:creationId xmlns:a16="http://schemas.microsoft.com/office/drawing/2014/main" id="{814FC156-7D2F-0663-2510-99139C62E4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7191"/>
    </mc:Choice>
    <mc:Fallback xmlns="">
      <p:transition spd="slow" advTm="7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3F26C31-61B6-95FE-BB8D-AA08EBBCE0F0}"/>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B4739A5-A83A-97A4-0BA5-FB9822F57C37}"/>
              </a:ext>
            </a:extLst>
          </p:cNvPr>
          <p:cNvSpPr txBox="1"/>
          <p:nvPr/>
        </p:nvSpPr>
        <p:spPr>
          <a:xfrm>
            <a:off x="944452" y="0"/>
            <a:ext cx="4876800" cy="4194731"/>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མཛད་པ 27</a:t>
            </a:r>
          </a:p>
          <a:p>
            <a:pPr algn="ctr"/>
            <a:r>
              <a:rPr lang="bo-CN" sz="8000" b="1" i="0" dirty="0">
                <a:solidFill>
                  <a:schemeClr val="bg1"/>
                </a:solidFill>
                <a:effectLst/>
                <a:latin typeface="Arial" panose="020B0604020202020204" pitchFamily="34" charset="0"/>
              </a:rPr>
              <a:t>གྲུ་གཟིངས་ཆག་དུམ་དུ་གྱུར་བ།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B275D4-CCFC-412E-BF29-0DA1C3A85859}"/>
              </a:ext>
            </a:extLst>
          </p:cNvPr>
          <p:cNvPicPr>
            <a:picLocks noChangeAspect="1"/>
          </p:cNvPicPr>
          <p:nvPr/>
        </p:nvPicPr>
        <p:blipFill>
          <a:blip r:embed="rId2"/>
          <a:stretch>
            <a:fillRect/>
          </a:stretch>
        </p:blipFill>
        <p:spPr>
          <a:xfrm>
            <a:off x="-457200" y="-169333"/>
            <a:ext cx="12649200" cy="7027333"/>
          </a:xfrm>
          <a:prstGeom prst="rect">
            <a:avLst/>
          </a:prstGeom>
        </p:spPr>
      </p:pic>
      <p:sp>
        <p:nvSpPr>
          <p:cNvPr id="4" name="TextBox 3">
            <a:extLst>
              <a:ext uri="{FF2B5EF4-FFF2-40B4-BE49-F238E27FC236}">
                <a16:creationId xmlns:a16="http://schemas.microsoft.com/office/drawing/2014/main" id="{22872D01-0794-1010-9B3B-9CBFCC4CA573}"/>
              </a:ext>
            </a:extLst>
          </p:cNvPr>
          <p:cNvSpPr txBox="1"/>
          <p:nvPr/>
        </p:nvSpPr>
        <p:spPr>
          <a:xfrm>
            <a:off x="320757" y="31916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a:t>
            </a: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43</a:t>
            </a:r>
            <a:r>
              <a:rPr lang="bo-CN" sz="6600" dirty="0">
                <a:solidFill>
                  <a:srgbClr val="121212"/>
                </a:solidFill>
                <a:latin typeface="Arial" panose="020B0604020202020204" pitchFamily="34" charset="0"/>
              </a:rPr>
              <a:t>བརྒྱ་དཔོན་གྱིས་པའུ་ལུ་ཐར་བར་བྱེད་འདོད་པས་འཆར་གཞི་དེ་བཀག་པ་དང༌། ཐོག་མར་རྐྱལ་རྒྱག་ཐུབ་མཁན་ཚང་མ་རྒྱ་མཚོར་མཆོངས་ནས་སྐམ་སར་རྐྱལ་རྒྱག་དགོས་ཤིང༌།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43But the centurion, wanting to spare Paul’s life, thwarted their plan. He commanded those who could swim to jump overboard first and get to land.</a:t>
            </a:r>
            <a:endParaRPr lang="en-IN" dirty="0"/>
          </a:p>
        </p:txBody>
      </p:sp>
      <p:pic>
        <p:nvPicPr>
          <p:cNvPr id="10" name="Audio 9">
            <a:hlinkClick r:id="" action="ppaction://media"/>
            <a:extLst>
              <a:ext uri="{FF2B5EF4-FFF2-40B4-BE49-F238E27FC236}">
                <a16:creationId xmlns:a16="http://schemas.microsoft.com/office/drawing/2014/main" id="{5E29652C-E774-4197-4E84-01725F4E72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0688"/>
    </mc:Choice>
    <mc:Fallback xmlns="">
      <p:transition spd="slow" advTm="10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35CE804-E237-8E24-33DA-49A15C01781F}"/>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D857B87-F1BF-9FF9-F963-7E5D7C6C188A}"/>
              </a:ext>
            </a:extLst>
          </p:cNvPr>
          <p:cNvSpPr txBox="1"/>
          <p:nvPr/>
        </p:nvSpPr>
        <p:spPr>
          <a:xfrm>
            <a:off x="333636" y="589571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a:t>
            </a: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44</a:t>
            </a:r>
            <a:r>
              <a:rPr lang="bo-CN" sz="6600" dirty="0">
                <a:solidFill>
                  <a:srgbClr val="121212"/>
                </a:solidFill>
                <a:latin typeface="Arial" panose="020B0604020202020204" pitchFamily="34" charset="0"/>
              </a:rPr>
              <a:t>གཞན་རྣམས་པང་ལེབ་དང་གྲུ་གཟིངས་ཀྱི་ཆག་དུམ་བཟུང་ནས་ཁོ་ཚོའི་རྗེས་སུ་འབྲངས་དགོས་པའི་བཀའ་བཏང༌། དེ་ལྟར་མི་ཚང་མ་ཉེན་ཁ་ལས་ཐར་ཏེ་སྐམ་སར་སླེབས་སོ།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44The rest were to follow on planks and various parts of the ship. </a:t>
            </a:r>
            <a:r>
              <a:rPr lang="en-US" sz="4800">
                <a:solidFill>
                  <a:srgbClr val="777A7B"/>
                </a:solidFill>
                <a:latin typeface="Arial" panose="020B0604020202020204" pitchFamily="34" charset="0"/>
              </a:rPr>
              <a:t>In this way everyone was brought safely to land.</a:t>
            </a:r>
            <a:endParaRPr lang="en-IN" dirty="0"/>
          </a:p>
        </p:txBody>
      </p:sp>
      <p:pic>
        <p:nvPicPr>
          <p:cNvPr id="6" name="Audio 5">
            <a:hlinkClick r:id="" action="ppaction://media"/>
            <a:extLst>
              <a:ext uri="{FF2B5EF4-FFF2-40B4-BE49-F238E27FC236}">
                <a16:creationId xmlns:a16="http://schemas.microsoft.com/office/drawing/2014/main" id="{6F7F3A37-6EAF-0AB6-65FB-F95AC8EE3D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1383"/>
    </mc:Choice>
    <mc:Fallback xmlns="">
      <p:transition spd="slow" advTm="11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01B536-714C-1E8A-4CAB-1A1F745A62DD}"/>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B751E8C6-CBDC-3EF1-5520-48956467FA28}"/>
              </a:ext>
            </a:extLst>
          </p:cNvPr>
          <p:cNvSpPr txBox="1"/>
          <p:nvPr/>
        </p:nvSpPr>
        <p:spPr>
          <a:xfrm>
            <a:off x="346515" y="30628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a:t>
            </a:r>
          </a:p>
        </p:txBody>
      </p:sp>
    </p:spTree>
    <p:extLst>
      <p:ext uri="{BB962C8B-B14F-4D97-AF65-F5344CB8AC3E}">
        <p14:creationId xmlns:p14="http://schemas.microsoft.com/office/powerpoint/2010/main" val="112651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000" dirty="0"/>
              <a:t> </a:t>
            </a:r>
            <a:r>
              <a:rPr lang="bo-CN" sz="8000" b="1" cap="all" dirty="0">
                <a:solidFill>
                  <a:srgbClr val="121212"/>
                </a:solidFill>
                <a:latin typeface="ArialMT"/>
              </a:rPr>
              <a:t>མཛད་པ 27</a:t>
            </a:r>
          </a:p>
          <a:p>
            <a:r>
              <a:rPr lang="bo-CN" sz="8000" b="1" i="0" dirty="0">
                <a:solidFill>
                  <a:srgbClr val="121212"/>
                </a:solidFill>
                <a:effectLst/>
                <a:latin typeface="Arial" panose="020B0604020202020204" pitchFamily="34" charset="0"/>
              </a:rPr>
              <a:t>གྲུ་གཟིངས་ཆག་དུམ་དུ་གྱུར་བ།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The Shipwreck – Acts 27:33-44 </a:t>
            </a:r>
            <a:endParaRPr lang="en-IN" sz="6000" dirty="0"/>
          </a:p>
        </p:txBody>
      </p:sp>
      <p:pic>
        <p:nvPicPr>
          <p:cNvPr id="6" name="Audio 5">
            <a:hlinkClick r:id="" action="ppaction://media"/>
            <a:extLst>
              <a:ext uri="{FF2B5EF4-FFF2-40B4-BE49-F238E27FC236}">
                <a16:creationId xmlns:a16="http://schemas.microsoft.com/office/drawing/2014/main" id="{E08CCD75-0C50-8D48-6570-09FE97E6E89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3169"/>
    </mc:Choice>
    <mc:Fallback xmlns="">
      <p:transition spd="slow" advTm="3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4FF0E7-3D1A-E7A9-AB2C-2CC3B5E5264A}"/>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37B7608-35A7-3E47-D4CF-F39C31970D7F}"/>
              </a:ext>
            </a:extLst>
          </p:cNvPr>
          <p:cNvSpPr txBox="1"/>
          <p:nvPr/>
        </p:nvSpPr>
        <p:spPr>
          <a:xfrm>
            <a:off x="944452" y="0"/>
            <a:ext cx="4876800" cy="4194731"/>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མཛད་པ 27</a:t>
            </a:r>
          </a:p>
          <a:p>
            <a:pPr algn="ctr"/>
            <a:r>
              <a:rPr lang="bo-CN" sz="8000" b="1" i="0" dirty="0">
                <a:solidFill>
                  <a:schemeClr val="bg1"/>
                </a:solidFill>
                <a:effectLst/>
                <a:latin typeface="Arial" panose="020B0604020202020204" pitchFamily="34" charset="0"/>
              </a:rPr>
              <a:t>གྲུ་གཟིངས་ཆག་དུམ་དུ་གྱུར་བ།</a:t>
            </a:r>
            <a:endParaRPr lang="en-IN" sz="8000" dirty="0">
              <a:solidFill>
                <a:schemeClr val="bg1"/>
              </a:solidFill>
            </a:endParaRPr>
          </a:p>
        </p:txBody>
      </p:sp>
      <p:sp>
        <p:nvSpPr>
          <p:cNvPr id="4" name="TextBox 2">
            <a:extLst>
              <a:ext uri="{FF2B5EF4-FFF2-40B4-BE49-F238E27FC236}">
                <a16:creationId xmlns:a16="http://schemas.microsoft.com/office/drawing/2014/main" id="{C5A51D12-0E18-8262-FBEB-87BCF4DED58F}"/>
              </a:ext>
            </a:extLst>
          </p:cNvPr>
          <p:cNvSpPr txBox="1"/>
          <p:nvPr/>
        </p:nvSpPr>
        <p:spPr>
          <a:xfrm>
            <a:off x="360680" y="5868353"/>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39110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33</a:t>
            </a:r>
            <a:r>
              <a:rPr lang="bo-CN" sz="7200" dirty="0">
                <a:solidFill>
                  <a:srgbClr val="121212"/>
                </a:solidFill>
                <a:latin typeface="Arial" panose="020B0604020202020204" pitchFamily="34" charset="0"/>
              </a:rPr>
              <a:t>ནམ་ལངས་པའི་ཙམ་ལ་པའུ་ལུས་མི་ཚང་མར་ཟས་ཟ་བར་བསྐུལ་ཏེ་“ཁྱེད་ཚོས་སེམས་ཁྲལ་བྱས་ཏེ་དེ་རིང་ཟས་མ་བཟས་པའི་ཉིན་བཅུ་བཞི་པ་ཡིན་པ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33Right up to daybreak, Paul kept urging them all to eat: “Today is your fourteenth day in constant suspense, without taking any food.</a:t>
            </a:r>
            <a:endParaRPr lang="en-IN" dirty="0"/>
          </a:p>
        </p:txBody>
      </p:sp>
      <p:pic>
        <p:nvPicPr>
          <p:cNvPr id="10" name="Audio 9">
            <a:hlinkClick r:id="" action="ppaction://media"/>
            <a:extLst>
              <a:ext uri="{FF2B5EF4-FFF2-40B4-BE49-F238E27FC236}">
                <a16:creationId xmlns:a16="http://schemas.microsoft.com/office/drawing/2014/main" id="{82FB3BA8-1C69-B00D-9EEE-633A7C2310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698"/>
    </mc:Choice>
    <mc:Fallback xmlns="">
      <p:transition spd="slow" advTm="10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00B79E2-AD3B-2026-DD41-D717E0531D5B}"/>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8E5024A-6FE8-1BD7-3DC5-CEE05610026A}"/>
              </a:ext>
            </a:extLst>
          </p:cNvPr>
          <p:cNvSpPr txBox="1"/>
          <p:nvPr/>
        </p:nvSpPr>
        <p:spPr>
          <a:xfrm>
            <a:off x="333636" y="589571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34</a:t>
            </a:r>
            <a:r>
              <a:rPr lang="bo-CN" sz="6000" dirty="0">
                <a:solidFill>
                  <a:srgbClr val="121212"/>
                </a:solidFill>
                <a:latin typeface="Arial" panose="020B0604020202020204" pitchFamily="34" charset="0"/>
              </a:rPr>
              <a:t>ངས་ཁྱེད་རྣམས་ལ་ཁ་ལག་ཟ་བར་སྐུལ། དེ་ནི་ཁྱེད་རྣམས་གསོན་པོར་གནས་པའི་ཆེད་དུ་ཡིན། གང་ཡིན་ཟེར་ན། ཁྱེད་ཚོའི་སྐྲའི་ཉག་མ་གཅིག་ཀྱང་འཇིག་པར་མི་འགྱུར་”ཞེས་གསུངས་ནས།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34So for your own preservation, I urge you to eat something, because not a single hair of your head will be lost.”</a:t>
            </a:r>
            <a:endParaRPr lang="en-IN" dirty="0"/>
          </a:p>
        </p:txBody>
      </p:sp>
      <p:pic>
        <p:nvPicPr>
          <p:cNvPr id="10" name="Audio 9">
            <a:hlinkClick r:id="" action="ppaction://media"/>
            <a:extLst>
              <a:ext uri="{FF2B5EF4-FFF2-40B4-BE49-F238E27FC236}">
                <a16:creationId xmlns:a16="http://schemas.microsoft.com/office/drawing/2014/main" id="{89A8E47F-2DA5-0844-7A8A-89698C8DC4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095"/>
    </mc:Choice>
    <mc:Fallback xmlns="">
      <p:transition spd="slow" advTm="12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58FA0BB-A76E-4524-A180-8BA356F90E55}"/>
              </a:ext>
            </a:extLst>
          </p:cNvPr>
          <p:cNvPicPr>
            <a:picLocks noChangeAspect="1"/>
          </p:cNvPicPr>
          <p:nvPr/>
        </p:nvPicPr>
        <p:blipFill rotWithShape="1">
          <a:blip r:embed="rId2"/>
          <a:srcRect l="871" r="622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88755AF-C1E9-B8BF-6897-3168ACA581AD}"/>
              </a:ext>
            </a:extLst>
          </p:cNvPr>
          <p:cNvSpPr txBox="1"/>
          <p:nvPr/>
        </p:nvSpPr>
        <p:spPr>
          <a:xfrm>
            <a:off x="333636" y="589571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35</a:t>
            </a:r>
            <a:r>
              <a:rPr lang="bo-CN" sz="6000" dirty="0">
                <a:solidFill>
                  <a:srgbClr val="121212"/>
                </a:solidFill>
                <a:latin typeface="Arial" panose="020B0604020202020204" pitchFamily="34" charset="0"/>
              </a:rPr>
              <a:t>བག་ལེབ་བླངས་ནས་ཁོ་ཚོ་ཚང་མའི་མདུན་དུ་དཀོན་མཆོག་ལ་བཀའ་དྲིན་ཆེ་ཞུས་པ་དང༌། དུམ་བུར་བཟོས་ནས་བཞེས་པར་བརྩམས། </a:t>
            </a:r>
            <a:r>
              <a:rPr lang="bo-CN" sz="6000" dirty="0">
                <a:solidFill>
                  <a:srgbClr val="777A7B"/>
                </a:solidFill>
                <a:latin typeface="Arial" panose="020B0604020202020204" pitchFamily="34" charset="0"/>
              </a:rPr>
              <a:t>36</a:t>
            </a:r>
            <a:r>
              <a:rPr lang="bo-CN" sz="6000" dirty="0">
                <a:solidFill>
                  <a:srgbClr val="121212"/>
                </a:solidFill>
                <a:latin typeface="Arial" panose="020B0604020202020204" pitchFamily="34" charset="0"/>
              </a:rPr>
              <a:t>ཁོང་ཚོ་ཚང་མ་སེམས་བདེ་བར་གྱུར་ཏེ་ཁ་ལག་བཟས།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35After he had said this, Paul took bread and gave thanks to God in front of them all. Then he broke it and began to eat. 36They were all encouraged and took some food themselves. </a:t>
            </a:r>
            <a:endParaRPr lang="en-IN" dirty="0"/>
          </a:p>
        </p:txBody>
      </p:sp>
      <p:pic>
        <p:nvPicPr>
          <p:cNvPr id="6" name="Audio 5">
            <a:hlinkClick r:id="" action="ppaction://media"/>
            <a:extLst>
              <a:ext uri="{FF2B5EF4-FFF2-40B4-BE49-F238E27FC236}">
                <a16:creationId xmlns:a16="http://schemas.microsoft.com/office/drawing/2014/main" id="{7789C99B-5EA5-BC58-85B7-795BEF4101E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798"/>
    </mc:Choice>
    <mc:Fallback xmlns="">
      <p:transition spd="slow" advTm="12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4277</TotalTime>
  <Words>965</Words>
  <Application>Microsoft Office PowerPoint</Application>
  <PresentationFormat>Widescreen</PresentationFormat>
  <Paragraphs>56</Paragraphs>
  <Slides>24</Slides>
  <Notes>1</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ArialMT</vt:lpstr>
      <vt:lpstr>Calibri</vt:lpstr>
      <vt:lpstr>Calibri Light</vt:lpstr>
      <vt:lpstr>Inter</vt:lpstr>
      <vt:lpstr>Microsoft Himalaya</vt:lpstr>
      <vt:lpstr>PT Serif</vt:lpstr>
      <vt:lpstr>Symbol</vt:lpstr>
      <vt:lpstr>TimesNewRomanPS-BoldMT</vt:lpstr>
      <vt:lpstr>TimesNewRomanPSMT</vt:lpstr>
      <vt:lpstr>Office Theme</vt:lpstr>
      <vt:lpstr>56-2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2025-05-29T09:57:38Z</dcterms:modified>
</cp:coreProperties>
</file>