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71" r:id="rId3"/>
    <p:sldId id="260" r:id="rId4"/>
    <p:sldId id="258"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BDCE9-FFFC-4C90-BA52-E33E7C67408F}" v="1" dt="2025-05-29T09:59:15.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7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7408DD2-686D-4CC1-B1C8-A0AA7B92000D}"/>
    <pc:docChg chg="undo custSel modSld sldOrd">
      <pc:chgData name="Alfred Smith" userId="3c60a3631c0db8ad" providerId="LiveId" clId="{E7408DD2-686D-4CC1-B1C8-A0AA7B92000D}" dt="2025-05-07T10:41:36.091" v="43" actId="20577"/>
      <pc:docMkLst>
        <pc:docMk/>
      </pc:docMkLst>
      <pc:sldChg chg="addSp delSp modSp mod">
        <pc:chgData name="Alfred Smith" userId="3c60a3631c0db8ad" providerId="LiveId" clId="{E7408DD2-686D-4CC1-B1C8-A0AA7B92000D}" dt="2025-05-07T10:39:36.037" v="36"/>
        <pc:sldMkLst>
          <pc:docMk/>
          <pc:sldMk cId="1499918570" sldId="257"/>
        </pc:sldMkLst>
        <pc:spChg chg="add mod">
          <ac:chgData name="Alfred Smith" userId="3c60a3631c0db8ad" providerId="LiveId" clId="{E7408DD2-686D-4CC1-B1C8-A0AA7B92000D}" dt="2025-05-07T10:39:36.037" v="36"/>
          <ac:spMkLst>
            <pc:docMk/>
            <pc:sldMk cId="1499918570" sldId="257"/>
            <ac:spMk id="7" creationId="{4B70B6B5-21AC-ED91-2970-DFCFAEA6B149}"/>
          </ac:spMkLst>
        </pc:spChg>
      </pc:sldChg>
      <pc:sldChg chg="addSp modSp mod ord">
        <pc:chgData name="Alfred Smith" userId="3c60a3631c0db8ad" providerId="LiveId" clId="{E7408DD2-686D-4CC1-B1C8-A0AA7B92000D}" dt="2025-05-07T10:40:03.721" v="41"/>
        <pc:sldMkLst>
          <pc:docMk/>
          <pc:sldMk cId="3788111665" sldId="258"/>
        </pc:sldMkLst>
        <pc:spChg chg="mod">
          <ac:chgData name="Alfred Smith" userId="3c60a3631c0db8ad" providerId="LiveId" clId="{E7408DD2-686D-4CC1-B1C8-A0AA7B92000D}" dt="2025-05-07T10:40:03.721" v="41"/>
          <ac:spMkLst>
            <pc:docMk/>
            <pc:sldMk cId="3788111665" sldId="258"/>
            <ac:spMk id="5" creationId="{3306866C-2E84-1DB0-4501-075162E149E1}"/>
          </ac:spMkLst>
        </pc:spChg>
      </pc:sldChg>
      <pc:sldChg chg="modSp">
        <pc:chgData name="Alfred Smith" userId="3c60a3631c0db8ad" providerId="LiveId" clId="{E7408DD2-686D-4CC1-B1C8-A0AA7B92000D}" dt="2025-05-07T10:40:03.721" v="41"/>
        <pc:sldMkLst>
          <pc:docMk/>
          <pc:sldMk cId="2346136586" sldId="260"/>
        </pc:sldMkLst>
        <pc:spChg chg="mod">
          <ac:chgData name="Alfred Smith" userId="3c60a3631c0db8ad" providerId="LiveId" clId="{E7408DD2-686D-4CC1-B1C8-A0AA7B92000D}" dt="2025-05-07T10:40:03.721" v="41"/>
          <ac:spMkLst>
            <pc:docMk/>
            <pc:sldMk cId="2346136586" sldId="260"/>
            <ac:spMk id="3" creationId="{A58184BD-88F1-BA02-40C1-D8403D0EEC0D}"/>
          </ac:spMkLst>
        </pc:spChg>
      </pc:sldChg>
      <pc:sldChg chg="modSp mod">
        <pc:chgData name="Alfred Smith" userId="3c60a3631c0db8ad" providerId="LiveId" clId="{E7408DD2-686D-4CC1-B1C8-A0AA7B92000D}" dt="2025-05-07T10:40:48.815" v="42" actId="1076"/>
        <pc:sldMkLst>
          <pc:docMk/>
          <pc:sldMk cId="4037329247" sldId="261"/>
        </pc:sldMkLst>
        <pc:spChg chg="mod">
          <ac:chgData name="Alfred Smith" userId="3c60a3631c0db8ad" providerId="LiveId" clId="{E7408DD2-686D-4CC1-B1C8-A0AA7B92000D}" dt="2025-05-07T10:40:48.815" v="42" actId="1076"/>
          <ac:spMkLst>
            <pc:docMk/>
            <pc:sldMk cId="4037329247" sldId="261"/>
            <ac:spMk id="3" creationId="{A58184BD-88F1-BA02-40C1-D8403D0EEC0D}"/>
          </ac:spMkLst>
        </pc:spChg>
        <pc:spChg chg="mod">
          <ac:chgData name="Alfred Smith" userId="3c60a3631c0db8ad" providerId="LiveId" clId="{E7408DD2-686D-4CC1-B1C8-A0AA7B92000D}" dt="2025-05-07T10:40:48.815" v="42" actId="1076"/>
          <ac:spMkLst>
            <pc:docMk/>
            <pc:sldMk cId="4037329247" sldId="261"/>
            <ac:spMk id="4" creationId="{EE2AC625-9141-A801-F431-DD5F79396320}"/>
          </ac:spMkLst>
        </pc:spChg>
      </pc:sldChg>
      <pc:sldChg chg="modSp mod">
        <pc:chgData name="Alfred Smith" userId="3c60a3631c0db8ad" providerId="LiveId" clId="{E7408DD2-686D-4CC1-B1C8-A0AA7B92000D}" dt="2024-07-26T05:12:58.669" v="13"/>
        <pc:sldMkLst>
          <pc:docMk/>
          <pc:sldMk cId="1909638311" sldId="262"/>
        </pc:sldMkLst>
      </pc:sldChg>
      <pc:sldChg chg="modSp mod">
        <pc:chgData name="Alfred Smith" userId="3c60a3631c0db8ad" providerId="LiveId" clId="{E7408DD2-686D-4CC1-B1C8-A0AA7B92000D}" dt="2024-07-26T05:13:17.290" v="16"/>
        <pc:sldMkLst>
          <pc:docMk/>
          <pc:sldMk cId="641208035" sldId="263"/>
        </pc:sldMkLst>
      </pc:sldChg>
      <pc:sldChg chg="modSp mod">
        <pc:chgData name="Alfred Smith" userId="3c60a3631c0db8ad" providerId="LiveId" clId="{E7408DD2-686D-4CC1-B1C8-A0AA7B92000D}" dt="2025-05-07T10:41:36.091" v="43" actId="20577"/>
        <pc:sldMkLst>
          <pc:docMk/>
          <pc:sldMk cId="4044745628" sldId="264"/>
        </pc:sldMkLst>
        <pc:spChg chg="mod">
          <ac:chgData name="Alfred Smith" userId="3c60a3631c0db8ad" providerId="LiveId" clId="{E7408DD2-686D-4CC1-B1C8-A0AA7B92000D}" dt="2025-05-07T10:41:36.091" v="43" actId="20577"/>
          <ac:spMkLst>
            <pc:docMk/>
            <pc:sldMk cId="4044745628" sldId="264"/>
            <ac:spMk id="4" creationId="{EE2AC625-9141-A801-F431-DD5F79396320}"/>
          </ac:spMkLst>
        </pc:spChg>
      </pc:sldChg>
      <pc:sldChg chg="modSp mod">
        <pc:chgData name="Alfred Smith" userId="3c60a3631c0db8ad" providerId="LiveId" clId="{E7408DD2-686D-4CC1-B1C8-A0AA7B92000D}" dt="2024-07-26T05:13:56.708" v="20"/>
        <pc:sldMkLst>
          <pc:docMk/>
          <pc:sldMk cId="978260341" sldId="265"/>
        </pc:sldMkLst>
      </pc:sldChg>
      <pc:sldChg chg="modSp mod">
        <pc:chgData name="Alfred Smith" userId="3c60a3631c0db8ad" providerId="LiveId" clId="{E7408DD2-686D-4CC1-B1C8-A0AA7B92000D}" dt="2024-07-26T05:14:15.508" v="24"/>
        <pc:sldMkLst>
          <pc:docMk/>
          <pc:sldMk cId="3575870363" sldId="266"/>
        </pc:sldMkLst>
      </pc:sldChg>
      <pc:sldChg chg="modSp mod">
        <pc:chgData name="Alfred Smith" userId="3c60a3631c0db8ad" providerId="LiveId" clId="{E7408DD2-686D-4CC1-B1C8-A0AA7B92000D}" dt="2024-07-26T05:14:29.969" v="26"/>
        <pc:sldMkLst>
          <pc:docMk/>
          <pc:sldMk cId="4017137865" sldId="267"/>
        </pc:sldMkLst>
      </pc:sldChg>
      <pc:sldChg chg="modSp mod">
        <pc:chgData name="Alfred Smith" userId="3c60a3631c0db8ad" providerId="LiveId" clId="{E7408DD2-686D-4CC1-B1C8-A0AA7B92000D}" dt="2024-07-26T05:14:47.021" v="28"/>
        <pc:sldMkLst>
          <pc:docMk/>
          <pc:sldMk cId="3137811553" sldId="268"/>
        </pc:sldMkLst>
      </pc:sldChg>
      <pc:sldChg chg="modSp mod">
        <pc:chgData name="Alfred Smith" userId="3c60a3631c0db8ad" providerId="LiveId" clId="{E7408DD2-686D-4CC1-B1C8-A0AA7B92000D}" dt="2024-07-26T05:15:00.606" v="30"/>
        <pc:sldMkLst>
          <pc:docMk/>
          <pc:sldMk cId="100491716" sldId="269"/>
        </pc:sldMkLst>
      </pc:sldChg>
      <pc:sldChg chg="modSp ord">
        <pc:chgData name="Alfred Smith" userId="3c60a3631c0db8ad" providerId="LiveId" clId="{E7408DD2-686D-4CC1-B1C8-A0AA7B92000D}" dt="2025-05-07T10:40:03.721" v="41"/>
        <pc:sldMkLst>
          <pc:docMk/>
          <pc:sldMk cId="939110669" sldId="271"/>
        </pc:sldMkLst>
        <pc:spChg chg="mod">
          <ac:chgData name="Alfred Smith" userId="3c60a3631c0db8ad" providerId="LiveId" clId="{E7408DD2-686D-4CC1-B1C8-A0AA7B92000D}" dt="2025-05-07T10:40:03.721" v="41"/>
          <ac:spMkLst>
            <pc:docMk/>
            <pc:sldMk cId="939110669" sldId="271"/>
            <ac:spMk id="3" creationId="{FFEE1202-4713-52EB-EBE1-E2A981E5427D}"/>
          </ac:spMkLst>
        </pc:spChg>
      </pc:sldChg>
      <pc:sldChg chg="modSp">
        <pc:chgData name="Alfred Smith" userId="3c60a3631c0db8ad" providerId="LiveId" clId="{E7408DD2-686D-4CC1-B1C8-A0AA7B92000D}" dt="2025-05-07T10:40:03.721" v="41"/>
        <pc:sldMkLst>
          <pc:docMk/>
          <pc:sldMk cId="4024569785" sldId="272"/>
        </pc:sldMkLst>
        <pc:spChg chg="mod">
          <ac:chgData name="Alfred Smith" userId="3c60a3631c0db8ad" providerId="LiveId" clId="{E7408DD2-686D-4CC1-B1C8-A0AA7B92000D}" dt="2025-05-07T10:40:03.721" v="41"/>
          <ac:spMkLst>
            <pc:docMk/>
            <pc:sldMk cId="4024569785" sldId="272"/>
            <ac:spMk id="4" creationId="{C9E720D6-D17A-5C11-B6C8-ABEBC5507CA1}"/>
          </ac:spMkLst>
        </pc:spChg>
      </pc:sldChg>
      <pc:sldChg chg="modSp">
        <pc:chgData name="Alfred Smith" userId="3c60a3631c0db8ad" providerId="LiveId" clId="{E7408DD2-686D-4CC1-B1C8-A0AA7B92000D}" dt="2025-05-07T10:40:03.721" v="41"/>
        <pc:sldMkLst>
          <pc:docMk/>
          <pc:sldMk cId="487179600" sldId="273"/>
        </pc:sldMkLst>
        <pc:spChg chg="mod">
          <ac:chgData name="Alfred Smith" userId="3c60a3631c0db8ad" providerId="LiveId" clId="{E7408DD2-686D-4CC1-B1C8-A0AA7B92000D}" dt="2025-05-07T10:40:03.721" v="41"/>
          <ac:spMkLst>
            <pc:docMk/>
            <pc:sldMk cId="487179600" sldId="273"/>
            <ac:spMk id="4" creationId="{0A7BBC7A-A6B5-C5B1-FC91-AB3886C936CC}"/>
          </ac:spMkLst>
        </pc:spChg>
      </pc:sldChg>
      <pc:sldChg chg="modSp">
        <pc:chgData name="Alfred Smith" userId="3c60a3631c0db8ad" providerId="LiveId" clId="{E7408DD2-686D-4CC1-B1C8-A0AA7B92000D}" dt="2025-05-07T10:40:03.721" v="41"/>
        <pc:sldMkLst>
          <pc:docMk/>
          <pc:sldMk cId="2168401200" sldId="274"/>
        </pc:sldMkLst>
        <pc:spChg chg="mod">
          <ac:chgData name="Alfred Smith" userId="3c60a3631c0db8ad" providerId="LiveId" clId="{E7408DD2-686D-4CC1-B1C8-A0AA7B92000D}" dt="2025-05-07T10:40:03.721" v="41"/>
          <ac:spMkLst>
            <pc:docMk/>
            <pc:sldMk cId="2168401200" sldId="274"/>
            <ac:spMk id="4" creationId="{5BC7E9AA-79E9-BADF-3D3A-AA5D81FE13D5}"/>
          </ac:spMkLst>
        </pc:spChg>
      </pc:sldChg>
      <pc:sldChg chg="modSp">
        <pc:chgData name="Alfred Smith" userId="3c60a3631c0db8ad" providerId="LiveId" clId="{E7408DD2-686D-4CC1-B1C8-A0AA7B92000D}" dt="2025-05-07T10:40:03.721" v="41"/>
        <pc:sldMkLst>
          <pc:docMk/>
          <pc:sldMk cId="2996969115" sldId="275"/>
        </pc:sldMkLst>
        <pc:spChg chg="mod">
          <ac:chgData name="Alfred Smith" userId="3c60a3631c0db8ad" providerId="LiveId" clId="{E7408DD2-686D-4CC1-B1C8-A0AA7B92000D}" dt="2025-05-07T10:40:03.721" v="41"/>
          <ac:spMkLst>
            <pc:docMk/>
            <pc:sldMk cId="2996969115" sldId="275"/>
            <ac:spMk id="6" creationId="{CE12A07A-E81D-2DB2-9493-F22D40D6FD38}"/>
          </ac:spMkLst>
        </pc:spChg>
      </pc:sldChg>
      <pc:sldChg chg="modSp">
        <pc:chgData name="Alfred Smith" userId="3c60a3631c0db8ad" providerId="LiveId" clId="{E7408DD2-686D-4CC1-B1C8-A0AA7B92000D}" dt="2025-05-07T10:40:03.721" v="41"/>
        <pc:sldMkLst>
          <pc:docMk/>
          <pc:sldMk cId="2390376940" sldId="276"/>
        </pc:sldMkLst>
        <pc:spChg chg="mod">
          <ac:chgData name="Alfred Smith" userId="3c60a3631c0db8ad" providerId="LiveId" clId="{E7408DD2-686D-4CC1-B1C8-A0AA7B92000D}" dt="2025-05-07T10:40:03.721" v="41"/>
          <ac:spMkLst>
            <pc:docMk/>
            <pc:sldMk cId="2390376940" sldId="276"/>
            <ac:spMk id="4" creationId="{A7D174B1-5E6C-4BB6-6941-E8D2BAF0EA4B}"/>
          </ac:spMkLst>
        </pc:spChg>
      </pc:sldChg>
      <pc:sldChg chg="modSp">
        <pc:chgData name="Alfred Smith" userId="3c60a3631c0db8ad" providerId="LiveId" clId="{E7408DD2-686D-4CC1-B1C8-A0AA7B92000D}" dt="2025-05-07T10:40:03.721" v="41"/>
        <pc:sldMkLst>
          <pc:docMk/>
          <pc:sldMk cId="4265919077" sldId="277"/>
        </pc:sldMkLst>
        <pc:spChg chg="mod">
          <ac:chgData name="Alfred Smith" userId="3c60a3631c0db8ad" providerId="LiveId" clId="{E7408DD2-686D-4CC1-B1C8-A0AA7B92000D}" dt="2025-05-07T10:40:03.721" v="41"/>
          <ac:spMkLst>
            <pc:docMk/>
            <pc:sldMk cId="4265919077" sldId="277"/>
            <ac:spMk id="4" creationId="{C57C697B-8BBF-C3A7-ED75-1D3F33FEBF66}"/>
          </ac:spMkLst>
        </pc:spChg>
      </pc:sldChg>
      <pc:sldChg chg="modSp">
        <pc:chgData name="Alfred Smith" userId="3c60a3631c0db8ad" providerId="LiveId" clId="{E7408DD2-686D-4CC1-B1C8-A0AA7B92000D}" dt="2025-05-07T10:40:03.721" v="41"/>
        <pc:sldMkLst>
          <pc:docMk/>
          <pc:sldMk cId="210266664" sldId="278"/>
        </pc:sldMkLst>
        <pc:spChg chg="mod">
          <ac:chgData name="Alfred Smith" userId="3c60a3631c0db8ad" providerId="LiveId" clId="{E7408DD2-686D-4CC1-B1C8-A0AA7B92000D}" dt="2025-05-07T10:40:03.721" v="41"/>
          <ac:spMkLst>
            <pc:docMk/>
            <pc:sldMk cId="210266664" sldId="278"/>
            <ac:spMk id="4" creationId="{0F6C4467-2471-2E38-0909-85C53E2FDA72}"/>
          </ac:spMkLst>
        </pc:spChg>
      </pc:sldChg>
      <pc:sldChg chg="modSp">
        <pc:chgData name="Alfred Smith" userId="3c60a3631c0db8ad" providerId="LiveId" clId="{E7408DD2-686D-4CC1-B1C8-A0AA7B92000D}" dt="2025-05-07T10:40:03.721" v="41"/>
        <pc:sldMkLst>
          <pc:docMk/>
          <pc:sldMk cId="888433145" sldId="279"/>
        </pc:sldMkLst>
        <pc:spChg chg="mod">
          <ac:chgData name="Alfred Smith" userId="3c60a3631c0db8ad" providerId="LiveId" clId="{E7408DD2-686D-4CC1-B1C8-A0AA7B92000D}" dt="2025-05-07T10:40:03.721" v="41"/>
          <ac:spMkLst>
            <pc:docMk/>
            <pc:sldMk cId="888433145" sldId="279"/>
            <ac:spMk id="4" creationId="{50F50393-05FB-AF70-7C03-C1E7488659FB}"/>
          </ac:spMkLst>
        </pc:spChg>
      </pc:sldChg>
      <pc:sldChg chg="modSp">
        <pc:chgData name="Alfred Smith" userId="3c60a3631c0db8ad" providerId="LiveId" clId="{E7408DD2-686D-4CC1-B1C8-A0AA7B92000D}" dt="2025-05-07T10:40:03.721" v="41"/>
        <pc:sldMkLst>
          <pc:docMk/>
          <pc:sldMk cId="791300187" sldId="280"/>
        </pc:sldMkLst>
        <pc:spChg chg="mod">
          <ac:chgData name="Alfred Smith" userId="3c60a3631c0db8ad" providerId="LiveId" clId="{E7408DD2-686D-4CC1-B1C8-A0AA7B92000D}" dt="2025-05-07T10:40:03.721" v="41"/>
          <ac:spMkLst>
            <pc:docMk/>
            <pc:sldMk cId="791300187" sldId="280"/>
            <ac:spMk id="4" creationId="{BD236BF3-7053-5844-57FE-8A2014051496}"/>
          </ac:spMkLst>
        </pc:spChg>
      </pc:sldChg>
      <pc:sldChg chg="modSp mod">
        <pc:chgData name="Alfred Smith" userId="3c60a3631c0db8ad" providerId="LiveId" clId="{E7408DD2-686D-4CC1-B1C8-A0AA7B92000D}" dt="2024-07-26T05:15:21.217" v="33" actId="6549"/>
        <pc:sldMkLst>
          <pc:docMk/>
          <pc:sldMk cId="1922139011" sldId="281"/>
        </pc:sldMkLst>
      </pc:sldChg>
      <pc:sldChg chg="modSp">
        <pc:chgData name="Alfred Smith" userId="3c60a3631c0db8ad" providerId="LiveId" clId="{E7408DD2-686D-4CC1-B1C8-A0AA7B92000D}" dt="2025-05-07T10:40:03.721" v="41"/>
        <pc:sldMkLst>
          <pc:docMk/>
          <pc:sldMk cId="1126511635" sldId="282"/>
        </pc:sldMkLst>
        <pc:spChg chg="mod">
          <ac:chgData name="Alfred Smith" userId="3c60a3631c0db8ad" providerId="LiveId" clId="{E7408DD2-686D-4CC1-B1C8-A0AA7B92000D}" dt="2025-05-07T10:40:03.721" v="41"/>
          <ac:spMkLst>
            <pc:docMk/>
            <pc:sldMk cId="1126511635" sldId="282"/>
            <ac:spMk id="3" creationId="{E1D6A55B-2964-C544-2257-EC831841CBBE}"/>
          </ac:spMkLst>
        </pc:spChg>
      </pc:sldChg>
    </pc:docChg>
  </pc:docChgLst>
  <pc:docChgLst>
    <pc:chgData name="Alfred Smith" userId="3c60a3631c0db8ad" providerId="LiveId" clId="{E64BDCE9-FFFC-4C90-BA52-E33E7C67408F}"/>
    <pc:docChg chg="custSel modSld">
      <pc:chgData name="Alfred Smith" userId="3c60a3631c0db8ad" providerId="LiveId" clId="{E64BDCE9-FFFC-4C90-BA52-E33E7C67408F}" dt="2025-05-29T10:03:53.657" v="26"/>
      <pc:docMkLst>
        <pc:docMk/>
      </pc:docMkLst>
      <pc:sldChg chg="modSp mod">
        <pc:chgData name="Alfred Smith" userId="3c60a3631c0db8ad" providerId="LiveId" clId="{E64BDCE9-FFFC-4C90-BA52-E33E7C67408F}" dt="2025-05-29T09:58:37.394" v="1" actId="27636"/>
        <pc:sldMkLst>
          <pc:docMk/>
          <pc:sldMk cId="1499918570" sldId="257"/>
        </pc:sldMkLst>
        <pc:spChg chg="mod">
          <ac:chgData name="Alfred Smith" userId="3c60a3631c0db8ad" providerId="LiveId" clId="{E64BDCE9-FFFC-4C90-BA52-E33E7C67408F}" dt="2025-05-29T09:58:37.394" v="1" actId="27636"/>
          <ac:spMkLst>
            <pc:docMk/>
            <pc:sldMk cId="1499918570" sldId="257"/>
            <ac:spMk id="7" creationId="{4B70B6B5-21AC-ED91-2970-DFCFAEA6B149}"/>
          </ac:spMkLst>
        </pc:spChg>
      </pc:sldChg>
      <pc:sldChg chg="modSp">
        <pc:chgData name="Alfred Smith" userId="3c60a3631c0db8ad" providerId="LiveId" clId="{E64BDCE9-FFFC-4C90-BA52-E33E7C67408F}" dt="2025-05-29T09:59:15.994" v="2"/>
        <pc:sldMkLst>
          <pc:docMk/>
          <pc:sldMk cId="3788111665" sldId="258"/>
        </pc:sldMkLst>
        <pc:spChg chg="mod">
          <ac:chgData name="Alfred Smith" userId="3c60a3631c0db8ad" providerId="LiveId" clId="{E64BDCE9-FFFC-4C90-BA52-E33E7C67408F}" dt="2025-05-29T09:59:15.994" v="2"/>
          <ac:spMkLst>
            <pc:docMk/>
            <pc:sldMk cId="3788111665" sldId="258"/>
            <ac:spMk id="5" creationId="{3306866C-2E84-1DB0-4501-075162E149E1}"/>
          </ac:spMkLst>
        </pc:spChg>
      </pc:sldChg>
      <pc:sldChg chg="modSp">
        <pc:chgData name="Alfred Smith" userId="3c60a3631c0db8ad" providerId="LiveId" clId="{E64BDCE9-FFFC-4C90-BA52-E33E7C67408F}" dt="2025-05-29T09:59:15.994" v="2"/>
        <pc:sldMkLst>
          <pc:docMk/>
          <pc:sldMk cId="2346136586" sldId="260"/>
        </pc:sldMkLst>
        <pc:spChg chg="mod">
          <ac:chgData name="Alfred Smith" userId="3c60a3631c0db8ad" providerId="LiveId" clId="{E64BDCE9-FFFC-4C90-BA52-E33E7C67408F}" dt="2025-05-29T09:59:15.994" v="2"/>
          <ac:spMkLst>
            <pc:docMk/>
            <pc:sldMk cId="2346136586" sldId="260"/>
            <ac:spMk id="3" creationId="{A58184BD-88F1-BA02-40C1-D8403D0EEC0D}"/>
          </ac:spMkLst>
        </pc:spChg>
      </pc:sldChg>
      <pc:sldChg chg="modSp mod">
        <pc:chgData name="Alfred Smith" userId="3c60a3631c0db8ad" providerId="LiveId" clId="{E64BDCE9-FFFC-4C90-BA52-E33E7C67408F}" dt="2025-05-29T10:00:39.435" v="4"/>
        <pc:sldMkLst>
          <pc:docMk/>
          <pc:sldMk cId="4037329247" sldId="261"/>
        </pc:sldMkLst>
        <pc:spChg chg="mod">
          <ac:chgData name="Alfred Smith" userId="3c60a3631c0db8ad" providerId="LiveId" clId="{E64BDCE9-FFFC-4C90-BA52-E33E7C67408F}" dt="2025-05-29T10:00:39.435" v="4"/>
          <ac:spMkLst>
            <pc:docMk/>
            <pc:sldMk cId="4037329247" sldId="261"/>
            <ac:spMk id="3" creationId="{A58184BD-88F1-BA02-40C1-D8403D0EEC0D}"/>
          </ac:spMkLst>
        </pc:spChg>
      </pc:sldChg>
      <pc:sldChg chg="modSp mod">
        <pc:chgData name="Alfred Smith" userId="3c60a3631c0db8ad" providerId="LiveId" clId="{E64BDCE9-FFFC-4C90-BA52-E33E7C67408F}" dt="2025-05-29T10:01:17.411" v="7" actId="404"/>
        <pc:sldMkLst>
          <pc:docMk/>
          <pc:sldMk cId="1909638311" sldId="262"/>
        </pc:sldMkLst>
        <pc:spChg chg="mod">
          <ac:chgData name="Alfred Smith" userId="3c60a3631c0db8ad" providerId="LiveId" clId="{E64BDCE9-FFFC-4C90-BA52-E33E7C67408F}" dt="2025-05-29T10:01:17.411" v="7" actId="404"/>
          <ac:spMkLst>
            <pc:docMk/>
            <pc:sldMk cId="1909638311" sldId="262"/>
            <ac:spMk id="3" creationId="{A58184BD-88F1-BA02-40C1-D8403D0EEC0D}"/>
          </ac:spMkLst>
        </pc:spChg>
      </pc:sldChg>
      <pc:sldChg chg="modSp mod">
        <pc:chgData name="Alfred Smith" userId="3c60a3631c0db8ad" providerId="LiveId" clId="{E64BDCE9-FFFC-4C90-BA52-E33E7C67408F}" dt="2025-05-29T10:01:39.294" v="10" actId="404"/>
        <pc:sldMkLst>
          <pc:docMk/>
          <pc:sldMk cId="641208035" sldId="263"/>
        </pc:sldMkLst>
        <pc:spChg chg="mod">
          <ac:chgData name="Alfred Smith" userId="3c60a3631c0db8ad" providerId="LiveId" clId="{E64BDCE9-FFFC-4C90-BA52-E33E7C67408F}" dt="2025-05-29T10:01:39.294" v="10" actId="404"/>
          <ac:spMkLst>
            <pc:docMk/>
            <pc:sldMk cId="641208035" sldId="263"/>
            <ac:spMk id="3" creationId="{A58184BD-88F1-BA02-40C1-D8403D0EEC0D}"/>
          </ac:spMkLst>
        </pc:spChg>
      </pc:sldChg>
      <pc:sldChg chg="modSp mod">
        <pc:chgData name="Alfred Smith" userId="3c60a3631c0db8ad" providerId="LiveId" clId="{E64BDCE9-FFFC-4C90-BA52-E33E7C67408F}" dt="2025-05-29T10:02:01.562" v="12"/>
        <pc:sldMkLst>
          <pc:docMk/>
          <pc:sldMk cId="4044745628" sldId="264"/>
        </pc:sldMkLst>
        <pc:spChg chg="mod">
          <ac:chgData name="Alfred Smith" userId="3c60a3631c0db8ad" providerId="LiveId" clId="{E64BDCE9-FFFC-4C90-BA52-E33E7C67408F}" dt="2025-05-29T10:02:01.562" v="12"/>
          <ac:spMkLst>
            <pc:docMk/>
            <pc:sldMk cId="4044745628" sldId="264"/>
            <ac:spMk id="3" creationId="{A58184BD-88F1-BA02-40C1-D8403D0EEC0D}"/>
          </ac:spMkLst>
        </pc:spChg>
      </pc:sldChg>
      <pc:sldChg chg="modSp mod">
        <pc:chgData name="Alfred Smith" userId="3c60a3631c0db8ad" providerId="LiveId" clId="{E64BDCE9-FFFC-4C90-BA52-E33E7C67408F}" dt="2025-05-29T10:02:19.345" v="14"/>
        <pc:sldMkLst>
          <pc:docMk/>
          <pc:sldMk cId="978260341" sldId="265"/>
        </pc:sldMkLst>
        <pc:spChg chg="mod">
          <ac:chgData name="Alfred Smith" userId="3c60a3631c0db8ad" providerId="LiveId" clId="{E64BDCE9-FFFC-4C90-BA52-E33E7C67408F}" dt="2025-05-29T10:02:19.345" v="14"/>
          <ac:spMkLst>
            <pc:docMk/>
            <pc:sldMk cId="978260341" sldId="265"/>
            <ac:spMk id="3" creationId="{A58184BD-88F1-BA02-40C1-D8403D0EEC0D}"/>
          </ac:spMkLst>
        </pc:spChg>
      </pc:sldChg>
      <pc:sldChg chg="modSp mod">
        <pc:chgData name="Alfred Smith" userId="3c60a3631c0db8ad" providerId="LiveId" clId="{E64BDCE9-FFFC-4C90-BA52-E33E7C67408F}" dt="2025-05-29T10:02:43.252" v="16"/>
        <pc:sldMkLst>
          <pc:docMk/>
          <pc:sldMk cId="3575870363" sldId="266"/>
        </pc:sldMkLst>
        <pc:spChg chg="mod">
          <ac:chgData name="Alfred Smith" userId="3c60a3631c0db8ad" providerId="LiveId" clId="{E64BDCE9-FFFC-4C90-BA52-E33E7C67408F}" dt="2025-05-29T10:02:43.252" v="16"/>
          <ac:spMkLst>
            <pc:docMk/>
            <pc:sldMk cId="3575870363" sldId="266"/>
            <ac:spMk id="3" creationId="{A58184BD-88F1-BA02-40C1-D8403D0EEC0D}"/>
          </ac:spMkLst>
        </pc:spChg>
      </pc:sldChg>
      <pc:sldChg chg="modSp mod">
        <pc:chgData name="Alfred Smith" userId="3c60a3631c0db8ad" providerId="LiveId" clId="{E64BDCE9-FFFC-4C90-BA52-E33E7C67408F}" dt="2025-05-29T10:03:02.071" v="19"/>
        <pc:sldMkLst>
          <pc:docMk/>
          <pc:sldMk cId="4017137865" sldId="267"/>
        </pc:sldMkLst>
        <pc:spChg chg="mod">
          <ac:chgData name="Alfred Smith" userId="3c60a3631c0db8ad" providerId="LiveId" clId="{E64BDCE9-FFFC-4C90-BA52-E33E7C67408F}" dt="2025-05-29T10:03:02.071" v="19"/>
          <ac:spMkLst>
            <pc:docMk/>
            <pc:sldMk cId="4017137865" sldId="267"/>
            <ac:spMk id="3" creationId="{A58184BD-88F1-BA02-40C1-D8403D0EEC0D}"/>
          </ac:spMkLst>
        </pc:spChg>
      </pc:sldChg>
      <pc:sldChg chg="modSp mod">
        <pc:chgData name="Alfred Smith" userId="3c60a3631c0db8ad" providerId="LiveId" clId="{E64BDCE9-FFFC-4C90-BA52-E33E7C67408F}" dt="2025-05-29T10:03:18.528" v="21"/>
        <pc:sldMkLst>
          <pc:docMk/>
          <pc:sldMk cId="3137811553" sldId="268"/>
        </pc:sldMkLst>
        <pc:spChg chg="mod">
          <ac:chgData name="Alfred Smith" userId="3c60a3631c0db8ad" providerId="LiveId" clId="{E64BDCE9-FFFC-4C90-BA52-E33E7C67408F}" dt="2025-05-29T10:03:18.528" v="21"/>
          <ac:spMkLst>
            <pc:docMk/>
            <pc:sldMk cId="3137811553" sldId="268"/>
            <ac:spMk id="3" creationId="{A58184BD-88F1-BA02-40C1-D8403D0EEC0D}"/>
          </ac:spMkLst>
        </pc:spChg>
      </pc:sldChg>
      <pc:sldChg chg="modSp mod">
        <pc:chgData name="Alfred Smith" userId="3c60a3631c0db8ad" providerId="LiveId" clId="{E64BDCE9-FFFC-4C90-BA52-E33E7C67408F}" dt="2025-05-29T10:03:35.239" v="24"/>
        <pc:sldMkLst>
          <pc:docMk/>
          <pc:sldMk cId="100491716" sldId="269"/>
        </pc:sldMkLst>
        <pc:spChg chg="mod">
          <ac:chgData name="Alfred Smith" userId="3c60a3631c0db8ad" providerId="LiveId" clId="{E64BDCE9-FFFC-4C90-BA52-E33E7C67408F}" dt="2025-05-29T10:03:35.239" v="24"/>
          <ac:spMkLst>
            <pc:docMk/>
            <pc:sldMk cId="100491716" sldId="269"/>
            <ac:spMk id="3" creationId="{A58184BD-88F1-BA02-40C1-D8403D0EEC0D}"/>
          </ac:spMkLst>
        </pc:spChg>
      </pc:sldChg>
      <pc:sldChg chg="modSp">
        <pc:chgData name="Alfred Smith" userId="3c60a3631c0db8ad" providerId="LiveId" clId="{E64BDCE9-FFFC-4C90-BA52-E33E7C67408F}" dt="2025-05-29T09:59:15.994" v="2"/>
        <pc:sldMkLst>
          <pc:docMk/>
          <pc:sldMk cId="939110669" sldId="271"/>
        </pc:sldMkLst>
        <pc:spChg chg="mod">
          <ac:chgData name="Alfred Smith" userId="3c60a3631c0db8ad" providerId="LiveId" clId="{E64BDCE9-FFFC-4C90-BA52-E33E7C67408F}" dt="2025-05-29T09:59:15.994" v="2"/>
          <ac:spMkLst>
            <pc:docMk/>
            <pc:sldMk cId="939110669" sldId="271"/>
            <ac:spMk id="3" creationId="{FFEE1202-4713-52EB-EBE1-E2A981E5427D}"/>
          </ac:spMkLst>
        </pc:spChg>
      </pc:sldChg>
      <pc:sldChg chg="modSp">
        <pc:chgData name="Alfred Smith" userId="3c60a3631c0db8ad" providerId="LiveId" clId="{E64BDCE9-FFFC-4C90-BA52-E33E7C67408F}" dt="2025-05-29T09:59:15.994" v="2"/>
        <pc:sldMkLst>
          <pc:docMk/>
          <pc:sldMk cId="4024569785" sldId="272"/>
        </pc:sldMkLst>
        <pc:spChg chg="mod">
          <ac:chgData name="Alfred Smith" userId="3c60a3631c0db8ad" providerId="LiveId" clId="{E64BDCE9-FFFC-4C90-BA52-E33E7C67408F}" dt="2025-05-29T09:59:15.994" v="2"/>
          <ac:spMkLst>
            <pc:docMk/>
            <pc:sldMk cId="4024569785" sldId="272"/>
            <ac:spMk id="4" creationId="{C9E720D6-D17A-5C11-B6C8-ABEBC5507CA1}"/>
          </ac:spMkLst>
        </pc:spChg>
      </pc:sldChg>
      <pc:sldChg chg="modSp">
        <pc:chgData name="Alfred Smith" userId="3c60a3631c0db8ad" providerId="LiveId" clId="{E64BDCE9-FFFC-4C90-BA52-E33E7C67408F}" dt="2025-05-29T09:59:15.994" v="2"/>
        <pc:sldMkLst>
          <pc:docMk/>
          <pc:sldMk cId="487179600" sldId="273"/>
        </pc:sldMkLst>
        <pc:spChg chg="mod">
          <ac:chgData name="Alfred Smith" userId="3c60a3631c0db8ad" providerId="LiveId" clId="{E64BDCE9-FFFC-4C90-BA52-E33E7C67408F}" dt="2025-05-29T09:59:15.994" v="2"/>
          <ac:spMkLst>
            <pc:docMk/>
            <pc:sldMk cId="487179600" sldId="273"/>
            <ac:spMk id="4" creationId="{0A7BBC7A-A6B5-C5B1-FC91-AB3886C936CC}"/>
          </ac:spMkLst>
        </pc:spChg>
      </pc:sldChg>
      <pc:sldChg chg="modSp">
        <pc:chgData name="Alfred Smith" userId="3c60a3631c0db8ad" providerId="LiveId" clId="{E64BDCE9-FFFC-4C90-BA52-E33E7C67408F}" dt="2025-05-29T09:59:15.994" v="2"/>
        <pc:sldMkLst>
          <pc:docMk/>
          <pc:sldMk cId="2168401200" sldId="274"/>
        </pc:sldMkLst>
        <pc:spChg chg="mod">
          <ac:chgData name="Alfred Smith" userId="3c60a3631c0db8ad" providerId="LiveId" clId="{E64BDCE9-FFFC-4C90-BA52-E33E7C67408F}" dt="2025-05-29T09:59:15.994" v="2"/>
          <ac:spMkLst>
            <pc:docMk/>
            <pc:sldMk cId="2168401200" sldId="274"/>
            <ac:spMk id="4" creationId="{5BC7E9AA-79E9-BADF-3D3A-AA5D81FE13D5}"/>
          </ac:spMkLst>
        </pc:spChg>
      </pc:sldChg>
      <pc:sldChg chg="modSp">
        <pc:chgData name="Alfred Smith" userId="3c60a3631c0db8ad" providerId="LiveId" clId="{E64BDCE9-FFFC-4C90-BA52-E33E7C67408F}" dt="2025-05-29T09:59:15.994" v="2"/>
        <pc:sldMkLst>
          <pc:docMk/>
          <pc:sldMk cId="2996969115" sldId="275"/>
        </pc:sldMkLst>
        <pc:spChg chg="mod">
          <ac:chgData name="Alfred Smith" userId="3c60a3631c0db8ad" providerId="LiveId" clId="{E64BDCE9-FFFC-4C90-BA52-E33E7C67408F}" dt="2025-05-29T09:59:15.994" v="2"/>
          <ac:spMkLst>
            <pc:docMk/>
            <pc:sldMk cId="2996969115" sldId="275"/>
            <ac:spMk id="6" creationId="{CE12A07A-E81D-2DB2-9493-F22D40D6FD38}"/>
          </ac:spMkLst>
        </pc:spChg>
      </pc:sldChg>
      <pc:sldChg chg="modSp">
        <pc:chgData name="Alfred Smith" userId="3c60a3631c0db8ad" providerId="LiveId" clId="{E64BDCE9-FFFC-4C90-BA52-E33E7C67408F}" dt="2025-05-29T09:59:15.994" v="2"/>
        <pc:sldMkLst>
          <pc:docMk/>
          <pc:sldMk cId="2390376940" sldId="276"/>
        </pc:sldMkLst>
        <pc:spChg chg="mod">
          <ac:chgData name="Alfred Smith" userId="3c60a3631c0db8ad" providerId="LiveId" clId="{E64BDCE9-FFFC-4C90-BA52-E33E7C67408F}" dt="2025-05-29T09:59:15.994" v="2"/>
          <ac:spMkLst>
            <pc:docMk/>
            <pc:sldMk cId="2390376940" sldId="276"/>
            <ac:spMk id="4" creationId="{A7D174B1-5E6C-4BB6-6941-E8D2BAF0EA4B}"/>
          </ac:spMkLst>
        </pc:spChg>
      </pc:sldChg>
      <pc:sldChg chg="modSp">
        <pc:chgData name="Alfred Smith" userId="3c60a3631c0db8ad" providerId="LiveId" clId="{E64BDCE9-FFFC-4C90-BA52-E33E7C67408F}" dt="2025-05-29T09:59:15.994" v="2"/>
        <pc:sldMkLst>
          <pc:docMk/>
          <pc:sldMk cId="4265919077" sldId="277"/>
        </pc:sldMkLst>
        <pc:spChg chg="mod">
          <ac:chgData name="Alfred Smith" userId="3c60a3631c0db8ad" providerId="LiveId" clId="{E64BDCE9-FFFC-4C90-BA52-E33E7C67408F}" dt="2025-05-29T09:59:15.994" v="2"/>
          <ac:spMkLst>
            <pc:docMk/>
            <pc:sldMk cId="4265919077" sldId="277"/>
            <ac:spMk id="4" creationId="{C57C697B-8BBF-C3A7-ED75-1D3F33FEBF66}"/>
          </ac:spMkLst>
        </pc:spChg>
      </pc:sldChg>
      <pc:sldChg chg="modSp">
        <pc:chgData name="Alfred Smith" userId="3c60a3631c0db8ad" providerId="LiveId" clId="{E64BDCE9-FFFC-4C90-BA52-E33E7C67408F}" dt="2025-05-29T09:59:15.994" v="2"/>
        <pc:sldMkLst>
          <pc:docMk/>
          <pc:sldMk cId="210266664" sldId="278"/>
        </pc:sldMkLst>
        <pc:spChg chg="mod">
          <ac:chgData name="Alfred Smith" userId="3c60a3631c0db8ad" providerId="LiveId" clId="{E64BDCE9-FFFC-4C90-BA52-E33E7C67408F}" dt="2025-05-29T09:59:15.994" v="2"/>
          <ac:spMkLst>
            <pc:docMk/>
            <pc:sldMk cId="210266664" sldId="278"/>
            <ac:spMk id="4" creationId="{0F6C4467-2471-2E38-0909-85C53E2FDA72}"/>
          </ac:spMkLst>
        </pc:spChg>
      </pc:sldChg>
      <pc:sldChg chg="modSp">
        <pc:chgData name="Alfred Smith" userId="3c60a3631c0db8ad" providerId="LiveId" clId="{E64BDCE9-FFFC-4C90-BA52-E33E7C67408F}" dt="2025-05-29T09:59:15.994" v="2"/>
        <pc:sldMkLst>
          <pc:docMk/>
          <pc:sldMk cId="888433145" sldId="279"/>
        </pc:sldMkLst>
        <pc:spChg chg="mod">
          <ac:chgData name="Alfred Smith" userId="3c60a3631c0db8ad" providerId="LiveId" clId="{E64BDCE9-FFFC-4C90-BA52-E33E7C67408F}" dt="2025-05-29T09:59:15.994" v="2"/>
          <ac:spMkLst>
            <pc:docMk/>
            <pc:sldMk cId="888433145" sldId="279"/>
            <ac:spMk id="4" creationId="{50F50393-05FB-AF70-7C03-C1E7488659FB}"/>
          </ac:spMkLst>
        </pc:spChg>
      </pc:sldChg>
      <pc:sldChg chg="modSp">
        <pc:chgData name="Alfred Smith" userId="3c60a3631c0db8ad" providerId="LiveId" clId="{E64BDCE9-FFFC-4C90-BA52-E33E7C67408F}" dt="2025-05-29T09:59:15.994" v="2"/>
        <pc:sldMkLst>
          <pc:docMk/>
          <pc:sldMk cId="791300187" sldId="280"/>
        </pc:sldMkLst>
        <pc:spChg chg="mod">
          <ac:chgData name="Alfred Smith" userId="3c60a3631c0db8ad" providerId="LiveId" clId="{E64BDCE9-FFFC-4C90-BA52-E33E7C67408F}" dt="2025-05-29T09:59:15.994" v="2"/>
          <ac:spMkLst>
            <pc:docMk/>
            <pc:sldMk cId="791300187" sldId="280"/>
            <ac:spMk id="4" creationId="{BD236BF3-7053-5844-57FE-8A2014051496}"/>
          </ac:spMkLst>
        </pc:spChg>
      </pc:sldChg>
      <pc:sldChg chg="modSp mod">
        <pc:chgData name="Alfred Smith" userId="3c60a3631c0db8ad" providerId="LiveId" clId="{E64BDCE9-FFFC-4C90-BA52-E33E7C67408F}" dt="2025-05-29T10:03:53.657" v="26"/>
        <pc:sldMkLst>
          <pc:docMk/>
          <pc:sldMk cId="1922139011" sldId="281"/>
        </pc:sldMkLst>
        <pc:spChg chg="mod">
          <ac:chgData name="Alfred Smith" userId="3c60a3631c0db8ad" providerId="LiveId" clId="{E64BDCE9-FFFC-4C90-BA52-E33E7C67408F}" dt="2025-05-29T10:03:53.657" v="26"/>
          <ac:spMkLst>
            <pc:docMk/>
            <pc:sldMk cId="1922139011" sldId="281"/>
            <ac:spMk id="3" creationId="{A58184BD-88F1-BA02-40C1-D8403D0EEC0D}"/>
          </ac:spMkLst>
        </pc:spChg>
      </pc:sldChg>
      <pc:sldChg chg="modSp">
        <pc:chgData name="Alfred Smith" userId="3c60a3631c0db8ad" providerId="LiveId" clId="{E64BDCE9-FFFC-4C90-BA52-E33E7C67408F}" dt="2025-05-29T09:59:15.994" v="2"/>
        <pc:sldMkLst>
          <pc:docMk/>
          <pc:sldMk cId="1126511635" sldId="282"/>
        </pc:sldMkLst>
        <pc:spChg chg="mod">
          <ac:chgData name="Alfred Smith" userId="3c60a3631c0db8ad" providerId="LiveId" clId="{E64BDCE9-FFFC-4C90-BA52-E33E7C67408F}" dt="2025-05-29T09:59:15.994" v="2"/>
          <ac:spMkLst>
            <pc:docMk/>
            <pc:sldMk cId="1126511635" sldId="282"/>
            <ac:spMk id="3" creationId="{E1D6A55B-2964-C544-2257-EC831841CBBE}"/>
          </ac:spMkLst>
        </pc:spChg>
      </pc:sldChg>
    </pc:docChg>
  </pc:docChgLst>
  <pc:docChgLst>
    <pc:chgData name="Leonie Smith" userId="fed1330f33f5650e" providerId="LiveId" clId="{B02B52C0-C01E-4B4D-B14E-55CBE7FBB819}"/>
    <pc:docChg chg="custSel modSld">
      <pc:chgData name="Leonie Smith" userId="fed1330f33f5650e" providerId="LiveId" clId="{B02B52C0-C01E-4B4D-B14E-55CBE7FBB819}" dt="2023-07-10T10:08:50.080" v="75"/>
      <pc:docMkLst>
        <pc:docMk/>
      </pc:docMkLst>
      <pc:sldChg chg="addSp modSp modNotesTx">
        <pc:chgData name="Leonie Smith" userId="fed1330f33f5650e" providerId="LiveId" clId="{B02B52C0-C01E-4B4D-B14E-55CBE7FBB819}" dt="2023-05-22T06:32:46.753" v="70" actId="5793"/>
        <pc:sldMkLst>
          <pc:docMk/>
          <pc:sldMk cId="1499918570" sldId="257"/>
        </pc:sldMkLst>
      </pc:sldChg>
      <pc:sldChg chg="modSp mod">
        <pc:chgData name="Leonie Smith" userId="fed1330f33f5650e" providerId="LiveId" clId="{B02B52C0-C01E-4B4D-B14E-55CBE7FBB819}" dt="2023-07-10T10:08:28.252" v="73" actId="1076"/>
        <pc:sldMkLst>
          <pc:docMk/>
          <pc:sldMk cId="3788111665" sldId="258"/>
        </pc:sldMkLst>
      </pc:sldChg>
      <pc:sldChg chg="addSp modSp mod">
        <pc:chgData name="Leonie Smith" userId="fed1330f33f5650e" providerId="LiveId" clId="{B02B52C0-C01E-4B4D-B14E-55CBE7FBB819}" dt="2023-05-18T08:01:13.719" v="5"/>
        <pc:sldMkLst>
          <pc:docMk/>
          <pc:sldMk cId="2346136586" sldId="260"/>
        </pc:sldMkLst>
      </pc:sldChg>
      <pc:sldChg chg="addSp delSp modSp mod modTransition modAnim">
        <pc:chgData name="Leonie Smith" userId="fed1330f33f5650e" providerId="LiveId" clId="{B02B52C0-C01E-4B4D-B14E-55CBE7FBB819}" dt="2023-05-18T08:04:28.632" v="21"/>
        <pc:sldMkLst>
          <pc:docMk/>
          <pc:sldMk cId="4037329247" sldId="261"/>
        </pc:sldMkLst>
      </pc:sldChg>
      <pc:sldChg chg="addSp delSp modSp mod modTransition modAnim">
        <pc:chgData name="Leonie Smith" userId="fed1330f33f5650e" providerId="LiveId" clId="{B02B52C0-C01E-4B4D-B14E-55CBE7FBB819}" dt="2023-05-18T08:06:45.318" v="28"/>
        <pc:sldMkLst>
          <pc:docMk/>
          <pc:sldMk cId="1909638311" sldId="262"/>
        </pc:sldMkLst>
      </pc:sldChg>
      <pc:sldChg chg="addSp delSp modSp mod modTransition modAnim">
        <pc:chgData name="Leonie Smith" userId="fed1330f33f5650e" providerId="LiveId" clId="{B02B52C0-C01E-4B4D-B14E-55CBE7FBB819}" dt="2023-05-18T08:10:15.121" v="41"/>
        <pc:sldMkLst>
          <pc:docMk/>
          <pc:sldMk cId="641208035" sldId="263"/>
        </pc:sldMkLst>
      </pc:sldChg>
      <pc:sldChg chg="addSp delSp modSp mod modTransition modAnim">
        <pc:chgData name="Leonie Smith" userId="fed1330f33f5650e" providerId="LiveId" clId="{B02B52C0-C01E-4B4D-B14E-55CBE7FBB819}" dt="2023-05-18T08:25:33.606" v="66"/>
        <pc:sldMkLst>
          <pc:docMk/>
          <pc:sldMk cId="4044745628" sldId="264"/>
        </pc:sldMkLst>
      </pc:sldChg>
      <pc:sldChg chg="addSp modSp">
        <pc:chgData name="Leonie Smith" userId="fed1330f33f5650e" providerId="LiveId" clId="{B02B52C0-C01E-4B4D-B14E-55CBE7FBB819}" dt="2023-05-18T08:13:26.203" v="43"/>
        <pc:sldMkLst>
          <pc:docMk/>
          <pc:sldMk cId="978260341" sldId="265"/>
        </pc:sldMkLst>
      </pc:sldChg>
      <pc:sldChg chg="addSp delSp modSp mod modTransition modAnim">
        <pc:chgData name="Leonie Smith" userId="fed1330f33f5650e" providerId="LiveId" clId="{B02B52C0-C01E-4B4D-B14E-55CBE7FBB819}" dt="2023-05-18T08:15:15.123" v="47"/>
        <pc:sldMkLst>
          <pc:docMk/>
          <pc:sldMk cId="3575870363" sldId="266"/>
        </pc:sldMkLst>
      </pc:sldChg>
      <pc:sldChg chg="addSp delSp modSp mod modTransition modAnim">
        <pc:chgData name="Leonie Smith" userId="fed1330f33f5650e" providerId="LiveId" clId="{B02B52C0-C01E-4B4D-B14E-55CBE7FBB819}" dt="2023-05-18T08:17:54.337" v="57"/>
        <pc:sldMkLst>
          <pc:docMk/>
          <pc:sldMk cId="4017137865" sldId="267"/>
        </pc:sldMkLst>
      </pc:sldChg>
      <pc:sldChg chg="addSp delSp modSp mod modTransition modAnim">
        <pc:chgData name="Leonie Smith" userId="fed1330f33f5650e" providerId="LiveId" clId="{B02B52C0-C01E-4B4D-B14E-55CBE7FBB819}" dt="2023-05-18T08:20:46.881" v="61"/>
        <pc:sldMkLst>
          <pc:docMk/>
          <pc:sldMk cId="3137811553" sldId="268"/>
        </pc:sldMkLst>
      </pc:sldChg>
      <pc:sldChg chg="addSp modSp">
        <pc:chgData name="Leonie Smith" userId="fed1330f33f5650e" providerId="LiveId" clId="{B02B52C0-C01E-4B4D-B14E-55CBE7FBB819}" dt="2023-05-18T08:21:49.840" v="62"/>
        <pc:sldMkLst>
          <pc:docMk/>
          <pc:sldMk cId="100491716" sldId="269"/>
        </pc:sldMkLst>
      </pc:sldChg>
      <pc:sldChg chg="addSp delSp modSp mod">
        <pc:chgData name="Leonie Smith" userId="fed1330f33f5650e" providerId="LiveId" clId="{B02B52C0-C01E-4B4D-B14E-55CBE7FBB819}" dt="2023-07-10T10:08:50.080" v="75"/>
        <pc:sldMkLst>
          <pc:docMk/>
          <pc:sldMk cId="939110669" sldId="271"/>
        </pc:sldMkLst>
      </pc:sldChg>
      <pc:sldChg chg="addSp modSp">
        <pc:chgData name="Leonie Smith" userId="fed1330f33f5650e" providerId="LiveId" clId="{B02B52C0-C01E-4B4D-B14E-55CBE7FBB819}" dt="2023-05-18T08:22:42.592" v="63"/>
        <pc:sldMkLst>
          <pc:docMk/>
          <pc:sldMk cId="1922139011" sldId="281"/>
        </pc:sldMkLst>
      </pc:sldChg>
    </pc:docChg>
  </pc:docChgLst>
  <pc:docChgLst>
    <pc:chgData name="Leonie Smith" userId="fed1330f33f5650e" providerId="LiveId" clId="{5E34F1A1-BA31-4D0B-9808-6F2E0A481D06}"/>
    <pc:docChg chg="modSld">
      <pc:chgData name="Leonie Smith" userId="fed1330f33f5650e" providerId="LiveId" clId="{5E34F1A1-BA31-4D0B-9808-6F2E0A481D06}" dt="2024-03-14T07:06:16.873" v="46" actId="20577"/>
      <pc:docMkLst>
        <pc:docMk/>
      </pc:docMkLst>
      <pc:sldChg chg="addSp delSp modSp mod modTransition modAnim modNotesTx">
        <pc:chgData name="Leonie Smith" userId="fed1330f33f5650e" providerId="LiveId" clId="{5E34F1A1-BA31-4D0B-9808-6F2E0A481D06}" dt="2024-03-14T07:06:16.873" v="46" actId="20577"/>
        <pc:sldMkLst>
          <pc:docMk/>
          <pc:sldMk cId="1499918570" sldId="257"/>
        </pc:sldMkLst>
      </pc:sldChg>
      <pc:sldChg chg="addSp delSp modSp mod modTransition modAnim">
        <pc:chgData name="Leonie Smith" userId="fed1330f33f5650e" providerId="LiveId" clId="{5E34F1A1-BA31-4D0B-9808-6F2E0A481D06}" dt="2024-03-06T02:38:42.253" v="5"/>
        <pc:sldMkLst>
          <pc:docMk/>
          <pc:sldMk cId="2346136586" sldId="260"/>
        </pc:sldMkLst>
      </pc:sldChg>
      <pc:sldChg chg="addSp delSp modSp mod modTransition modAnim">
        <pc:chgData name="Leonie Smith" userId="fed1330f33f5650e" providerId="LiveId" clId="{5E34F1A1-BA31-4D0B-9808-6F2E0A481D06}" dt="2024-03-06T02:39:00.174" v="8"/>
        <pc:sldMkLst>
          <pc:docMk/>
          <pc:sldMk cId="4037329247" sldId="261"/>
        </pc:sldMkLst>
      </pc:sldChg>
      <pc:sldChg chg="addSp delSp modSp mod modTransition modAnim">
        <pc:chgData name="Leonie Smith" userId="fed1330f33f5650e" providerId="LiveId" clId="{5E34F1A1-BA31-4D0B-9808-6F2E0A481D06}" dt="2024-03-06T02:39:30.208" v="11"/>
        <pc:sldMkLst>
          <pc:docMk/>
          <pc:sldMk cId="1909638311" sldId="262"/>
        </pc:sldMkLst>
      </pc:sldChg>
      <pc:sldChg chg="addSp delSp modSp mod modTransition modAnim">
        <pc:chgData name="Leonie Smith" userId="fed1330f33f5650e" providerId="LiveId" clId="{5E34F1A1-BA31-4D0B-9808-6F2E0A481D06}" dt="2024-03-06T02:39:50.211" v="14"/>
        <pc:sldMkLst>
          <pc:docMk/>
          <pc:sldMk cId="641208035" sldId="263"/>
        </pc:sldMkLst>
      </pc:sldChg>
      <pc:sldChg chg="addSp delSp modSp mod modTransition modAnim">
        <pc:chgData name="Leonie Smith" userId="fed1330f33f5650e" providerId="LiveId" clId="{5E34F1A1-BA31-4D0B-9808-6F2E0A481D06}" dt="2024-03-06T02:40:16.188" v="17"/>
        <pc:sldMkLst>
          <pc:docMk/>
          <pc:sldMk cId="4044745628" sldId="264"/>
        </pc:sldMkLst>
      </pc:sldChg>
      <pc:sldChg chg="addSp delSp modSp mod modTransition modAnim">
        <pc:chgData name="Leonie Smith" userId="fed1330f33f5650e" providerId="LiveId" clId="{5E34F1A1-BA31-4D0B-9808-6F2E0A481D06}" dt="2024-03-06T02:40:34.707" v="20"/>
        <pc:sldMkLst>
          <pc:docMk/>
          <pc:sldMk cId="978260341" sldId="265"/>
        </pc:sldMkLst>
      </pc:sldChg>
      <pc:sldChg chg="addSp delSp modSp mod modTransition modAnim">
        <pc:chgData name="Leonie Smith" userId="fed1330f33f5650e" providerId="LiveId" clId="{5E34F1A1-BA31-4D0B-9808-6F2E0A481D06}" dt="2024-03-06T02:41:18.348" v="26"/>
        <pc:sldMkLst>
          <pc:docMk/>
          <pc:sldMk cId="3575870363" sldId="266"/>
        </pc:sldMkLst>
      </pc:sldChg>
      <pc:sldChg chg="addSp delSp modSp mod modTransition modAnim">
        <pc:chgData name="Leonie Smith" userId="fed1330f33f5650e" providerId="LiveId" clId="{5E34F1A1-BA31-4D0B-9808-6F2E0A481D06}" dt="2024-03-06T02:41:42.904" v="29"/>
        <pc:sldMkLst>
          <pc:docMk/>
          <pc:sldMk cId="4017137865" sldId="267"/>
        </pc:sldMkLst>
      </pc:sldChg>
      <pc:sldChg chg="addSp delSp modSp mod modTransition modAnim">
        <pc:chgData name="Leonie Smith" userId="fed1330f33f5650e" providerId="LiveId" clId="{5E34F1A1-BA31-4D0B-9808-6F2E0A481D06}" dt="2024-03-06T02:42:23.182" v="35"/>
        <pc:sldMkLst>
          <pc:docMk/>
          <pc:sldMk cId="3137811553" sldId="268"/>
        </pc:sldMkLst>
      </pc:sldChg>
      <pc:sldChg chg="addSp delSp modSp mod modTransition modAnim">
        <pc:chgData name="Leonie Smith" userId="fed1330f33f5650e" providerId="LiveId" clId="{5E34F1A1-BA31-4D0B-9808-6F2E0A481D06}" dt="2024-03-06T02:42:46.281" v="38"/>
        <pc:sldMkLst>
          <pc:docMk/>
          <pc:sldMk cId="100491716" sldId="269"/>
        </pc:sldMkLst>
      </pc:sldChg>
      <pc:sldChg chg="addSp delSp modSp mod modTransition modAnim">
        <pc:chgData name="Leonie Smith" userId="fed1330f33f5650e" providerId="LiveId" clId="{5E34F1A1-BA31-4D0B-9808-6F2E0A481D06}" dt="2024-03-06T02:43:05.614" v="41"/>
        <pc:sldMkLst>
          <pc:docMk/>
          <pc:sldMk cId="1922139011"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56-3</a:t>
            </a:r>
          </a:p>
        </p:txBody>
      </p:sp>
      <p:pic>
        <p:nvPicPr>
          <p:cNvPr id="6" name="Audio 5">
            <a:hlinkClick r:id="" action="ppaction://media"/>
            <a:extLst>
              <a:ext uri="{FF2B5EF4-FFF2-40B4-BE49-F238E27FC236}">
                <a16:creationId xmlns:a16="http://schemas.microsoft.com/office/drawing/2014/main" id="{F710BBE0-655B-9B5B-1B03-403EEEF8E1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4B70B6B5-21AC-ED91-2970-DFCFAEA6B14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26"/>
    </mc:Choice>
    <mc:Fallback xmlns="">
      <p:transition spd="slow" advTm="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BE9995-8EC8-A537-4E8A-528C1A213AE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BC7E9AA-79E9-BADF-3D3A-AA5D81FE13D5}"/>
              </a:ext>
            </a:extLst>
          </p:cNvPr>
          <p:cNvSpPr txBox="1"/>
          <p:nvPr/>
        </p:nvSpPr>
        <p:spPr>
          <a:xfrm>
            <a:off x="720003" y="58055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4ཡུལ་མི་རྣམས་ཀྱིས་དུག་སྦྲུལ་དེ་ཁོང་གི་ཕྱག་ནས་མར་དཔྱངས་ཡོད་པ་མཐོང་སྟེ་ཕན་ཚུན་ན༌རེ། མི་འདི་ནི་ལག་དམར་ཞིག་ཡིན་པར་གདོན་མི་ཟ༌སྟེ། ཁོ་རང་རྒྱ་མཚོ་ལས་ཐར་ནའང་བདེན་ལུགས་ཀྱིས་ཁོ་རང་གསོན་དུ་མི་འཇུག་ཅེས་སྨྲས་སོ།།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the islanders saw the creature hanging from his hand, they said to one another, “Surely this man is a murderer. Although he was saved from the sea, </a:t>
            </a:r>
            <a:r>
              <a:rPr lang="en-US" sz="4400">
                <a:solidFill>
                  <a:srgbClr val="777A7B"/>
                </a:solidFill>
                <a:latin typeface="Arial" panose="020B0604020202020204" pitchFamily="34" charset="0"/>
              </a:rPr>
              <a:t>Justice has </a:t>
            </a:r>
            <a:r>
              <a:rPr lang="en-US" sz="4400" dirty="0">
                <a:solidFill>
                  <a:srgbClr val="777A7B"/>
                </a:solidFill>
                <a:latin typeface="Arial" panose="020B0604020202020204" pitchFamily="34" charset="0"/>
              </a:rPr>
              <a:t>not allowed him to live.” </a:t>
            </a:r>
            <a:endParaRPr lang="en-IN" dirty="0"/>
          </a:p>
        </p:txBody>
      </p:sp>
      <p:pic>
        <p:nvPicPr>
          <p:cNvPr id="6" name="Audio 5">
            <a:hlinkClick r:id="" action="ppaction://media"/>
            <a:extLst>
              <a:ext uri="{FF2B5EF4-FFF2-40B4-BE49-F238E27FC236}">
                <a16:creationId xmlns:a16="http://schemas.microsoft.com/office/drawing/2014/main" id="{B924E201-2C56-3769-D3E9-322FA4FE84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9D646E3-2586-E7D8-3428-CADEB34C1A5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12A07A-E81D-2DB2-9493-F22D40D6FD3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5འོན༌ཀྱང༌། ཕོལ་ལོལ་གྱིས་དུག་སྦྲུལ་དེ་མེའི་ནང་དུ་གཡུགས་ཤིང་རང་ལ་གནོད་པ་ཅི་ཡང་མ་བྱུང༌བ་རེད།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5But Paul shook the creature off into the fire and suffered no ill effects. </a:t>
            </a:r>
            <a:endParaRPr lang="en-IN" dirty="0"/>
          </a:p>
        </p:txBody>
      </p:sp>
      <p:pic>
        <p:nvPicPr>
          <p:cNvPr id="6" name="Audio 5">
            <a:hlinkClick r:id="" action="ppaction://media"/>
            <a:extLst>
              <a:ext uri="{FF2B5EF4-FFF2-40B4-BE49-F238E27FC236}">
                <a16:creationId xmlns:a16="http://schemas.microsoft.com/office/drawing/2014/main" id="{852D9685-E925-08EA-15ED-841B15EFF5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620"/>
    </mc:Choice>
    <mc:Fallback xmlns="">
      <p:transition spd="slow" advTm="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85547-131C-5AE0-A9F7-9FD95334DD62}"/>
              </a:ext>
            </a:extLst>
          </p:cNvPr>
          <p:cNvPicPr>
            <a:picLocks noChangeAspect="1"/>
          </p:cNvPicPr>
          <p:nvPr/>
        </p:nvPicPr>
        <p:blipFill>
          <a:blip r:embed="rId2"/>
          <a:stretch>
            <a:fillRect/>
          </a:stretch>
        </p:blipFill>
        <p:spPr>
          <a:xfrm>
            <a:off x="0" y="1"/>
            <a:ext cx="12278788" cy="6858000"/>
          </a:xfrm>
          <a:prstGeom prst="rect">
            <a:avLst/>
          </a:prstGeom>
        </p:spPr>
      </p:pic>
      <p:sp>
        <p:nvSpPr>
          <p:cNvPr id="4" name="TextBox 3">
            <a:extLst>
              <a:ext uri="{FF2B5EF4-FFF2-40B4-BE49-F238E27FC236}">
                <a16:creationId xmlns:a16="http://schemas.microsoft.com/office/drawing/2014/main" id="{A7D174B1-5E6C-4BB6-6941-E8D2BAF0EA4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6ཡུལ་མི་རྣམས་ཀྱིས་ཁོང་གི་ལུས་པོ་སྐྲངས༌པའམ། ཡང་ན་གློ་བུར་ས་ལ་འགྱེལ་ནས་འཆི་ངེས་པར་སྙམ༌ཞིང༌། ཡུན་རིང་ལ་བལྟས་ཀྱང་ཁོང་ལ་གནོད་པ་ཅི་ཡང་མེད་པ་མཐོང༌རྗེས། བློ་འགྱུར་ནས་ཁོང་ནི་ལྷ་ཞིག་རེད་ཅེས་སྨྲས་སོ།།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 islanders were expecting him to swell up or suddenly drop dead. But after waiting a long time and seeing nothing unusual happen to him, they changed their minds and said he was a god.</a:t>
            </a:r>
            <a:endParaRPr lang="en-IN" dirty="0"/>
          </a:p>
        </p:txBody>
      </p:sp>
      <p:pic>
        <p:nvPicPr>
          <p:cNvPr id="10" name="Audio 9">
            <a:hlinkClick r:id="" action="ppaction://media"/>
            <a:extLst>
              <a:ext uri="{FF2B5EF4-FFF2-40B4-BE49-F238E27FC236}">
                <a16:creationId xmlns:a16="http://schemas.microsoft.com/office/drawing/2014/main" id="{0ABBF6C1-BFF1-924A-5EBD-EFB0E29A77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286"/>
    </mc:Choice>
    <mc:Fallback xmlns="">
      <p:transition spd="slow" advTm="1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CAF90F-CBB9-2E5A-DE89-14400E3E0911}"/>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7C697B-8BBF-C3A7-ED75-1D3F33FEBF6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7གནས་དེ་དང་ཐག་མི་རིང་བའི་སར། གླིང་ཕྲན་འདིའི་འགོ་དཔོན་ཕུབ་ལེ་ཨོ་བྱ་བའི་ས་ཞིང་ཞིག་ཡོད༌ཅིང༌། ཁོས་ངེད་ཅག་བསུས་ཏེ་ཉིན་གསུམ་ལ་སྣེ་ལེན་གཟབ་རྒྱས་བྱས།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7Nearby stood an estate belonging to Publius, the chief official of the island. He welcomed us and entertained us hospitably for three days.</a:t>
            </a:r>
            <a:endParaRPr lang="en-IN" dirty="0"/>
          </a:p>
        </p:txBody>
      </p:sp>
      <p:pic>
        <p:nvPicPr>
          <p:cNvPr id="6" name="Audio 5">
            <a:hlinkClick r:id="" action="ppaction://media"/>
            <a:extLst>
              <a:ext uri="{FF2B5EF4-FFF2-40B4-BE49-F238E27FC236}">
                <a16:creationId xmlns:a16="http://schemas.microsoft.com/office/drawing/2014/main" id="{04C453DB-EAFB-4F0F-8273-5E9A9E687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751"/>
    </mc:Choice>
    <mc:Fallback xmlns="">
      <p:transition spd="slow" advTm="1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381334-070D-97BA-CB44-0FF97D1C1672}"/>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F6C4467-2471-2E38-0909-85C53E2FDA7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8དུས༌དེར། ཕུབ་ལེ་ཨོ་ཡི་ཕ་ལ་ཚ་ནད་དང་བཤལ་ནད་བྱུང་སྟེ་ཉལ་ཡོད༌པས། ཕོལ་ལོལ་ཁྱིམ་ནང་དུ་ཕེབས་ནས་དཀོན་མཆོག་ལ་གསོལ་བ་བཏབ༌ཅིང༌། ཁོའི་ལུས་ལ་ཕྱག་ཟུང་བཞག་སྟེ་ནད་གསོས་སོ།།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 father of Publius was sick in bed, suffering from fever and dysentery. Paul went in to see him, and after praying and placing his hands on him, he healed the man. </a:t>
            </a:r>
            <a:endParaRPr lang="en-IN" dirty="0"/>
          </a:p>
        </p:txBody>
      </p:sp>
      <p:pic>
        <p:nvPicPr>
          <p:cNvPr id="10" name="Audio 9">
            <a:hlinkClick r:id="" action="ppaction://media"/>
            <a:extLst>
              <a:ext uri="{FF2B5EF4-FFF2-40B4-BE49-F238E27FC236}">
                <a16:creationId xmlns:a16="http://schemas.microsoft.com/office/drawing/2014/main" id="{3CFE6CE3-2E2A-7A16-EDF5-6BC134DBDC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707"/>
    </mc:Choice>
    <mc:Fallback xmlns="">
      <p:transition spd="slow" advTm="1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8607A-511B-5035-CE56-BF6B4885E6F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FEE1202-4713-52EB-EBE1-E2A981E5427D}"/>
              </a:ext>
            </a:extLst>
          </p:cNvPr>
          <p:cNvSpPr txBox="1"/>
          <p:nvPr/>
        </p:nvSpPr>
        <p:spPr>
          <a:xfrm>
            <a:off x="0" y="3429000"/>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མཛད་འཕྲིན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Tree>
    <p:extLst>
      <p:ext uri="{BB962C8B-B14F-4D97-AF65-F5344CB8AC3E}">
        <p14:creationId xmlns:p14="http://schemas.microsoft.com/office/powerpoint/2010/main" val="939110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CEF1A-DAC7-5242-F75E-F42BFC1953AE}"/>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F50393-05FB-AF70-7C03-C1E7488659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9དེ་ནས་གླིང་ཕྲན་སྟེང་གི་ནད་པ་གཞན་རྣམས་ཀྱང་ཡོང་བ་དང་ནད་ལས་ཐར་བ་རེད།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9After this had happened, the rest of the sick on the island came and were cured as well.</a:t>
            </a:r>
            <a:endParaRPr lang="en-IN" dirty="0"/>
          </a:p>
        </p:txBody>
      </p:sp>
      <p:pic>
        <p:nvPicPr>
          <p:cNvPr id="6" name="Audio 5">
            <a:hlinkClick r:id="" action="ppaction://media"/>
            <a:extLst>
              <a:ext uri="{FF2B5EF4-FFF2-40B4-BE49-F238E27FC236}">
                <a16:creationId xmlns:a16="http://schemas.microsoft.com/office/drawing/2014/main" id="{0080DE4D-DB16-0E6A-A5AE-88CD9582FA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169"/>
    </mc:Choice>
    <mc:Fallback xmlns="">
      <p:transition spd="slow" advTm="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92D0A3-F62A-19C3-8A58-6BDC2FC63E1E}"/>
              </a:ext>
            </a:extLst>
          </p:cNvPr>
          <p:cNvPicPr>
            <a:picLocks noChangeAspect="1"/>
          </p:cNvPicPr>
          <p:nvPr/>
        </p:nvPicPr>
        <p:blipFill rotWithShape="1">
          <a:blip r:embed="rId2"/>
          <a:srcRect l="1865" r="745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D236BF3-7053-5844-57FE-8A2014051496}"/>
              </a:ext>
            </a:extLst>
          </p:cNvPr>
          <p:cNvSpPr txBox="1"/>
          <p:nvPr/>
        </p:nvSpPr>
        <p:spPr>
          <a:xfrm>
            <a:off x="9503394" y="2547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10མི་དེ་རྣམས་ཀྱིས་གང་ཅིའི་ཐད་ནས་ངེད་ཅག་ལ་གུས་པ་བྱས་ཤིང༌། གྲུ་གཟིངས་སྐྱོད་རན་པའི་དུས་སུའང་ངེད་ཅག་ལ་མཁོ་བ་ཐམས་ཅད་གྲུའི་ནང་དུ་བསྐྱལ་ཡོང༌ངོ༌།།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10The </a:t>
            </a:r>
            <a:r>
              <a:rPr lang="en-US" sz="4800" dirty="0">
                <a:solidFill>
                  <a:srgbClr val="777A7B"/>
                </a:solidFill>
                <a:latin typeface="Arial" panose="020B0604020202020204" pitchFamily="34" charset="0"/>
              </a:rPr>
              <a:t>islanders honored us in many ways and supplied our needs when we were ready to sail.</a:t>
            </a:r>
            <a:endParaRPr lang="en-IN" dirty="0"/>
          </a:p>
        </p:txBody>
      </p:sp>
      <p:pic>
        <p:nvPicPr>
          <p:cNvPr id="6" name="Audio 5">
            <a:hlinkClick r:id="" action="ppaction://media"/>
            <a:extLst>
              <a:ext uri="{FF2B5EF4-FFF2-40B4-BE49-F238E27FC236}">
                <a16:creationId xmlns:a16="http://schemas.microsoft.com/office/drawing/2014/main" id="{724D3E33-1DAF-E12B-9860-39C88B3B36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402"/>
    </mc:Choice>
    <mc:Fallback xmlns="">
      <p:transition spd="slow" advTm="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254DA-3338-559F-7A48-C50ECB2B923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D6A55B-2964-C544-2257-EC831841CBBE}"/>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a:p>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6600" b="1" cap="all" dirty="0">
                <a:solidFill>
                  <a:srgbClr val="121212"/>
                </a:solidFill>
                <a:latin typeface="ArialMT"/>
              </a:rPr>
              <a:t>མཛད་འཕྲིན 28</a:t>
            </a:r>
          </a:p>
          <a:p>
            <a:r>
              <a:rPr lang="bo-CN" sz="6600" b="1" dirty="0">
                <a:solidFill>
                  <a:srgbClr val="121212"/>
                </a:solidFill>
                <a:latin typeface="Arial" panose="020B0604020202020204" pitchFamily="34" charset="0"/>
              </a:rPr>
              <a:t>དུག་སྦྲུལ་ཞིག་པའུ་ལུའི་ཕྱག་ལ་འབྱར།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 Snakebite – Acts 28:1-10 </a:t>
            </a:r>
            <a:endParaRPr lang="en-IN" sz="6000" dirty="0"/>
          </a:p>
        </p:txBody>
      </p:sp>
      <p:pic>
        <p:nvPicPr>
          <p:cNvPr id="6" name="Audio 5">
            <a:hlinkClick r:id="" action="ppaction://media"/>
            <a:extLst>
              <a:ext uri="{FF2B5EF4-FFF2-40B4-BE49-F238E27FC236}">
                <a16:creationId xmlns:a16="http://schemas.microsoft.com/office/drawing/2014/main" id="{1FABC61F-6D8B-3091-74F6-9CB2580BC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371"/>
    </mc:Choice>
    <mc:Fallback xmlns="">
      <p:transition spd="slow" advTm="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873370-1366-7141-F71E-E26ED2A9B4C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306866C-2E84-1DB0-4501-075162E149E1}"/>
              </a:ext>
            </a:extLst>
          </p:cNvPr>
          <p:cNvSpPr txBox="1"/>
          <p:nvPr/>
        </p:nvSpPr>
        <p:spPr>
          <a:xfrm>
            <a:off x="171450" y="2466975"/>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མཛད་འཕྲིན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
        <p:nvSpPr>
          <p:cNvPr id="4" name="TextBox 2">
            <a:extLst>
              <a:ext uri="{FF2B5EF4-FFF2-40B4-BE49-F238E27FC236}">
                <a16:creationId xmlns:a16="http://schemas.microsoft.com/office/drawing/2014/main" id="{F27CD9F1-18DB-61A4-5417-9FE0030C7917}"/>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1ངེད་རྣམས་ཉེན་ཁ་ལས་ཐར་བ་དང་ད་གཟོད་གླིང་ཕྲན་དེའི་མིང་ལ་མཱལ་ཏ་ཞེས་ཟེར་བ་ཤེས་སོ།།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1Once we were safely ashore, we learned that the island was called Malta.</a:t>
            </a:r>
            <a:endParaRPr lang="en-IN" dirty="0"/>
          </a:p>
        </p:txBody>
      </p:sp>
      <p:pic>
        <p:nvPicPr>
          <p:cNvPr id="6" name="Audio 5">
            <a:hlinkClick r:id="" action="ppaction://media"/>
            <a:extLst>
              <a:ext uri="{FF2B5EF4-FFF2-40B4-BE49-F238E27FC236}">
                <a16:creationId xmlns:a16="http://schemas.microsoft.com/office/drawing/2014/main" id="{5E9F3150-88C4-E269-20A6-B049C1B7AA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125"/>
    </mc:Choice>
    <mc:Fallback xmlns="">
      <p:transition spd="slow" advTm="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9B68F3-62A0-2C58-98F5-42715F6038FA}"/>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9E720D6-D17A-5C11-B6C8-ABEBC5507CA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2གླིང་ཕྲན་དེའི་ཡུལ་མི་རྣམས་ཀྱིས་ངེད་ཅག་ལ་དགའ་བསུ་ཆེན་པོ༌བྱས་ཤིང་། དུས༌དེར། ཆར་བ་བབས་པ་དང་གནམ་གཤིས་ཀྱང་འཁྱགས་པས་མི་དེ་རྣམས་ཀྱིས་མེ་སྦར་ནས་ངེད་ཅག་ལ་སྣེ་ལེན་བྱས་སོ།།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2The islanders showed us extraordinary kindness. They kindled a fire and welcomed all of us because it was raining and cold.</a:t>
            </a:r>
            <a:endParaRPr lang="en-IN" dirty="0"/>
          </a:p>
        </p:txBody>
      </p:sp>
      <p:pic>
        <p:nvPicPr>
          <p:cNvPr id="6" name="Audio 5">
            <a:hlinkClick r:id="" action="ppaction://media"/>
            <a:extLst>
              <a:ext uri="{FF2B5EF4-FFF2-40B4-BE49-F238E27FC236}">
                <a16:creationId xmlns:a16="http://schemas.microsoft.com/office/drawing/2014/main" id="{76379B0F-B5BF-30A3-3D44-3F0139AB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79"/>
    </mc:Choice>
    <mc:Fallback xmlns="">
      <p:transition spd="slow" advTm="1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CFAD5D-0949-987D-66E3-20B2F158F5D6}"/>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7BBC7A-A6B5-C5B1-FC91-AB3886C936C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3སྐབས༌དེར། ཕོལ་ལོལ་གྱིས་མེ་ཤིང་ཕོན་པོ་ཞིག་བླངས་ནས་མེའི་སྟེང་དུ་བཞག་པ་དང་། དུག་སྦྲུལ་ཞིག་ཚ་བས་མ་བཟོད་པར་ཕྱིར་ཐོན་ཏེ་ཁོང་གི་ཕྱག་ལ་སོ་བཏབ་ནས་འབྱར་བ་རེད།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3Paul gathered a bundle of sticks, and as he laid them on the fire, a viper, driven out by the heat, fastened itself to his hand. </a:t>
            </a:r>
            <a:endParaRPr lang="en-IN" dirty="0"/>
          </a:p>
        </p:txBody>
      </p:sp>
      <p:pic>
        <p:nvPicPr>
          <p:cNvPr id="6" name="Audio 5">
            <a:hlinkClick r:id="" action="ppaction://media"/>
            <a:extLst>
              <a:ext uri="{FF2B5EF4-FFF2-40B4-BE49-F238E27FC236}">
                <a16:creationId xmlns:a16="http://schemas.microsoft.com/office/drawing/2014/main" id="{F93CDEF2-8E30-3EE7-267D-FB16FC4A81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581"/>
    </mc:Choice>
    <mc:Fallback xmlns="">
      <p:transition spd="slow" advTm="8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2702</TotalTime>
  <Words>968</Words>
  <Application>Microsoft Office PowerPoint</Application>
  <PresentationFormat>Widescreen</PresentationFormat>
  <Paragraphs>55</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2025-05-29T10:04:02Z</dcterms:modified>
</cp:coreProperties>
</file>