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60" r:id="rId4"/>
    <p:sldId id="271" r:id="rId5"/>
    <p:sldId id="263" r:id="rId6"/>
    <p:sldId id="274" r:id="rId7"/>
    <p:sldId id="264" r:id="rId8"/>
    <p:sldId id="275" r:id="rId9"/>
    <p:sldId id="265" r:id="rId10"/>
    <p:sldId id="276" r:id="rId11"/>
    <p:sldId id="266" r:id="rId12"/>
    <p:sldId id="277" r:id="rId13"/>
    <p:sldId id="268" r:id="rId14"/>
    <p:sldId id="279" r:id="rId15"/>
    <p:sldId id="269" r:id="rId16"/>
    <p:sldId id="280" r:id="rId17"/>
    <p:sldId id="281" r:id="rId18"/>
    <p:sldId id="284" r:id="rId19"/>
    <p:sldId id="283" r:id="rId20"/>
    <p:sldId id="282" r:id="rId21"/>
    <p:sldId id="285" r:id="rId22"/>
    <p:sldId id="286" r:id="rId23"/>
    <p:sldId id="287" r:id="rId24"/>
    <p:sldId id="288" r:id="rId25"/>
    <p:sldId id="289" r:id="rId26"/>
    <p:sldId id="292" r:id="rId27"/>
    <p:sldId id="293" r:id="rId28"/>
    <p:sldId id="294" r:id="rId29"/>
    <p:sldId id="295" r:id="rId30"/>
    <p:sldId id="296" r:id="rId31"/>
    <p:sldId id="297" r:id="rId32"/>
    <p:sldId id="298" r:id="rId33"/>
    <p:sldId id="299" r:id="rId34"/>
    <p:sldId id="302" r:id="rId35"/>
    <p:sldId id="301"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C11A0A-1BA3-45C8-B63A-68B4A67A0D24}" v="1" dt="2025-05-29T10:05:25.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AC11A0A-1BA3-45C8-B63A-68B4A67A0D24}"/>
    <pc:docChg chg="custSel modSld">
      <pc:chgData name="Alfred Smith" userId="3c60a3631c0db8ad" providerId="LiveId" clId="{BAC11A0A-1BA3-45C8-B63A-68B4A67A0D24}" dt="2025-05-29T10:16:37.933" v="47"/>
      <pc:docMkLst>
        <pc:docMk/>
      </pc:docMkLst>
      <pc:sldChg chg="modSp mod">
        <pc:chgData name="Alfred Smith" userId="3c60a3631c0db8ad" providerId="LiveId" clId="{BAC11A0A-1BA3-45C8-B63A-68B4A67A0D24}" dt="2025-05-29T10:04:51.159" v="1" actId="27636"/>
        <pc:sldMkLst>
          <pc:docMk/>
          <pc:sldMk cId="1499918570" sldId="257"/>
        </pc:sldMkLst>
        <pc:spChg chg="mod">
          <ac:chgData name="Alfred Smith" userId="3c60a3631c0db8ad" providerId="LiveId" clId="{BAC11A0A-1BA3-45C8-B63A-68B4A67A0D24}" dt="2025-05-29T10:04:51.159" v="1" actId="27636"/>
          <ac:spMkLst>
            <pc:docMk/>
            <pc:sldMk cId="1499918570" sldId="257"/>
            <ac:spMk id="7" creationId="{DF660EFE-21D5-202C-3AE6-4AE5C2B2C353}"/>
          </ac:spMkLst>
        </pc:spChg>
      </pc:sldChg>
      <pc:sldChg chg="modSp">
        <pc:chgData name="Alfred Smith" userId="3c60a3631c0db8ad" providerId="LiveId" clId="{BAC11A0A-1BA3-45C8-B63A-68B4A67A0D24}" dt="2025-05-29T10:05:25.701" v="2"/>
        <pc:sldMkLst>
          <pc:docMk/>
          <pc:sldMk cId="3788111665" sldId="258"/>
        </pc:sldMkLst>
        <pc:spChg chg="mod">
          <ac:chgData name="Alfred Smith" userId="3c60a3631c0db8ad" providerId="LiveId" clId="{BAC11A0A-1BA3-45C8-B63A-68B4A67A0D24}" dt="2025-05-29T10:05:25.701" v="2"/>
          <ac:spMkLst>
            <pc:docMk/>
            <pc:sldMk cId="3788111665" sldId="258"/>
            <ac:spMk id="5" creationId="{B315A9DA-AAA1-7FBE-6101-825718EB9073}"/>
          </ac:spMkLst>
        </pc:spChg>
      </pc:sldChg>
      <pc:sldChg chg="modSp">
        <pc:chgData name="Alfred Smith" userId="3c60a3631c0db8ad" providerId="LiveId" clId="{BAC11A0A-1BA3-45C8-B63A-68B4A67A0D24}" dt="2025-05-29T10:05:25.701" v="2"/>
        <pc:sldMkLst>
          <pc:docMk/>
          <pc:sldMk cId="2346136586" sldId="260"/>
        </pc:sldMkLst>
        <pc:spChg chg="mod">
          <ac:chgData name="Alfred Smith" userId="3c60a3631c0db8ad" providerId="LiveId" clId="{BAC11A0A-1BA3-45C8-B63A-68B4A67A0D24}" dt="2025-05-29T10:05:25.701" v="2"/>
          <ac:spMkLst>
            <pc:docMk/>
            <pc:sldMk cId="2346136586" sldId="260"/>
            <ac:spMk id="3" creationId="{A58184BD-88F1-BA02-40C1-D8403D0EEC0D}"/>
          </ac:spMkLst>
        </pc:spChg>
      </pc:sldChg>
      <pc:sldChg chg="modSp mod">
        <pc:chgData name="Alfred Smith" userId="3c60a3631c0db8ad" providerId="LiveId" clId="{BAC11A0A-1BA3-45C8-B63A-68B4A67A0D24}" dt="2025-05-29T10:06:03.609" v="5"/>
        <pc:sldMkLst>
          <pc:docMk/>
          <pc:sldMk cId="4044745628" sldId="264"/>
        </pc:sldMkLst>
        <pc:spChg chg="mod">
          <ac:chgData name="Alfred Smith" userId="3c60a3631c0db8ad" providerId="LiveId" clId="{BAC11A0A-1BA3-45C8-B63A-68B4A67A0D24}" dt="2025-05-29T10:06:03.609" v="5"/>
          <ac:spMkLst>
            <pc:docMk/>
            <pc:sldMk cId="4044745628" sldId="264"/>
            <ac:spMk id="3" creationId="{A58184BD-88F1-BA02-40C1-D8403D0EEC0D}"/>
          </ac:spMkLst>
        </pc:spChg>
      </pc:sldChg>
      <pc:sldChg chg="modSp mod">
        <pc:chgData name="Alfred Smith" userId="3c60a3631c0db8ad" providerId="LiveId" clId="{BAC11A0A-1BA3-45C8-B63A-68B4A67A0D24}" dt="2025-05-29T10:06:20.213" v="7"/>
        <pc:sldMkLst>
          <pc:docMk/>
          <pc:sldMk cId="978260341" sldId="265"/>
        </pc:sldMkLst>
        <pc:spChg chg="mod">
          <ac:chgData name="Alfred Smith" userId="3c60a3631c0db8ad" providerId="LiveId" clId="{BAC11A0A-1BA3-45C8-B63A-68B4A67A0D24}" dt="2025-05-29T10:06:20.213" v="7"/>
          <ac:spMkLst>
            <pc:docMk/>
            <pc:sldMk cId="978260341" sldId="265"/>
            <ac:spMk id="3" creationId="{A58184BD-88F1-BA02-40C1-D8403D0EEC0D}"/>
          </ac:spMkLst>
        </pc:spChg>
      </pc:sldChg>
      <pc:sldChg chg="modSp mod">
        <pc:chgData name="Alfred Smith" userId="3c60a3631c0db8ad" providerId="LiveId" clId="{BAC11A0A-1BA3-45C8-B63A-68B4A67A0D24}" dt="2025-05-29T10:06:49.650" v="10" actId="404"/>
        <pc:sldMkLst>
          <pc:docMk/>
          <pc:sldMk cId="3575870363" sldId="266"/>
        </pc:sldMkLst>
        <pc:spChg chg="mod">
          <ac:chgData name="Alfred Smith" userId="3c60a3631c0db8ad" providerId="LiveId" clId="{BAC11A0A-1BA3-45C8-B63A-68B4A67A0D24}" dt="2025-05-29T10:06:49.650" v="10" actId="404"/>
          <ac:spMkLst>
            <pc:docMk/>
            <pc:sldMk cId="3575870363" sldId="266"/>
            <ac:spMk id="3" creationId="{A58184BD-88F1-BA02-40C1-D8403D0EEC0D}"/>
          </ac:spMkLst>
        </pc:spChg>
      </pc:sldChg>
      <pc:sldChg chg="modSp mod">
        <pc:chgData name="Alfred Smith" userId="3c60a3631c0db8ad" providerId="LiveId" clId="{BAC11A0A-1BA3-45C8-B63A-68B4A67A0D24}" dt="2025-05-29T10:09:52.918" v="14"/>
        <pc:sldMkLst>
          <pc:docMk/>
          <pc:sldMk cId="3137811553" sldId="268"/>
        </pc:sldMkLst>
        <pc:spChg chg="mod">
          <ac:chgData name="Alfred Smith" userId="3c60a3631c0db8ad" providerId="LiveId" clId="{BAC11A0A-1BA3-45C8-B63A-68B4A67A0D24}" dt="2025-05-29T10:09:52.918" v="14"/>
          <ac:spMkLst>
            <pc:docMk/>
            <pc:sldMk cId="3137811553" sldId="268"/>
            <ac:spMk id="3" creationId="{A58184BD-88F1-BA02-40C1-D8403D0EEC0D}"/>
          </ac:spMkLst>
        </pc:spChg>
      </pc:sldChg>
      <pc:sldChg chg="modSp mod">
        <pc:chgData name="Alfred Smith" userId="3c60a3631c0db8ad" providerId="LiveId" clId="{BAC11A0A-1BA3-45C8-B63A-68B4A67A0D24}" dt="2025-05-29T10:10:16.036" v="16"/>
        <pc:sldMkLst>
          <pc:docMk/>
          <pc:sldMk cId="100491716" sldId="269"/>
        </pc:sldMkLst>
        <pc:spChg chg="mod">
          <ac:chgData name="Alfred Smith" userId="3c60a3631c0db8ad" providerId="LiveId" clId="{BAC11A0A-1BA3-45C8-B63A-68B4A67A0D24}" dt="2025-05-29T10:10:16.036" v="16"/>
          <ac:spMkLst>
            <pc:docMk/>
            <pc:sldMk cId="100491716" sldId="269"/>
            <ac:spMk id="3" creationId="{A58184BD-88F1-BA02-40C1-D8403D0EEC0D}"/>
          </ac:spMkLst>
        </pc:spChg>
      </pc:sldChg>
      <pc:sldChg chg="modSp">
        <pc:chgData name="Alfred Smith" userId="3c60a3631c0db8ad" providerId="LiveId" clId="{BAC11A0A-1BA3-45C8-B63A-68B4A67A0D24}" dt="2025-05-29T10:05:25.701" v="2"/>
        <pc:sldMkLst>
          <pc:docMk/>
          <pc:sldMk cId="939110669" sldId="271"/>
        </pc:sldMkLst>
        <pc:spChg chg="mod">
          <ac:chgData name="Alfred Smith" userId="3c60a3631c0db8ad" providerId="LiveId" clId="{BAC11A0A-1BA3-45C8-B63A-68B4A67A0D24}" dt="2025-05-29T10:05:25.701" v="2"/>
          <ac:spMkLst>
            <pc:docMk/>
            <pc:sldMk cId="939110669" sldId="271"/>
            <ac:spMk id="4" creationId="{ACF62FD2-666C-2B4E-C1BA-0B1F98570E56}"/>
          </ac:spMkLst>
        </pc:spChg>
      </pc:sldChg>
      <pc:sldChg chg="modSp">
        <pc:chgData name="Alfred Smith" userId="3c60a3631c0db8ad" providerId="LiveId" clId="{BAC11A0A-1BA3-45C8-B63A-68B4A67A0D24}" dt="2025-05-29T10:05:25.701" v="2"/>
        <pc:sldMkLst>
          <pc:docMk/>
          <pc:sldMk cId="2996969115" sldId="275"/>
        </pc:sldMkLst>
        <pc:spChg chg="mod">
          <ac:chgData name="Alfred Smith" userId="3c60a3631c0db8ad" providerId="LiveId" clId="{BAC11A0A-1BA3-45C8-B63A-68B4A67A0D24}" dt="2025-05-29T10:05:25.701" v="2"/>
          <ac:spMkLst>
            <pc:docMk/>
            <pc:sldMk cId="2996969115" sldId="275"/>
            <ac:spMk id="4" creationId="{52C859BF-08F1-FBE8-8869-9B0257833BD3}"/>
          </ac:spMkLst>
        </pc:spChg>
      </pc:sldChg>
      <pc:sldChg chg="modSp">
        <pc:chgData name="Alfred Smith" userId="3c60a3631c0db8ad" providerId="LiveId" clId="{BAC11A0A-1BA3-45C8-B63A-68B4A67A0D24}" dt="2025-05-29T10:05:25.701" v="2"/>
        <pc:sldMkLst>
          <pc:docMk/>
          <pc:sldMk cId="2390376940" sldId="276"/>
        </pc:sldMkLst>
        <pc:spChg chg="mod">
          <ac:chgData name="Alfred Smith" userId="3c60a3631c0db8ad" providerId="LiveId" clId="{BAC11A0A-1BA3-45C8-B63A-68B4A67A0D24}" dt="2025-05-29T10:05:25.701" v="2"/>
          <ac:spMkLst>
            <pc:docMk/>
            <pc:sldMk cId="2390376940" sldId="276"/>
            <ac:spMk id="4" creationId="{A295245D-3BEA-34B6-5996-DCDBD6D8CFF0}"/>
          </ac:spMkLst>
        </pc:spChg>
      </pc:sldChg>
      <pc:sldChg chg="modSp">
        <pc:chgData name="Alfred Smith" userId="3c60a3631c0db8ad" providerId="LiveId" clId="{BAC11A0A-1BA3-45C8-B63A-68B4A67A0D24}" dt="2025-05-29T10:05:25.701" v="2"/>
        <pc:sldMkLst>
          <pc:docMk/>
          <pc:sldMk cId="4265919077" sldId="277"/>
        </pc:sldMkLst>
        <pc:spChg chg="mod">
          <ac:chgData name="Alfred Smith" userId="3c60a3631c0db8ad" providerId="LiveId" clId="{BAC11A0A-1BA3-45C8-B63A-68B4A67A0D24}" dt="2025-05-29T10:05:25.701" v="2"/>
          <ac:spMkLst>
            <pc:docMk/>
            <pc:sldMk cId="4265919077" sldId="277"/>
            <ac:spMk id="4" creationId="{CB5A74D4-4AEC-88F7-B91D-DED609B83804}"/>
          </ac:spMkLst>
        </pc:spChg>
      </pc:sldChg>
      <pc:sldChg chg="modSp">
        <pc:chgData name="Alfred Smith" userId="3c60a3631c0db8ad" providerId="LiveId" clId="{BAC11A0A-1BA3-45C8-B63A-68B4A67A0D24}" dt="2025-05-29T10:05:25.701" v="2"/>
        <pc:sldMkLst>
          <pc:docMk/>
          <pc:sldMk cId="888433145" sldId="279"/>
        </pc:sldMkLst>
        <pc:spChg chg="mod">
          <ac:chgData name="Alfred Smith" userId="3c60a3631c0db8ad" providerId="LiveId" clId="{BAC11A0A-1BA3-45C8-B63A-68B4A67A0D24}" dt="2025-05-29T10:05:25.701" v="2"/>
          <ac:spMkLst>
            <pc:docMk/>
            <pc:sldMk cId="888433145" sldId="279"/>
            <ac:spMk id="4" creationId="{C44282DD-108A-0CC2-FC3D-CE507A30A6E6}"/>
          </ac:spMkLst>
        </pc:spChg>
      </pc:sldChg>
      <pc:sldChg chg="modSp">
        <pc:chgData name="Alfred Smith" userId="3c60a3631c0db8ad" providerId="LiveId" clId="{BAC11A0A-1BA3-45C8-B63A-68B4A67A0D24}" dt="2025-05-29T10:05:25.701" v="2"/>
        <pc:sldMkLst>
          <pc:docMk/>
          <pc:sldMk cId="791300187" sldId="280"/>
        </pc:sldMkLst>
        <pc:spChg chg="mod">
          <ac:chgData name="Alfred Smith" userId="3c60a3631c0db8ad" providerId="LiveId" clId="{BAC11A0A-1BA3-45C8-B63A-68B4A67A0D24}" dt="2025-05-29T10:05:25.701" v="2"/>
          <ac:spMkLst>
            <pc:docMk/>
            <pc:sldMk cId="791300187" sldId="280"/>
            <ac:spMk id="4" creationId="{72E028CD-E88A-00F8-95BE-EDABD56F2375}"/>
          </ac:spMkLst>
        </pc:spChg>
      </pc:sldChg>
      <pc:sldChg chg="modSp mod">
        <pc:chgData name="Alfred Smith" userId="3c60a3631c0db8ad" providerId="LiveId" clId="{BAC11A0A-1BA3-45C8-B63A-68B4A67A0D24}" dt="2025-05-29T10:10:35.945" v="19"/>
        <pc:sldMkLst>
          <pc:docMk/>
          <pc:sldMk cId="1922139011" sldId="281"/>
        </pc:sldMkLst>
        <pc:spChg chg="mod">
          <ac:chgData name="Alfred Smith" userId="3c60a3631c0db8ad" providerId="LiveId" clId="{BAC11A0A-1BA3-45C8-B63A-68B4A67A0D24}" dt="2025-05-29T10:10:35.945" v="19"/>
          <ac:spMkLst>
            <pc:docMk/>
            <pc:sldMk cId="1922139011" sldId="281"/>
            <ac:spMk id="3" creationId="{A58184BD-88F1-BA02-40C1-D8403D0EEC0D}"/>
          </ac:spMkLst>
        </pc:spChg>
      </pc:sldChg>
      <pc:sldChg chg="modSp">
        <pc:chgData name="Alfred Smith" userId="3c60a3631c0db8ad" providerId="LiveId" clId="{BAC11A0A-1BA3-45C8-B63A-68B4A67A0D24}" dt="2025-05-29T10:05:25.701" v="2"/>
        <pc:sldMkLst>
          <pc:docMk/>
          <pc:sldMk cId="1126511635" sldId="282"/>
        </pc:sldMkLst>
        <pc:spChg chg="mod">
          <ac:chgData name="Alfred Smith" userId="3c60a3631c0db8ad" providerId="LiveId" clId="{BAC11A0A-1BA3-45C8-B63A-68B4A67A0D24}" dt="2025-05-29T10:05:25.701" v="2"/>
          <ac:spMkLst>
            <pc:docMk/>
            <pc:sldMk cId="1126511635" sldId="282"/>
            <ac:spMk id="4" creationId="{D6558FE6-229C-49B3-5AD5-D935EE2C6D73}"/>
          </ac:spMkLst>
        </pc:spChg>
      </pc:sldChg>
      <pc:sldChg chg="modSp mod">
        <pc:chgData name="Alfred Smith" userId="3c60a3631c0db8ad" providerId="LiveId" clId="{BAC11A0A-1BA3-45C8-B63A-68B4A67A0D24}" dt="2025-05-29T10:10:54.049" v="21"/>
        <pc:sldMkLst>
          <pc:docMk/>
          <pc:sldMk cId="3166251957" sldId="283"/>
        </pc:sldMkLst>
        <pc:spChg chg="mod">
          <ac:chgData name="Alfred Smith" userId="3c60a3631c0db8ad" providerId="LiveId" clId="{BAC11A0A-1BA3-45C8-B63A-68B4A67A0D24}" dt="2025-05-29T10:10:54.049" v="21"/>
          <ac:spMkLst>
            <pc:docMk/>
            <pc:sldMk cId="3166251957" sldId="283"/>
            <ac:spMk id="3" creationId="{A58184BD-88F1-BA02-40C1-D8403D0EEC0D}"/>
          </ac:spMkLst>
        </pc:spChg>
      </pc:sldChg>
      <pc:sldChg chg="modSp">
        <pc:chgData name="Alfred Smith" userId="3c60a3631c0db8ad" providerId="LiveId" clId="{BAC11A0A-1BA3-45C8-B63A-68B4A67A0D24}" dt="2025-05-29T10:05:25.701" v="2"/>
        <pc:sldMkLst>
          <pc:docMk/>
          <pc:sldMk cId="3922583308" sldId="284"/>
        </pc:sldMkLst>
        <pc:spChg chg="mod">
          <ac:chgData name="Alfred Smith" userId="3c60a3631c0db8ad" providerId="LiveId" clId="{BAC11A0A-1BA3-45C8-B63A-68B4A67A0D24}" dt="2025-05-29T10:05:25.701" v="2"/>
          <ac:spMkLst>
            <pc:docMk/>
            <pc:sldMk cId="3922583308" sldId="284"/>
            <ac:spMk id="4" creationId="{344259D9-8096-AE22-9ADF-56497626177B}"/>
          </ac:spMkLst>
        </pc:spChg>
      </pc:sldChg>
      <pc:sldChg chg="modSp mod">
        <pc:chgData name="Alfred Smith" userId="3c60a3631c0db8ad" providerId="LiveId" clId="{BAC11A0A-1BA3-45C8-B63A-68B4A67A0D24}" dt="2025-05-29T10:11:10.916" v="24"/>
        <pc:sldMkLst>
          <pc:docMk/>
          <pc:sldMk cId="1522780631" sldId="285"/>
        </pc:sldMkLst>
        <pc:spChg chg="mod">
          <ac:chgData name="Alfred Smith" userId="3c60a3631c0db8ad" providerId="LiveId" clId="{BAC11A0A-1BA3-45C8-B63A-68B4A67A0D24}" dt="2025-05-29T10:11:10.916" v="24"/>
          <ac:spMkLst>
            <pc:docMk/>
            <pc:sldMk cId="1522780631" sldId="285"/>
            <ac:spMk id="3" creationId="{A58184BD-88F1-BA02-40C1-D8403D0EEC0D}"/>
          </ac:spMkLst>
        </pc:spChg>
      </pc:sldChg>
      <pc:sldChg chg="modSp">
        <pc:chgData name="Alfred Smith" userId="3c60a3631c0db8ad" providerId="LiveId" clId="{BAC11A0A-1BA3-45C8-B63A-68B4A67A0D24}" dt="2025-05-29T10:05:25.701" v="2"/>
        <pc:sldMkLst>
          <pc:docMk/>
          <pc:sldMk cId="1850742486" sldId="286"/>
        </pc:sldMkLst>
        <pc:spChg chg="mod">
          <ac:chgData name="Alfred Smith" userId="3c60a3631c0db8ad" providerId="LiveId" clId="{BAC11A0A-1BA3-45C8-B63A-68B4A67A0D24}" dt="2025-05-29T10:05:25.701" v="2"/>
          <ac:spMkLst>
            <pc:docMk/>
            <pc:sldMk cId="1850742486" sldId="286"/>
            <ac:spMk id="4" creationId="{586BC53C-91EB-18D0-2940-D8BDD5F5A6FF}"/>
          </ac:spMkLst>
        </pc:spChg>
      </pc:sldChg>
      <pc:sldChg chg="modSp mod">
        <pc:chgData name="Alfred Smith" userId="3c60a3631c0db8ad" providerId="LiveId" clId="{BAC11A0A-1BA3-45C8-B63A-68B4A67A0D24}" dt="2025-05-29T10:11:41.005" v="27" actId="404"/>
        <pc:sldMkLst>
          <pc:docMk/>
          <pc:sldMk cId="2332778949" sldId="287"/>
        </pc:sldMkLst>
        <pc:spChg chg="mod">
          <ac:chgData name="Alfred Smith" userId="3c60a3631c0db8ad" providerId="LiveId" clId="{BAC11A0A-1BA3-45C8-B63A-68B4A67A0D24}" dt="2025-05-29T10:11:41.005" v="27" actId="404"/>
          <ac:spMkLst>
            <pc:docMk/>
            <pc:sldMk cId="2332778949" sldId="287"/>
            <ac:spMk id="3" creationId="{A58184BD-88F1-BA02-40C1-D8403D0EEC0D}"/>
          </ac:spMkLst>
        </pc:spChg>
      </pc:sldChg>
      <pc:sldChg chg="modSp">
        <pc:chgData name="Alfred Smith" userId="3c60a3631c0db8ad" providerId="LiveId" clId="{BAC11A0A-1BA3-45C8-B63A-68B4A67A0D24}" dt="2025-05-29T10:05:25.701" v="2"/>
        <pc:sldMkLst>
          <pc:docMk/>
          <pc:sldMk cId="1828872212" sldId="288"/>
        </pc:sldMkLst>
        <pc:spChg chg="mod">
          <ac:chgData name="Alfred Smith" userId="3c60a3631c0db8ad" providerId="LiveId" clId="{BAC11A0A-1BA3-45C8-B63A-68B4A67A0D24}" dt="2025-05-29T10:05:25.701" v="2"/>
          <ac:spMkLst>
            <pc:docMk/>
            <pc:sldMk cId="1828872212" sldId="288"/>
            <ac:spMk id="4" creationId="{1F9DF1FC-E284-D7B2-BD6F-13E5732D6BDB}"/>
          </ac:spMkLst>
        </pc:spChg>
      </pc:sldChg>
      <pc:sldChg chg="modSp mod">
        <pc:chgData name="Alfred Smith" userId="3c60a3631c0db8ad" providerId="LiveId" clId="{BAC11A0A-1BA3-45C8-B63A-68B4A67A0D24}" dt="2025-05-29T10:13:37.557" v="32"/>
        <pc:sldMkLst>
          <pc:docMk/>
          <pc:sldMk cId="3153919605" sldId="289"/>
        </pc:sldMkLst>
        <pc:spChg chg="mod">
          <ac:chgData name="Alfred Smith" userId="3c60a3631c0db8ad" providerId="LiveId" clId="{BAC11A0A-1BA3-45C8-B63A-68B4A67A0D24}" dt="2025-05-29T10:13:37.557" v="32"/>
          <ac:spMkLst>
            <pc:docMk/>
            <pc:sldMk cId="3153919605" sldId="289"/>
            <ac:spMk id="3" creationId="{A58184BD-88F1-BA02-40C1-D8403D0EEC0D}"/>
          </ac:spMkLst>
        </pc:spChg>
        <pc:picChg chg="mod">
          <ac:chgData name="Alfred Smith" userId="3c60a3631c0db8ad" providerId="LiveId" clId="{BAC11A0A-1BA3-45C8-B63A-68B4A67A0D24}" dt="2025-05-29T10:12:30.901" v="28" actId="1076"/>
          <ac:picMkLst>
            <pc:docMk/>
            <pc:sldMk cId="3153919605" sldId="289"/>
            <ac:picMk id="10" creationId="{8DD3EF76-ABB3-2466-64DD-48534F91C86C}"/>
          </ac:picMkLst>
        </pc:picChg>
      </pc:sldChg>
      <pc:sldChg chg="modSp">
        <pc:chgData name="Alfred Smith" userId="3c60a3631c0db8ad" providerId="LiveId" clId="{BAC11A0A-1BA3-45C8-B63A-68B4A67A0D24}" dt="2025-05-29T10:05:25.701" v="2"/>
        <pc:sldMkLst>
          <pc:docMk/>
          <pc:sldMk cId="1014080634" sldId="292"/>
        </pc:sldMkLst>
        <pc:spChg chg="mod">
          <ac:chgData name="Alfred Smith" userId="3c60a3631c0db8ad" providerId="LiveId" clId="{BAC11A0A-1BA3-45C8-B63A-68B4A67A0D24}" dt="2025-05-29T10:05:25.701" v="2"/>
          <ac:spMkLst>
            <pc:docMk/>
            <pc:sldMk cId="1014080634" sldId="292"/>
            <ac:spMk id="4" creationId="{FCD565C8-3DE9-47EA-8F25-4DB2B8544BC3}"/>
          </ac:spMkLst>
        </pc:spChg>
      </pc:sldChg>
      <pc:sldChg chg="modSp mod">
        <pc:chgData name="Alfred Smith" userId="3c60a3631c0db8ad" providerId="LiveId" clId="{BAC11A0A-1BA3-45C8-B63A-68B4A67A0D24}" dt="2025-05-29T10:14:54.783" v="35"/>
        <pc:sldMkLst>
          <pc:docMk/>
          <pc:sldMk cId="2219299321" sldId="293"/>
        </pc:sldMkLst>
        <pc:spChg chg="mod">
          <ac:chgData name="Alfred Smith" userId="3c60a3631c0db8ad" providerId="LiveId" clId="{BAC11A0A-1BA3-45C8-B63A-68B4A67A0D24}" dt="2025-05-29T10:14:54.783" v="35"/>
          <ac:spMkLst>
            <pc:docMk/>
            <pc:sldMk cId="2219299321" sldId="293"/>
            <ac:spMk id="3" creationId="{A58184BD-88F1-BA02-40C1-D8403D0EEC0D}"/>
          </ac:spMkLst>
        </pc:spChg>
      </pc:sldChg>
      <pc:sldChg chg="modSp">
        <pc:chgData name="Alfred Smith" userId="3c60a3631c0db8ad" providerId="LiveId" clId="{BAC11A0A-1BA3-45C8-B63A-68B4A67A0D24}" dt="2025-05-29T10:05:25.701" v="2"/>
        <pc:sldMkLst>
          <pc:docMk/>
          <pc:sldMk cId="2859407553" sldId="294"/>
        </pc:sldMkLst>
        <pc:spChg chg="mod">
          <ac:chgData name="Alfred Smith" userId="3c60a3631c0db8ad" providerId="LiveId" clId="{BAC11A0A-1BA3-45C8-B63A-68B4A67A0D24}" dt="2025-05-29T10:05:25.701" v="2"/>
          <ac:spMkLst>
            <pc:docMk/>
            <pc:sldMk cId="2859407553" sldId="294"/>
            <ac:spMk id="4" creationId="{B79E9FC8-D4C2-DC07-11C4-9E6C6EFB2C05}"/>
          </ac:spMkLst>
        </pc:spChg>
      </pc:sldChg>
      <pc:sldChg chg="modSp mod">
        <pc:chgData name="Alfred Smith" userId="3c60a3631c0db8ad" providerId="LiveId" clId="{BAC11A0A-1BA3-45C8-B63A-68B4A67A0D24}" dt="2025-05-29T10:15:25.461" v="39" actId="404"/>
        <pc:sldMkLst>
          <pc:docMk/>
          <pc:sldMk cId="3279066978" sldId="295"/>
        </pc:sldMkLst>
        <pc:spChg chg="mod">
          <ac:chgData name="Alfred Smith" userId="3c60a3631c0db8ad" providerId="LiveId" clId="{BAC11A0A-1BA3-45C8-B63A-68B4A67A0D24}" dt="2025-05-29T10:15:25.461" v="39" actId="404"/>
          <ac:spMkLst>
            <pc:docMk/>
            <pc:sldMk cId="3279066978" sldId="295"/>
            <ac:spMk id="3" creationId="{A58184BD-88F1-BA02-40C1-D8403D0EEC0D}"/>
          </ac:spMkLst>
        </pc:spChg>
      </pc:sldChg>
      <pc:sldChg chg="modSp">
        <pc:chgData name="Alfred Smith" userId="3c60a3631c0db8ad" providerId="LiveId" clId="{BAC11A0A-1BA3-45C8-B63A-68B4A67A0D24}" dt="2025-05-29T10:05:25.701" v="2"/>
        <pc:sldMkLst>
          <pc:docMk/>
          <pc:sldMk cId="47807235" sldId="296"/>
        </pc:sldMkLst>
        <pc:spChg chg="mod">
          <ac:chgData name="Alfred Smith" userId="3c60a3631c0db8ad" providerId="LiveId" clId="{BAC11A0A-1BA3-45C8-B63A-68B4A67A0D24}" dt="2025-05-29T10:05:25.701" v="2"/>
          <ac:spMkLst>
            <pc:docMk/>
            <pc:sldMk cId="47807235" sldId="296"/>
            <ac:spMk id="4" creationId="{852F807E-48B0-73D1-5874-278A0BD8A659}"/>
          </ac:spMkLst>
        </pc:spChg>
      </pc:sldChg>
      <pc:sldChg chg="modSp mod">
        <pc:chgData name="Alfred Smith" userId="3c60a3631c0db8ad" providerId="LiveId" clId="{BAC11A0A-1BA3-45C8-B63A-68B4A67A0D24}" dt="2025-05-29T10:15:47.852" v="42" actId="404"/>
        <pc:sldMkLst>
          <pc:docMk/>
          <pc:sldMk cId="3636060961" sldId="297"/>
        </pc:sldMkLst>
        <pc:spChg chg="mod">
          <ac:chgData name="Alfred Smith" userId="3c60a3631c0db8ad" providerId="LiveId" clId="{BAC11A0A-1BA3-45C8-B63A-68B4A67A0D24}" dt="2025-05-29T10:15:47.852" v="42" actId="404"/>
          <ac:spMkLst>
            <pc:docMk/>
            <pc:sldMk cId="3636060961" sldId="297"/>
            <ac:spMk id="3" creationId="{A58184BD-88F1-BA02-40C1-D8403D0EEC0D}"/>
          </ac:spMkLst>
        </pc:spChg>
      </pc:sldChg>
      <pc:sldChg chg="modSp">
        <pc:chgData name="Alfred Smith" userId="3c60a3631c0db8ad" providerId="LiveId" clId="{BAC11A0A-1BA3-45C8-B63A-68B4A67A0D24}" dt="2025-05-29T10:05:25.701" v="2"/>
        <pc:sldMkLst>
          <pc:docMk/>
          <pc:sldMk cId="1920476595" sldId="298"/>
        </pc:sldMkLst>
        <pc:spChg chg="mod">
          <ac:chgData name="Alfred Smith" userId="3c60a3631c0db8ad" providerId="LiveId" clId="{BAC11A0A-1BA3-45C8-B63A-68B4A67A0D24}" dt="2025-05-29T10:05:25.701" v="2"/>
          <ac:spMkLst>
            <pc:docMk/>
            <pc:sldMk cId="1920476595" sldId="298"/>
            <ac:spMk id="4" creationId="{EC2CEFBB-2D56-EE5F-7E1B-FDB8F71E9E5F}"/>
          </ac:spMkLst>
        </pc:spChg>
      </pc:sldChg>
      <pc:sldChg chg="modSp mod">
        <pc:chgData name="Alfred Smith" userId="3c60a3631c0db8ad" providerId="LiveId" clId="{BAC11A0A-1BA3-45C8-B63A-68B4A67A0D24}" dt="2025-05-29T10:16:20.315" v="45" actId="404"/>
        <pc:sldMkLst>
          <pc:docMk/>
          <pc:sldMk cId="2859807765" sldId="299"/>
        </pc:sldMkLst>
        <pc:spChg chg="mod">
          <ac:chgData name="Alfred Smith" userId="3c60a3631c0db8ad" providerId="LiveId" clId="{BAC11A0A-1BA3-45C8-B63A-68B4A67A0D24}" dt="2025-05-29T10:16:20.315" v="45" actId="404"/>
          <ac:spMkLst>
            <pc:docMk/>
            <pc:sldMk cId="2859807765" sldId="299"/>
            <ac:spMk id="3" creationId="{A58184BD-88F1-BA02-40C1-D8403D0EEC0D}"/>
          </ac:spMkLst>
        </pc:spChg>
      </pc:sldChg>
      <pc:sldChg chg="modSp">
        <pc:chgData name="Alfred Smith" userId="3c60a3631c0db8ad" providerId="LiveId" clId="{BAC11A0A-1BA3-45C8-B63A-68B4A67A0D24}" dt="2025-05-29T10:05:25.701" v="2"/>
        <pc:sldMkLst>
          <pc:docMk/>
          <pc:sldMk cId="3301951225" sldId="300"/>
        </pc:sldMkLst>
        <pc:spChg chg="mod">
          <ac:chgData name="Alfred Smith" userId="3c60a3631c0db8ad" providerId="LiveId" clId="{BAC11A0A-1BA3-45C8-B63A-68B4A67A0D24}" dt="2025-05-29T10:05:25.701" v="2"/>
          <ac:spMkLst>
            <pc:docMk/>
            <pc:sldMk cId="3301951225" sldId="300"/>
            <ac:spMk id="4" creationId="{46D7F886-D346-94FC-3135-0203D6934525}"/>
          </ac:spMkLst>
        </pc:spChg>
      </pc:sldChg>
      <pc:sldChg chg="modSp mod">
        <pc:chgData name="Alfred Smith" userId="3c60a3631c0db8ad" providerId="LiveId" clId="{BAC11A0A-1BA3-45C8-B63A-68B4A67A0D24}" dt="2025-05-29T10:16:37.933" v="47"/>
        <pc:sldMkLst>
          <pc:docMk/>
          <pc:sldMk cId="2705290756" sldId="301"/>
        </pc:sldMkLst>
        <pc:spChg chg="mod">
          <ac:chgData name="Alfred Smith" userId="3c60a3631c0db8ad" providerId="LiveId" clId="{BAC11A0A-1BA3-45C8-B63A-68B4A67A0D24}" dt="2025-05-29T10:16:37.933" v="47"/>
          <ac:spMkLst>
            <pc:docMk/>
            <pc:sldMk cId="2705290756" sldId="301"/>
            <ac:spMk id="3" creationId="{A58184BD-88F1-BA02-40C1-D8403D0EEC0D}"/>
          </ac:spMkLst>
        </pc:spChg>
      </pc:sldChg>
      <pc:sldChg chg="modSp">
        <pc:chgData name="Alfred Smith" userId="3c60a3631c0db8ad" providerId="LiveId" clId="{BAC11A0A-1BA3-45C8-B63A-68B4A67A0D24}" dt="2025-05-29T10:05:25.701" v="2"/>
        <pc:sldMkLst>
          <pc:docMk/>
          <pc:sldMk cId="3641161459" sldId="302"/>
        </pc:sldMkLst>
        <pc:spChg chg="mod">
          <ac:chgData name="Alfred Smith" userId="3c60a3631c0db8ad" providerId="LiveId" clId="{BAC11A0A-1BA3-45C8-B63A-68B4A67A0D24}" dt="2025-05-29T10:05:25.701" v="2"/>
          <ac:spMkLst>
            <pc:docMk/>
            <pc:sldMk cId="3641161459" sldId="302"/>
            <ac:spMk id="3" creationId="{5DD4AE47-F4CE-2023-2189-16988294F554}"/>
          </ac:spMkLst>
        </pc:spChg>
      </pc:sldChg>
    </pc:docChg>
  </pc:docChgLst>
  <pc:docChgLst>
    <pc:chgData name="Leonie Smith" userId="fed1330f33f5650e" providerId="LiveId" clId="{8B852FD2-C538-4E22-8B97-F80819CE7FD8}"/>
    <pc:docChg chg="delSld modSld">
      <pc:chgData name="Leonie Smith" userId="fed1330f33f5650e" providerId="LiveId" clId="{8B852FD2-C538-4E22-8B97-F80819CE7FD8}" dt="2024-03-14T07:10:44.095" v="74" actId="20577"/>
      <pc:docMkLst>
        <pc:docMk/>
      </pc:docMkLst>
      <pc:sldChg chg="addSp delSp modSp mod modTransition modAnim modNotesTx">
        <pc:chgData name="Leonie Smith" userId="fed1330f33f5650e" providerId="LiveId" clId="{8B852FD2-C538-4E22-8B97-F80819CE7FD8}" dt="2024-03-14T07:10:44.095" v="74" actId="20577"/>
        <pc:sldMkLst>
          <pc:docMk/>
          <pc:sldMk cId="1499918570" sldId="257"/>
        </pc:sldMkLst>
      </pc:sldChg>
      <pc:sldChg chg="addSp delSp modSp mod modTransition modAnim">
        <pc:chgData name="Leonie Smith" userId="fed1330f33f5650e" providerId="LiveId" clId="{8B852FD2-C538-4E22-8B97-F80819CE7FD8}" dt="2024-03-06T02:44:08.146" v="5"/>
        <pc:sldMkLst>
          <pc:docMk/>
          <pc:sldMk cId="2346136586" sldId="260"/>
        </pc:sldMkLst>
      </pc:sldChg>
      <pc:sldChg chg="addSp delSp modSp mod modTransition modAnim">
        <pc:chgData name="Leonie Smith" userId="fed1330f33f5650e" providerId="LiveId" clId="{8B852FD2-C538-4E22-8B97-F80819CE7FD8}" dt="2024-03-06T02:44:54.960" v="8"/>
        <pc:sldMkLst>
          <pc:docMk/>
          <pc:sldMk cId="641208035" sldId="263"/>
        </pc:sldMkLst>
      </pc:sldChg>
      <pc:sldChg chg="addSp delSp modSp mod modTransition modAnim">
        <pc:chgData name="Leonie Smith" userId="fed1330f33f5650e" providerId="LiveId" clId="{8B852FD2-C538-4E22-8B97-F80819CE7FD8}" dt="2024-03-06T02:45:24.594" v="11"/>
        <pc:sldMkLst>
          <pc:docMk/>
          <pc:sldMk cId="4044745628" sldId="264"/>
        </pc:sldMkLst>
      </pc:sldChg>
      <pc:sldChg chg="addSp delSp modSp mod modTransition modAnim">
        <pc:chgData name="Leonie Smith" userId="fed1330f33f5650e" providerId="LiveId" clId="{8B852FD2-C538-4E22-8B97-F80819CE7FD8}" dt="2024-03-06T02:45:43.647" v="14"/>
        <pc:sldMkLst>
          <pc:docMk/>
          <pc:sldMk cId="978260341" sldId="265"/>
        </pc:sldMkLst>
      </pc:sldChg>
      <pc:sldChg chg="addSp delSp modSp mod modTransition modAnim">
        <pc:chgData name="Leonie Smith" userId="fed1330f33f5650e" providerId="LiveId" clId="{8B852FD2-C538-4E22-8B97-F80819CE7FD8}" dt="2024-03-06T02:46:35.521" v="20"/>
        <pc:sldMkLst>
          <pc:docMk/>
          <pc:sldMk cId="3575870363" sldId="266"/>
        </pc:sldMkLst>
      </pc:sldChg>
      <pc:sldChg chg="del">
        <pc:chgData name="Leonie Smith" userId="fed1330f33f5650e" providerId="LiveId" clId="{8B852FD2-C538-4E22-8B97-F80819CE7FD8}" dt="2024-03-06T02:53:34.226" v="66" actId="47"/>
        <pc:sldMkLst>
          <pc:docMk/>
          <pc:sldMk cId="4017137865" sldId="267"/>
        </pc:sldMkLst>
      </pc:sldChg>
      <pc:sldChg chg="addSp delSp modSp mod modTransition modAnim">
        <pc:chgData name="Leonie Smith" userId="fed1330f33f5650e" providerId="LiveId" clId="{8B852FD2-C538-4E22-8B97-F80819CE7FD8}" dt="2024-03-06T02:47:12.552" v="23"/>
        <pc:sldMkLst>
          <pc:docMk/>
          <pc:sldMk cId="3137811553" sldId="268"/>
        </pc:sldMkLst>
      </pc:sldChg>
      <pc:sldChg chg="addSp delSp modSp mod modTransition modAnim">
        <pc:chgData name="Leonie Smith" userId="fed1330f33f5650e" providerId="LiveId" clId="{8B852FD2-C538-4E22-8B97-F80819CE7FD8}" dt="2024-03-06T02:47:35.552" v="26"/>
        <pc:sldMkLst>
          <pc:docMk/>
          <pc:sldMk cId="100491716" sldId="269"/>
        </pc:sldMkLst>
      </pc:sldChg>
      <pc:sldChg chg="del">
        <pc:chgData name="Leonie Smith" userId="fed1330f33f5650e" providerId="LiveId" clId="{8B852FD2-C538-4E22-8B97-F80819CE7FD8}" dt="2024-03-06T02:54:01.073" v="67" actId="47"/>
        <pc:sldMkLst>
          <pc:docMk/>
          <pc:sldMk cId="210266664" sldId="278"/>
        </pc:sldMkLst>
      </pc:sldChg>
      <pc:sldChg chg="addSp delSp modSp mod modTransition modAnim">
        <pc:chgData name="Leonie Smith" userId="fed1330f33f5650e" providerId="LiveId" clId="{8B852FD2-C538-4E22-8B97-F80819CE7FD8}" dt="2024-03-06T02:47:56.784" v="29"/>
        <pc:sldMkLst>
          <pc:docMk/>
          <pc:sldMk cId="1922139011" sldId="281"/>
        </pc:sldMkLst>
      </pc:sldChg>
      <pc:sldChg chg="addSp delSp modSp mod modTransition modAnim">
        <pc:chgData name="Leonie Smith" userId="fed1330f33f5650e" providerId="LiveId" clId="{8B852FD2-C538-4E22-8B97-F80819CE7FD8}" dt="2024-03-06T02:48:18.813" v="32"/>
        <pc:sldMkLst>
          <pc:docMk/>
          <pc:sldMk cId="3166251957" sldId="283"/>
        </pc:sldMkLst>
      </pc:sldChg>
      <pc:sldChg chg="addSp delSp modSp mod modTransition modAnim">
        <pc:chgData name="Leonie Smith" userId="fed1330f33f5650e" providerId="LiveId" clId="{8B852FD2-C538-4E22-8B97-F80819CE7FD8}" dt="2024-03-06T02:48:40.593" v="35"/>
        <pc:sldMkLst>
          <pc:docMk/>
          <pc:sldMk cId="1522780631" sldId="285"/>
        </pc:sldMkLst>
      </pc:sldChg>
      <pc:sldChg chg="addSp delSp modSp mod modTransition modAnim">
        <pc:chgData name="Leonie Smith" userId="fed1330f33f5650e" providerId="LiveId" clId="{8B852FD2-C538-4E22-8B97-F80819CE7FD8}" dt="2024-03-06T02:49:12.680" v="38"/>
        <pc:sldMkLst>
          <pc:docMk/>
          <pc:sldMk cId="2332778949" sldId="287"/>
        </pc:sldMkLst>
      </pc:sldChg>
      <pc:sldChg chg="addSp delSp modSp mod modTransition modAnim">
        <pc:chgData name="Leonie Smith" userId="fed1330f33f5650e" providerId="LiveId" clId="{8B852FD2-C538-4E22-8B97-F80819CE7FD8}" dt="2024-03-06T02:49:54.400" v="44"/>
        <pc:sldMkLst>
          <pc:docMk/>
          <pc:sldMk cId="3153919605" sldId="289"/>
        </pc:sldMkLst>
      </pc:sldChg>
      <pc:sldChg chg="del">
        <pc:chgData name="Leonie Smith" userId="fed1330f33f5650e" providerId="LiveId" clId="{8B852FD2-C538-4E22-8B97-F80819CE7FD8}" dt="2024-03-06T02:55:07.212" v="69" actId="47"/>
        <pc:sldMkLst>
          <pc:docMk/>
          <pc:sldMk cId="1292473336" sldId="290"/>
        </pc:sldMkLst>
      </pc:sldChg>
      <pc:sldChg chg="addSp delSp modSp del mod modTransition modAnim">
        <pc:chgData name="Leonie Smith" userId="fed1330f33f5650e" providerId="LiveId" clId="{8B852FD2-C538-4E22-8B97-F80819CE7FD8}" dt="2024-03-06T02:54:58.191" v="68" actId="47"/>
        <pc:sldMkLst>
          <pc:docMk/>
          <pc:sldMk cId="1878919862" sldId="291"/>
        </pc:sldMkLst>
      </pc:sldChg>
      <pc:sldChg chg="addSp delSp modSp mod modTransition modAnim">
        <pc:chgData name="Leonie Smith" userId="fed1330f33f5650e" providerId="LiveId" clId="{8B852FD2-C538-4E22-8B97-F80819CE7FD8}" dt="2024-03-06T02:50:41.202" v="50"/>
        <pc:sldMkLst>
          <pc:docMk/>
          <pc:sldMk cId="2219299321" sldId="293"/>
        </pc:sldMkLst>
      </pc:sldChg>
      <pc:sldChg chg="addSp delSp modSp mod modTransition modAnim">
        <pc:chgData name="Leonie Smith" userId="fed1330f33f5650e" providerId="LiveId" clId="{8B852FD2-C538-4E22-8B97-F80819CE7FD8}" dt="2024-03-06T02:51:06.487" v="53"/>
        <pc:sldMkLst>
          <pc:docMk/>
          <pc:sldMk cId="3279066978" sldId="295"/>
        </pc:sldMkLst>
      </pc:sldChg>
      <pc:sldChg chg="addSp delSp modSp mod modTransition modAnim">
        <pc:chgData name="Leonie Smith" userId="fed1330f33f5650e" providerId="LiveId" clId="{8B852FD2-C538-4E22-8B97-F80819CE7FD8}" dt="2024-03-06T02:51:29.062" v="56"/>
        <pc:sldMkLst>
          <pc:docMk/>
          <pc:sldMk cId="3636060961" sldId="297"/>
        </pc:sldMkLst>
      </pc:sldChg>
      <pc:sldChg chg="addSp delSp modSp mod modTransition modAnim">
        <pc:chgData name="Leonie Smith" userId="fed1330f33f5650e" providerId="LiveId" clId="{8B852FD2-C538-4E22-8B97-F80819CE7FD8}" dt="2024-03-06T02:51:48.921" v="59"/>
        <pc:sldMkLst>
          <pc:docMk/>
          <pc:sldMk cId="2859807765" sldId="299"/>
        </pc:sldMkLst>
      </pc:sldChg>
      <pc:sldChg chg="addSp delSp modSp mod modTransition modAnim">
        <pc:chgData name="Leonie Smith" userId="fed1330f33f5650e" providerId="LiveId" clId="{8B852FD2-C538-4E22-8B97-F80819CE7FD8}" dt="2024-03-06T02:52:26.091" v="65"/>
        <pc:sldMkLst>
          <pc:docMk/>
          <pc:sldMk cId="2705290756" sldId="301"/>
        </pc:sldMkLst>
      </pc:sldChg>
    </pc:docChg>
  </pc:docChgLst>
  <pc:docChgLst>
    <pc:chgData name="Leonie Smith" userId="fed1330f33f5650e" providerId="LiveId" clId="{33E1DC6D-A2D3-4F9C-89D6-9C474CB52280}"/>
    <pc:docChg chg="custSel delSld modSld">
      <pc:chgData name="Leonie Smith" userId="fed1330f33f5650e" providerId="LiveId" clId="{33E1DC6D-A2D3-4F9C-89D6-9C474CB52280}" dt="2023-05-22T06:38:23.408" v="281" actId="5793"/>
      <pc:docMkLst>
        <pc:docMk/>
      </pc:docMkLst>
      <pc:sldChg chg="addSp modSp modNotesTx">
        <pc:chgData name="Leonie Smith" userId="fed1330f33f5650e" providerId="LiveId" clId="{33E1DC6D-A2D3-4F9C-89D6-9C474CB52280}" dt="2023-05-22T06:38:23.408" v="281" actId="5793"/>
        <pc:sldMkLst>
          <pc:docMk/>
          <pc:sldMk cId="1499918570" sldId="257"/>
        </pc:sldMkLst>
      </pc:sldChg>
      <pc:sldChg chg="addSp delSp modSp mod modTransition modAnim">
        <pc:chgData name="Leonie Smith" userId="fed1330f33f5650e" providerId="LiveId" clId="{33E1DC6D-A2D3-4F9C-89D6-9C474CB52280}" dt="2023-05-18T08:36:01.507" v="7"/>
        <pc:sldMkLst>
          <pc:docMk/>
          <pc:sldMk cId="2346136586" sldId="260"/>
        </pc:sldMkLst>
      </pc:sldChg>
      <pc:sldChg chg="del">
        <pc:chgData name="Leonie Smith" userId="fed1330f33f5650e" providerId="LiveId" clId="{33E1DC6D-A2D3-4F9C-89D6-9C474CB52280}" dt="2023-05-18T08:39:38.898" v="12" actId="2696"/>
        <pc:sldMkLst>
          <pc:docMk/>
          <pc:sldMk cId="4037329247" sldId="261"/>
        </pc:sldMkLst>
      </pc:sldChg>
      <pc:sldChg chg="del">
        <pc:chgData name="Leonie Smith" userId="fed1330f33f5650e" providerId="LiveId" clId="{33E1DC6D-A2D3-4F9C-89D6-9C474CB52280}" dt="2023-05-18T08:39:42.812" v="13" actId="2696"/>
        <pc:sldMkLst>
          <pc:docMk/>
          <pc:sldMk cId="1909638311" sldId="262"/>
        </pc:sldMkLst>
      </pc:sldChg>
      <pc:sldChg chg="addSp delSp modSp mod modTransition modAnim">
        <pc:chgData name="Leonie Smith" userId="fed1330f33f5650e" providerId="LiveId" clId="{33E1DC6D-A2D3-4F9C-89D6-9C474CB52280}" dt="2023-05-18T08:40:58.448" v="122" actId="21"/>
        <pc:sldMkLst>
          <pc:docMk/>
          <pc:sldMk cId="641208035" sldId="263"/>
        </pc:sldMkLst>
      </pc:sldChg>
      <pc:sldChg chg="addSp delSp modSp mod modTransition modAnim">
        <pc:chgData name="Leonie Smith" userId="fed1330f33f5650e" providerId="LiveId" clId="{33E1DC6D-A2D3-4F9C-89D6-9C474CB52280}" dt="2023-05-18T08:42:07.247" v="126"/>
        <pc:sldMkLst>
          <pc:docMk/>
          <pc:sldMk cId="4044745628" sldId="264"/>
        </pc:sldMkLst>
      </pc:sldChg>
      <pc:sldChg chg="addSp delSp modSp mod modTransition modAnim">
        <pc:chgData name="Leonie Smith" userId="fed1330f33f5650e" providerId="LiveId" clId="{33E1DC6D-A2D3-4F9C-89D6-9C474CB52280}" dt="2023-05-18T08:45:20.729" v="142"/>
        <pc:sldMkLst>
          <pc:docMk/>
          <pc:sldMk cId="978260341" sldId="265"/>
        </pc:sldMkLst>
      </pc:sldChg>
      <pc:sldChg chg="addSp delSp modSp mod modTransition modAnim">
        <pc:chgData name="Leonie Smith" userId="fed1330f33f5650e" providerId="LiveId" clId="{33E1DC6D-A2D3-4F9C-89D6-9C474CB52280}" dt="2023-05-18T08:46:28.268" v="149"/>
        <pc:sldMkLst>
          <pc:docMk/>
          <pc:sldMk cId="3575870363" sldId="266"/>
        </pc:sldMkLst>
      </pc:sldChg>
      <pc:sldChg chg="addSp delSp modSp mod modTransition modAnim">
        <pc:chgData name="Leonie Smith" userId="fed1330f33f5650e" providerId="LiveId" clId="{33E1DC6D-A2D3-4F9C-89D6-9C474CB52280}" dt="2023-05-18T08:48:52.474" v="159"/>
        <pc:sldMkLst>
          <pc:docMk/>
          <pc:sldMk cId="4017137865" sldId="267"/>
        </pc:sldMkLst>
      </pc:sldChg>
      <pc:sldChg chg="addSp delSp modSp mod modTransition modAnim">
        <pc:chgData name="Leonie Smith" userId="fed1330f33f5650e" providerId="LiveId" clId="{33E1DC6D-A2D3-4F9C-89D6-9C474CB52280}" dt="2023-05-18T08:50:28.624" v="163"/>
        <pc:sldMkLst>
          <pc:docMk/>
          <pc:sldMk cId="3137811553" sldId="268"/>
        </pc:sldMkLst>
      </pc:sldChg>
      <pc:sldChg chg="addSp delSp modSp mod modTransition modAnim">
        <pc:chgData name="Leonie Smith" userId="fed1330f33f5650e" providerId="LiveId" clId="{33E1DC6D-A2D3-4F9C-89D6-9C474CB52280}" dt="2023-05-18T08:52:25.338" v="167"/>
        <pc:sldMkLst>
          <pc:docMk/>
          <pc:sldMk cId="100491716" sldId="269"/>
        </pc:sldMkLst>
      </pc:sldChg>
      <pc:sldChg chg="addSp modSp">
        <pc:chgData name="Leonie Smith" userId="fed1330f33f5650e" providerId="LiveId" clId="{33E1DC6D-A2D3-4F9C-89D6-9C474CB52280}" dt="2023-05-18T08:54:59.765" v="168"/>
        <pc:sldMkLst>
          <pc:docMk/>
          <pc:sldMk cId="1922139011" sldId="281"/>
        </pc:sldMkLst>
      </pc:sldChg>
      <pc:sldChg chg="addSp delSp modSp mod modTransition modAnim">
        <pc:chgData name="Leonie Smith" userId="fed1330f33f5650e" providerId="LiveId" clId="{33E1DC6D-A2D3-4F9C-89D6-9C474CB52280}" dt="2023-05-18T08:57:26.235" v="178"/>
        <pc:sldMkLst>
          <pc:docMk/>
          <pc:sldMk cId="3166251957" sldId="283"/>
        </pc:sldMkLst>
      </pc:sldChg>
      <pc:sldChg chg="addSp delSp modSp mod modTransition modAnim">
        <pc:chgData name="Leonie Smith" userId="fed1330f33f5650e" providerId="LiveId" clId="{33E1DC6D-A2D3-4F9C-89D6-9C474CB52280}" dt="2023-05-18T08:59:09.677" v="185"/>
        <pc:sldMkLst>
          <pc:docMk/>
          <pc:sldMk cId="1522780631" sldId="285"/>
        </pc:sldMkLst>
      </pc:sldChg>
      <pc:sldChg chg="addSp modSp">
        <pc:chgData name="Leonie Smith" userId="fed1330f33f5650e" providerId="LiveId" clId="{33E1DC6D-A2D3-4F9C-89D6-9C474CB52280}" dt="2023-05-18T09:01:50.311" v="186"/>
        <pc:sldMkLst>
          <pc:docMk/>
          <pc:sldMk cId="2332778949" sldId="287"/>
        </pc:sldMkLst>
      </pc:sldChg>
      <pc:sldChg chg="addSp delSp modSp mod modTransition modAnim">
        <pc:chgData name="Leonie Smith" userId="fed1330f33f5650e" providerId="LiveId" clId="{33E1DC6D-A2D3-4F9C-89D6-9C474CB52280}" dt="2023-05-18T09:03:08.009" v="190"/>
        <pc:sldMkLst>
          <pc:docMk/>
          <pc:sldMk cId="3153919605" sldId="289"/>
        </pc:sldMkLst>
      </pc:sldChg>
      <pc:sldChg chg="addSp delSp modSp mod modTransition modAnim">
        <pc:chgData name="Leonie Smith" userId="fed1330f33f5650e" providerId="LiveId" clId="{33E1DC6D-A2D3-4F9C-89D6-9C474CB52280}" dt="2023-05-18T09:06:53.965" v="212"/>
        <pc:sldMkLst>
          <pc:docMk/>
          <pc:sldMk cId="1878919862" sldId="291"/>
        </pc:sldMkLst>
      </pc:sldChg>
      <pc:sldChg chg="addSp delSp modSp mod modTransition modAnim">
        <pc:chgData name="Leonie Smith" userId="fed1330f33f5650e" providerId="LiveId" clId="{33E1DC6D-A2D3-4F9C-89D6-9C474CB52280}" dt="2023-05-18T09:11:06.772" v="234"/>
        <pc:sldMkLst>
          <pc:docMk/>
          <pc:sldMk cId="2219299321" sldId="293"/>
        </pc:sldMkLst>
      </pc:sldChg>
      <pc:sldChg chg="addSp delSp modSp mod modTransition modAnim">
        <pc:chgData name="Leonie Smith" userId="fed1330f33f5650e" providerId="LiveId" clId="{33E1DC6D-A2D3-4F9C-89D6-9C474CB52280}" dt="2023-05-18T09:17:14.164" v="256"/>
        <pc:sldMkLst>
          <pc:docMk/>
          <pc:sldMk cId="3279066978" sldId="295"/>
        </pc:sldMkLst>
      </pc:sldChg>
      <pc:sldChg chg="addSp delSp modSp mod modTransition modAnim">
        <pc:chgData name="Leonie Smith" userId="fed1330f33f5650e" providerId="LiveId" clId="{33E1DC6D-A2D3-4F9C-89D6-9C474CB52280}" dt="2023-05-18T09:19:52.693" v="266"/>
        <pc:sldMkLst>
          <pc:docMk/>
          <pc:sldMk cId="3636060961" sldId="297"/>
        </pc:sldMkLst>
      </pc:sldChg>
      <pc:sldChg chg="addSp delSp modSp mod modTransition modAnim">
        <pc:chgData name="Leonie Smith" userId="fed1330f33f5650e" providerId="LiveId" clId="{33E1DC6D-A2D3-4F9C-89D6-9C474CB52280}" dt="2023-05-18T09:21:35.789" v="270"/>
        <pc:sldMkLst>
          <pc:docMk/>
          <pc:sldMk cId="2859807765" sldId="299"/>
        </pc:sldMkLst>
      </pc:sldChg>
      <pc:sldChg chg="addSp delSp modSp mod modTransition modAnim">
        <pc:chgData name="Leonie Smith" userId="fed1330f33f5650e" providerId="LiveId" clId="{33E1DC6D-A2D3-4F9C-89D6-9C474CB52280}" dt="2023-05-18T09:23:23.534" v="277"/>
        <pc:sldMkLst>
          <pc:docMk/>
          <pc:sldMk cId="2705290756" sldId="301"/>
        </pc:sldMkLst>
      </pc:sldChg>
    </pc:docChg>
  </pc:docChgLst>
  <pc:docChgLst>
    <pc:chgData name="Leonie Smith" userId="fed1330f33f5650e" providerId="LiveId" clId="{3BE95C63-65F3-4ECA-93AB-84F147B714EB}"/>
    <pc:docChg chg="undo custSel addSld delSld modSld">
      <pc:chgData name="Leonie Smith" userId="fed1330f33f5650e" providerId="LiveId" clId="{3BE95C63-65F3-4ECA-93AB-84F147B714EB}" dt="2023-07-10T10:14:12.275" v="11" actId="2696"/>
      <pc:docMkLst>
        <pc:docMk/>
      </pc:docMkLst>
      <pc:sldChg chg="modSp mod">
        <pc:chgData name="Leonie Smith" userId="fed1330f33f5650e" providerId="LiveId" clId="{3BE95C63-65F3-4ECA-93AB-84F147B714EB}" dt="2023-07-10T10:13:36.589" v="8" actId="20577"/>
        <pc:sldMkLst>
          <pc:docMk/>
          <pc:sldMk cId="2346136586" sldId="260"/>
        </pc:sldMkLst>
      </pc:sldChg>
      <pc:sldChg chg="modSp mod">
        <pc:chgData name="Leonie Smith" userId="fed1330f33f5650e" providerId="LiveId" clId="{3BE95C63-65F3-4ECA-93AB-84F147B714EB}" dt="2023-07-10T10:12:52.431" v="4" actId="403"/>
        <pc:sldMkLst>
          <pc:docMk/>
          <pc:sldMk cId="641208035" sldId="263"/>
        </pc:sldMkLst>
      </pc:sldChg>
      <pc:sldChg chg="add del">
        <pc:chgData name="Leonie Smith" userId="fed1330f33f5650e" providerId="LiveId" clId="{3BE95C63-65F3-4ECA-93AB-84F147B714EB}" dt="2023-07-10T10:14:12.275" v="11" actId="2696"/>
        <pc:sldMkLst>
          <pc:docMk/>
          <pc:sldMk cId="939110669" sldId="271"/>
        </pc:sldMkLst>
      </pc:sldChg>
      <pc:sldChg chg="modSp del mod">
        <pc:chgData name="Leonie Smith" userId="fed1330f33f5650e" providerId="LiveId" clId="{3BE95C63-65F3-4ECA-93AB-84F147B714EB}" dt="2023-07-10T10:13:19.767" v="6" actId="2696"/>
        <pc:sldMkLst>
          <pc:docMk/>
          <pc:sldMk cId="4024569785" sldId="272"/>
        </pc:sldMkLst>
      </pc:sldChg>
      <pc:sldChg chg="del">
        <pc:chgData name="Leonie Smith" userId="fed1330f33f5650e" providerId="LiveId" clId="{3BE95C63-65F3-4ECA-93AB-84F147B714EB}" dt="2023-07-10T10:13:22.132" v="7" actId="2696"/>
        <pc:sldMkLst>
          <pc:docMk/>
          <pc:sldMk cId="487179600" sldId="273"/>
        </pc:sldMkLst>
      </pc:sldChg>
      <pc:sldChg chg="delSp mod">
        <pc:chgData name="Leonie Smith" userId="fed1330f33f5650e" providerId="LiveId" clId="{3BE95C63-65F3-4ECA-93AB-84F147B714EB}" dt="2023-07-10T10:13:58.370" v="9" actId="21"/>
        <pc:sldMkLst>
          <pc:docMk/>
          <pc:sldMk cId="2168401200" sldId="274"/>
        </pc:sldMkLst>
      </pc:sldChg>
    </pc:docChg>
  </pc:docChgLst>
  <pc:docChgLst>
    <pc:chgData name="Alfred Smith" userId="3c60a3631c0db8ad" providerId="LiveId" clId="{32F49A86-CEC0-46CB-9745-0D98A04511F9}"/>
    <pc:docChg chg="undo redo custSel modSld">
      <pc:chgData name="Alfred Smith" userId="3c60a3631c0db8ad" providerId="LiveId" clId="{32F49A86-CEC0-46CB-9745-0D98A04511F9}" dt="2025-05-07T10:53:08.557" v="77" actId="404"/>
      <pc:docMkLst>
        <pc:docMk/>
      </pc:docMkLst>
      <pc:sldChg chg="addSp delSp modSp mod">
        <pc:chgData name="Alfred Smith" userId="3c60a3631c0db8ad" providerId="LiveId" clId="{32F49A86-CEC0-46CB-9745-0D98A04511F9}" dt="2025-05-07T10:43:57.333" v="65"/>
        <pc:sldMkLst>
          <pc:docMk/>
          <pc:sldMk cId="1499918570" sldId="257"/>
        </pc:sldMkLst>
        <pc:spChg chg="add mod">
          <ac:chgData name="Alfred Smith" userId="3c60a3631c0db8ad" providerId="LiveId" clId="{32F49A86-CEC0-46CB-9745-0D98A04511F9}" dt="2025-05-07T10:43:57.333" v="65"/>
          <ac:spMkLst>
            <pc:docMk/>
            <pc:sldMk cId="1499918570" sldId="257"/>
            <ac:spMk id="7" creationId="{DF660EFE-21D5-202C-3AE6-4AE5C2B2C353}"/>
          </ac:spMkLst>
        </pc:spChg>
      </pc:sldChg>
      <pc:sldChg chg="modSp">
        <pc:chgData name="Alfred Smith" userId="3c60a3631c0db8ad" providerId="LiveId" clId="{32F49A86-CEC0-46CB-9745-0D98A04511F9}" dt="2025-05-07T10:44:37.472" v="66"/>
        <pc:sldMkLst>
          <pc:docMk/>
          <pc:sldMk cId="3788111665" sldId="258"/>
        </pc:sldMkLst>
        <pc:spChg chg="mod">
          <ac:chgData name="Alfred Smith" userId="3c60a3631c0db8ad" providerId="LiveId" clId="{32F49A86-CEC0-46CB-9745-0D98A04511F9}" dt="2025-05-07T10:44:37.472" v="66"/>
          <ac:spMkLst>
            <pc:docMk/>
            <pc:sldMk cId="3788111665" sldId="258"/>
            <ac:spMk id="5" creationId="{B315A9DA-AAA1-7FBE-6101-825718EB9073}"/>
          </ac:spMkLst>
        </pc:spChg>
      </pc:sldChg>
      <pc:sldChg chg="modSp">
        <pc:chgData name="Alfred Smith" userId="3c60a3631c0db8ad" providerId="LiveId" clId="{32F49A86-CEC0-46CB-9745-0D98A04511F9}" dt="2025-05-07T10:44:37.472" v="66"/>
        <pc:sldMkLst>
          <pc:docMk/>
          <pc:sldMk cId="2346136586" sldId="260"/>
        </pc:sldMkLst>
        <pc:spChg chg="mod">
          <ac:chgData name="Alfred Smith" userId="3c60a3631c0db8ad" providerId="LiveId" clId="{32F49A86-CEC0-46CB-9745-0D98A04511F9}" dt="2025-05-07T10:44:37.472" v="66"/>
          <ac:spMkLst>
            <pc:docMk/>
            <pc:sldMk cId="2346136586" sldId="260"/>
            <ac:spMk id="3" creationId="{A58184BD-88F1-BA02-40C1-D8403D0EEC0D}"/>
          </ac:spMkLst>
        </pc:spChg>
      </pc:sldChg>
      <pc:sldChg chg="modSp mod">
        <pc:chgData name="Alfred Smith" userId="3c60a3631c0db8ad" providerId="LiveId" clId="{32F49A86-CEC0-46CB-9745-0D98A04511F9}" dt="2024-07-26T05:15:41.602" v="9" actId="20577"/>
        <pc:sldMkLst>
          <pc:docMk/>
          <pc:sldMk cId="641208035" sldId="263"/>
        </pc:sldMkLst>
      </pc:sldChg>
      <pc:sldChg chg="modSp mod">
        <pc:chgData name="Alfred Smith" userId="3c60a3631c0db8ad" providerId="LiveId" clId="{32F49A86-CEC0-46CB-9745-0D98A04511F9}" dt="2024-07-26T05:16:07.616" v="11"/>
        <pc:sldMkLst>
          <pc:docMk/>
          <pc:sldMk cId="4044745628" sldId="264"/>
        </pc:sldMkLst>
      </pc:sldChg>
      <pc:sldChg chg="modSp mod">
        <pc:chgData name="Alfred Smith" userId="3c60a3631c0db8ad" providerId="LiveId" clId="{32F49A86-CEC0-46CB-9745-0D98A04511F9}" dt="2024-07-26T05:16:21.336" v="13"/>
        <pc:sldMkLst>
          <pc:docMk/>
          <pc:sldMk cId="978260341" sldId="265"/>
        </pc:sldMkLst>
      </pc:sldChg>
      <pc:sldChg chg="modSp mod">
        <pc:chgData name="Alfred Smith" userId="3c60a3631c0db8ad" providerId="LiveId" clId="{32F49A86-CEC0-46CB-9745-0D98A04511F9}" dt="2025-05-07T10:50:09.686" v="73" actId="21"/>
        <pc:sldMkLst>
          <pc:docMk/>
          <pc:sldMk cId="3575870363" sldId="266"/>
        </pc:sldMkLst>
        <pc:spChg chg="mod">
          <ac:chgData name="Alfred Smith" userId="3c60a3631c0db8ad" providerId="LiveId" clId="{32F49A86-CEC0-46CB-9745-0D98A04511F9}" dt="2025-05-07T10:50:09.686" v="73" actId="21"/>
          <ac:spMkLst>
            <pc:docMk/>
            <pc:sldMk cId="3575870363" sldId="266"/>
            <ac:spMk id="4" creationId="{EE2AC625-9141-A801-F431-DD5F79396320}"/>
          </ac:spMkLst>
        </pc:spChg>
      </pc:sldChg>
      <pc:sldChg chg="modSp mod">
        <pc:chgData name="Alfred Smith" userId="3c60a3631c0db8ad" providerId="LiveId" clId="{32F49A86-CEC0-46CB-9745-0D98A04511F9}" dt="2024-07-26T05:16:59.072" v="17"/>
        <pc:sldMkLst>
          <pc:docMk/>
          <pc:sldMk cId="3137811553" sldId="268"/>
        </pc:sldMkLst>
      </pc:sldChg>
      <pc:sldChg chg="modSp mod">
        <pc:chgData name="Alfred Smith" userId="3c60a3631c0db8ad" providerId="LiveId" clId="{32F49A86-CEC0-46CB-9745-0D98A04511F9}" dt="2024-07-26T05:17:17.868" v="19"/>
        <pc:sldMkLst>
          <pc:docMk/>
          <pc:sldMk cId="100491716" sldId="269"/>
        </pc:sldMkLst>
      </pc:sldChg>
      <pc:sldChg chg="addSp modSp mod">
        <pc:chgData name="Alfred Smith" userId="3c60a3631c0db8ad" providerId="LiveId" clId="{32F49A86-CEC0-46CB-9745-0D98A04511F9}" dt="2025-05-07T10:44:37.472" v="66"/>
        <pc:sldMkLst>
          <pc:docMk/>
          <pc:sldMk cId="939110669" sldId="271"/>
        </pc:sldMkLst>
        <pc:spChg chg="mod">
          <ac:chgData name="Alfred Smith" userId="3c60a3631c0db8ad" providerId="LiveId" clId="{32F49A86-CEC0-46CB-9745-0D98A04511F9}" dt="2025-05-07T10:44:37.472" v="66"/>
          <ac:spMkLst>
            <pc:docMk/>
            <pc:sldMk cId="939110669" sldId="271"/>
            <ac:spMk id="4" creationId="{ACF62FD2-666C-2B4E-C1BA-0B1F98570E56}"/>
          </ac:spMkLst>
        </pc:spChg>
      </pc:sldChg>
      <pc:sldChg chg="modSp">
        <pc:chgData name="Alfred Smith" userId="3c60a3631c0db8ad" providerId="LiveId" clId="{32F49A86-CEC0-46CB-9745-0D98A04511F9}" dt="2025-05-07T10:44:37.472" v="66"/>
        <pc:sldMkLst>
          <pc:docMk/>
          <pc:sldMk cId="2996969115" sldId="275"/>
        </pc:sldMkLst>
        <pc:spChg chg="mod">
          <ac:chgData name="Alfred Smith" userId="3c60a3631c0db8ad" providerId="LiveId" clId="{32F49A86-CEC0-46CB-9745-0D98A04511F9}" dt="2025-05-07T10:44:37.472" v="66"/>
          <ac:spMkLst>
            <pc:docMk/>
            <pc:sldMk cId="2996969115" sldId="275"/>
            <ac:spMk id="4" creationId="{52C859BF-08F1-FBE8-8869-9B0257833BD3}"/>
          </ac:spMkLst>
        </pc:spChg>
      </pc:sldChg>
      <pc:sldChg chg="modSp">
        <pc:chgData name="Alfred Smith" userId="3c60a3631c0db8ad" providerId="LiveId" clId="{32F49A86-CEC0-46CB-9745-0D98A04511F9}" dt="2025-05-07T10:44:37.472" v="66"/>
        <pc:sldMkLst>
          <pc:docMk/>
          <pc:sldMk cId="2390376940" sldId="276"/>
        </pc:sldMkLst>
        <pc:spChg chg="mod">
          <ac:chgData name="Alfred Smith" userId="3c60a3631c0db8ad" providerId="LiveId" clId="{32F49A86-CEC0-46CB-9745-0D98A04511F9}" dt="2025-05-07T10:44:37.472" v="66"/>
          <ac:spMkLst>
            <pc:docMk/>
            <pc:sldMk cId="2390376940" sldId="276"/>
            <ac:spMk id="4" creationId="{A295245D-3BEA-34B6-5996-DCDBD6D8CFF0}"/>
          </ac:spMkLst>
        </pc:spChg>
      </pc:sldChg>
      <pc:sldChg chg="modSp">
        <pc:chgData name="Alfred Smith" userId="3c60a3631c0db8ad" providerId="LiveId" clId="{32F49A86-CEC0-46CB-9745-0D98A04511F9}" dt="2025-05-07T10:44:37.472" v="66"/>
        <pc:sldMkLst>
          <pc:docMk/>
          <pc:sldMk cId="4265919077" sldId="277"/>
        </pc:sldMkLst>
        <pc:spChg chg="mod">
          <ac:chgData name="Alfred Smith" userId="3c60a3631c0db8ad" providerId="LiveId" clId="{32F49A86-CEC0-46CB-9745-0D98A04511F9}" dt="2025-05-07T10:44:37.472" v="66"/>
          <ac:spMkLst>
            <pc:docMk/>
            <pc:sldMk cId="4265919077" sldId="277"/>
            <ac:spMk id="4" creationId="{CB5A74D4-4AEC-88F7-B91D-DED609B83804}"/>
          </ac:spMkLst>
        </pc:spChg>
      </pc:sldChg>
      <pc:sldChg chg="modSp">
        <pc:chgData name="Alfred Smith" userId="3c60a3631c0db8ad" providerId="LiveId" clId="{32F49A86-CEC0-46CB-9745-0D98A04511F9}" dt="2025-05-07T10:44:37.472" v="66"/>
        <pc:sldMkLst>
          <pc:docMk/>
          <pc:sldMk cId="888433145" sldId="279"/>
        </pc:sldMkLst>
        <pc:spChg chg="mod">
          <ac:chgData name="Alfred Smith" userId="3c60a3631c0db8ad" providerId="LiveId" clId="{32F49A86-CEC0-46CB-9745-0D98A04511F9}" dt="2025-05-07T10:44:37.472" v="66"/>
          <ac:spMkLst>
            <pc:docMk/>
            <pc:sldMk cId="888433145" sldId="279"/>
            <ac:spMk id="4" creationId="{C44282DD-108A-0CC2-FC3D-CE507A30A6E6}"/>
          </ac:spMkLst>
        </pc:spChg>
      </pc:sldChg>
      <pc:sldChg chg="modSp">
        <pc:chgData name="Alfred Smith" userId="3c60a3631c0db8ad" providerId="LiveId" clId="{32F49A86-CEC0-46CB-9745-0D98A04511F9}" dt="2025-05-07T10:44:37.472" v="66"/>
        <pc:sldMkLst>
          <pc:docMk/>
          <pc:sldMk cId="791300187" sldId="280"/>
        </pc:sldMkLst>
        <pc:spChg chg="mod">
          <ac:chgData name="Alfred Smith" userId="3c60a3631c0db8ad" providerId="LiveId" clId="{32F49A86-CEC0-46CB-9745-0D98A04511F9}" dt="2025-05-07T10:44:37.472" v="66"/>
          <ac:spMkLst>
            <pc:docMk/>
            <pc:sldMk cId="791300187" sldId="280"/>
            <ac:spMk id="4" creationId="{72E028CD-E88A-00F8-95BE-EDABD56F2375}"/>
          </ac:spMkLst>
        </pc:spChg>
      </pc:sldChg>
      <pc:sldChg chg="modSp mod">
        <pc:chgData name="Alfred Smith" userId="3c60a3631c0db8ad" providerId="LiveId" clId="{32F49A86-CEC0-46CB-9745-0D98A04511F9}" dt="2024-07-26T05:17:40.433" v="23"/>
        <pc:sldMkLst>
          <pc:docMk/>
          <pc:sldMk cId="1922139011" sldId="281"/>
        </pc:sldMkLst>
      </pc:sldChg>
      <pc:sldChg chg="modSp">
        <pc:chgData name="Alfred Smith" userId="3c60a3631c0db8ad" providerId="LiveId" clId="{32F49A86-CEC0-46CB-9745-0D98A04511F9}" dt="2025-05-07T10:44:37.472" v="66"/>
        <pc:sldMkLst>
          <pc:docMk/>
          <pc:sldMk cId="1126511635" sldId="282"/>
        </pc:sldMkLst>
        <pc:spChg chg="mod">
          <ac:chgData name="Alfred Smith" userId="3c60a3631c0db8ad" providerId="LiveId" clId="{32F49A86-CEC0-46CB-9745-0D98A04511F9}" dt="2025-05-07T10:44:37.472" v="66"/>
          <ac:spMkLst>
            <pc:docMk/>
            <pc:sldMk cId="1126511635" sldId="282"/>
            <ac:spMk id="4" creationId="{D6558FE6-229C-49B3-5AD5-D935EE2C6D73}"/>
          </ac:spMkLst>
        </pc:spChg>
      </pc:sldChg>
      <pc:sldChg chg="modSp mod">
        <pc:chgData name="Alfred Smith" userId="3c60a3631c0db8ad" providerId="LiveId" clId="{32F49A86-CEC0-46CB-9745-0D98A04511F9}" dt="2024-07-26T05:17:56.625" v="25"/>
        <pc:sldMkLst>
          <pc:docMk/>
          <pc:sldMk cId="3166251957" sldId="283"/>
        </pc:sldMkLst>
      </pc:sldChg>
      <pc:sldChg chg="modSp">
        <pc:chgData name="Alfred Smith" userId="3c60a3631c0db8ad" providerId="LiveId" clId="{32F49A86-CEC0-46CB-9745-0D98A04511F9}" dt="2025-05-07T10:44:37.472" v="66"/>
        <pc:sldMkLst>
          <pc:docMk/>
          <pc:sldMk cId="3922583308" sldId="284"/>
        </pc:sldMkLst>
        <pc:spChg chg="mod">
          <ac:chgData name="Alfred Smith" userId="3c60a3631c0db8ad" providerId="LiveId" clId="{32F49A86-CEC0-46CB-9745-0D98A04511F9}" dt="2025-05-07T10:44:37.472" v="66"/>
          <ac:spMkLst>
            <pc:docMk/>
            <pc:sldMk cId="3922583308" sldId="284"/>
            <ac:spMk id="4" creationId="{344259D9-8096-AE22-9ADF-56497626177B}"/>
          </ac:spMkLst>
        </pc:spChg>
      </pc:sldChg>
      <pc:sldChg chg="modSp mod">
        <pc:chgData name="Alfred Smith" userId="3c60a3631c0db8ad" providerId="LiveId" clId="{32F49A86-CEC0-46CB-9745-0D98A04511F9}" dt="2024-07-26T05:18:12.922" v="28"/>
        <pc:sldMkLst>
          <pc:docMk/>
          <pc:sldMk cId="1522780631" sldId="285"/>
        </pc:sldMkLst>
      </pc:sldChg>
      <pc:sldChg chg="modSp">
        <pc:chgData name="Alfred Smith" userId="3c60a3631c0db8ad" providerId="LiveId" clId="{32F49A86-CEC0-46CB-9745-0D98A04511F9}" dt="2025-05-07T10:44:37.472" v="66"/>
        <pc:sldMkLst>
          <pc:docMk/>
          <pc:sldMk cId="1850742486" sldId="286"/>
        </pc:sldMkLst>
        <pc:spChg chg="mod">
          <ac:chgData name="Alfred Smith" userId="3c60a3631c0db8ad" providerId="LiveId" clId="{32F49A86-CEC0-46CB-9745-0D98A04511F9}" dt="2025-05-07T10:44:37.472" v="66"/>
          <ac:spMkLst>
            <pc:docMk/>
            <pc:sldMk cId="1850742486" sldId="286"/>
            <ac:spMk id="4" creationId="{586BC53C-91EB-18D0-2940-D8BDD5F5A6FF}"/>
          </ac:spMkLst>
        </pc:spChg>
      </pc:sldChg>
      <pc:sldChg chg="modSp mod">
        <pc:chgData name="Alfred Smith" userId="3c60a3631c0db8ad" providerId="LiveId" clId="{32F49A86-CEC0-46CB-9745-0D98A04511F9}" dt="2024-07-26T05:18:36.114" v="34"/>
        <pc:sldMkLst>
          <pc:docMk/>
          <pc:sldMk cId="2332778949" sldId="287"/>
        </pc:sldMkLst>
      </pc:sldChg>
      <pc:sldChg chg="modSp">
        <pc:chgData name="Alfred Smith" userId="3c60a3631c0db8ad" providerId="LiveId" clId="{32F49A86-CEC0-46CB-9745-0D98A04511F9}" dt="2025-05-07T10:44:37.472" v="66"/>
        <pc:sldMkLst>
          <pc:docMk/>
          <pc:sldMk cId="1828872212" sldId="288"/>
        </pc:sldMkLst>
        <pc:spChg chg="mod">
          <ac:chgData name="Alfred Smith" userId="3c60a3631c0db8ad" providerId="LiveId" clId="{32F49A86-CEC0-46CB-9745-0D98A04511F9}" dt="2025-05-07T10:44:37.472" v="66"/>
          <ac:spMkLst>
            <pc:docMk/>
            <pc:sldMk cId="1828872212" sldId="288"/>
            <ac:spMk id="4" creationId="{1F9DF1FC-E284-D7B2-BD6F-13E5732D6BDB}"/>
          </ac:spMkLst>
        </pc:spChg>
      </pc:sldChg>
      <pc:sldChg chg="modSp mod">
        <pc:chgData name="Alfred Smith" userId="3c60a3631c0db8ad" providerId="LiveId" clId="{32F49A86-CEC0-46CB-9745-0D98A04511F9}" dt="2025-05-07T10:53:08.557" v="77" actId="404"/>
        <pc:sldMkLst>
          <pc:docMk/>
          <pc:sldMk cId="3153919605" sldId="289"/>
        </pc:sldMkLst>
        <pc:spChg chg="mod">
          <ac:chgData name="Alfred Smith" userId="3c60a3631c0db8ad" providerId="LiveId" clId="{32F49A86-CEC0-46CB-9745-0D98A04511F9}" dt="2025-05-07T10:53:08.557" v="77" actId="404"/>
          <ac:spMkLst>
            <pc:docMk/>
            <pc:sldMk cId="3153919605" sldId="289"/>
            <ac:spMk id="4" creationId="{EE2AC625-9141-A801-F431-DD5F79396320}"/>
          </ac:spMkLst>
        </pc:spChg>
      </pc:sldChg>
      <pc:sldChg chg="modSp">
        <pc:chgData name="Alfred Smith" userId="3c60a3631c0db8ad" providerId="LiveId" clId="{32F49A86-CEC0-46CB-9745-0D98A04511F9}" dt="2025-05-07T10:44:37.472" v="66"/>
        <pc:sldMkLst>
          <pc:docMk/>
          <pc:sldMk cId="1014080634" sldId="292"/>
        </pc:sldMkLst>
        <pc:spChg chg="mod">
          <ac:chgData name="Alfred Smith" userId="3c60a3631c0db8ad" providerId="LiveId" clId="{32F49A86-CEC0-46CB-9745-0D98A04511F9}" dt="2025-05-07T10:44:37.472" v="66"/>
          <ac:spMkLst>
            <pc:docMk/>
            <pc:sldMk cId="1014080634" sldId="292"/>
            <ac:spMk id="4" creationId="{FCD565C8-3DE9-47EA-8F25-4DB2B8544BC3}"/>
          </ac:spMkLst>
        </pc:spChg>
      </pc:sldChg>
      <pc:sldChg chg="modSp mod">
        <pc:chgData name="Alfred Smith" userId="3c60a3631c0db8ad" providerId="LiveId" clId="{32F49A86-CEC0-46CB-9745-0D98A04511F9}" dt="2024-07-26T05:19:46.863" v="50"/>
        <pc:sldMkLst>
          <pc:docMk/>
          <pc:sldMk cId="2219299321" sldId="293"/>
        </pc:sldMkLst>
      </pc:sldChg>
      <pc:sldChg chg="modSp">
        <pc:chgData name="Alfred Smith" userId="3c60a3631c0db8ad" providerId="LiveId" clId="{32F49A86-CEC0-46CB-9745-0D98A04511F9}" dt="2025-05-07T10:44:37.472" v="66"/>
        <pc:sldMkLst>
          <pc:docMk/>
          <pc:sldMk cId="2859407553" sldId="294"/>
        </pc:sldMkLst>
        <pc:spChg chg="mod">
          <ac:chgData name="Alfred Smith" userId="3c60a3631c0db8ad" providerId="LiveId" clId="{32F49A86-CEC0-46CB-9745-0D98A04511F9}" dt="2025-05-07T10:44:37.472" v="66"/>
          <ac:spMkLst>
            <pc:docMk/>
            <pc:sldMk cId="2859407553" sldId="294"/>
            <ac:spMk id="4" creationId="{B79E9FC8-D4C2-DC07-11C4-9E6C6EFB2C05}"/>
          </ac:spMkLst>
        </pc:spChg>
      </pc:sldChg>
      <pc:sldChg chg="modSp mod">
        <pc:chgData name="Alfred Smith" userId="3c60a3631c0db8ad" providerId="LiveId" clId="{32F49A86-CEC0-46CB-9745-0D98A04511F9}" dt="2024-07-26T05:20:01.752" v="52"/>
        <pc:sldMkLst>
          <pc:docMk/>
          <pc:sldMk cId="3279066978" sldId="295"/>
        </pc:sldMkLst>
      </pc:sldChg>
      <pc:sldChg chg="modSp">
        <pc:chgData name="Alfred Smith" userId="3c60a3631c0db8ad" providerId="LiveId" clId="{32F49A86-CEC0-46CB-9745-0D98A04511F9}" dt="2025-05-07T10:44:37.472" v="66"/>
        <pc:sldMkLst>
          <pc:docMk/>
          <pc:sldMk cId="47807235" sldId="296"/>
        </pc:sldMkLst>
        <pc:spChg chg="mod">
          <ac:chgData name="Alfred Smith" userId="3c60a3631c0db8ad" providerId="LiveId" clId="{32F49A86-CEC0-46CB-9745-0D98A04511F9}" dt="2025-05-07T10:44:37.472" v="66"/>
          <ac:spMkLst>
            <pc:docMk/>
            <pc:sldMk cId="47807235" sldId="296"/>
            <ac:spMk id="4" creationId="{852F807E-48B0-73D1-5874-278A0BD8A659}"/>
          </ac:spMkLst>
        </pc:spChg>
      </pc:sldChg>
      <pc:sldChg chg="modSp mod">
        <pc:chgData name="Alfred Smith" userId="3c60a3631c0db8ad" providerId="LiveId" clId="{32F49A86-CEC0-46CB-9745-0D98A04511F9}" dt="2024-07-26T05:20:21.601" v="56"/>
        <pc:sldMkLst>
          <pc:docMk/>
          <pc:sldMk cId="3636060961" sldId="297"/>
        </pc:sldMkLst>
      </pc:sldChg>
      <pc:sldChg chg="modSp">
        <pc:chgData name="Alfred Smith" userId="3c60a3631c0db8ad" providerId="LiveId" clId="{32F49A86-CEC0-46CB-9745-0D98A04511F9}" dt="2025-05-07T10:44:37.472" v="66"/>
        <pc:sldMkLst>
          <pc:docMk/>
          <pc:sldMk cId="1920476595" sldId="298"/>
        </pc:sldMkLst>
        <pc:spChg chg="mod">
          <ac:chgData name="Alfred Smith" userId="3c60a3631c0db8ad" providerId="LiveId" clId="{32F49A86-CEC0-46CB-9745-0D98A04511F9}" dt="2025-05-07T10:44:37.472" v="66"/>
          <ac:spMkLst>
            <pc:docMk/>
            <pc:sldMk cId="1920476595" sldId="298"/>
            <ac:spMk id="4" creationId="{EC2CEFBB-2D56-EE5F-7E1B-FDB8F71E9E5F}"/>
          </ac:spMkLst>
        </pc:spChg>
      </pc:sldChg>
      <pc:sldChg chg="modSp mod">
        <pc:chgData name="Alfred Smith" userId="3c60a3631c0db8ad" providerId="LiveId" clId="{32F49A86-CEC0-46CB-9745-0D98A04511F9}" dt="2024-07-26T05:20:38.375" v="58"/>
        <pc:sldMkLst>
          <pc:docMk/>
          <pc:sldMk cId="2859807765" sldId="299"/>
        </pc:sldMkLst>
      </pc:sldChg>
      <pc:sldChg chg="modSp">
        <pc:chgData name="Alfred Smith" userId="3c60a3631c0db8ad" providerId="LiveId" clId="{32F49A86-CEC0-46CB-9745-0D98A04511F9}" dt="2025-05-07T10:44:37.472" v="66"/>
        <pc:sldMkLst>
          <pc:docMk/>
          <pc:sldMk cId="3301951225" sldId="300"/>
        </pc:sldMkLst>
        <pc:spChg chg="mod">
          <ac:chgData name="Alfred Smith" userId="3c60a3631c0db8ad" providerId="LiveId" clId="{32F49A86-CEC0-46CB-9745-0D98A04511F9}" dt="2025-05-07T10:44:37.472" v="66"/>
          <ac:spMkLst>
            <pc:docMk/>
            <pc:sldMk cId="3301951225" sldId="300"/>
            <ac:spMk id="4" creationId="{46D7F886-D346-94FC-3135-0203D6934525}"/>
          </ac:spMkLst>
        </pc:spChg>
      </pc:sldChg>
      <pc:sldChg chg="modSp mod">
        <pc:chgData name="Alfred Smith" userId="3c60a3631c0db8ad" providerId="LiveId" clId="{32F49A86-CEC0-46CB-9745-0D98A04511F9}" dt="2024-07-26T05:20:59.631" v="62"/>
        <pc:sldMkLst>
          <pc:docMk/>
          <pc:sldMk cId="2705290756" sldId="301"/>
        </pc:sldMkLst>
      </pc:sldChg>
      <pc:sldChg chg="modSp">
        <pc:chgData name="Alfred Smith" userId="3c60a3631c0db8ad" providerId="LiveId" clId="{32F49A86-CEC0-46CB-9745-0D98A04511F9}" dt="2025-05-07T10:44:37.472" v="66"/>
        <pc:sldMkLst>
          <pc:docMk/>
          <pc:sldMk cId="3641161459" sldId="302"/>
        </pc:sldMkLst>
        <pc:spChg chg="mod">
          <ac:chgData name="Alfred Smith" userId="3c60a3631c0db8ad" providerId="LiveId" clId="{32F49A86-CEC0-46CB-9745-0D98A04511F9}" dt="2025-05-07T10:44:37.472" v="66"/>
          <ac:spMkLst>
            <pc:docMk/>
            <pc:sldMk cId="3641161459" sldId="302"/>
            <ac:spMk id="3" creationId="{5DD4AE47-F4CE-2023-2189-16988294F5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56-4</a:t>
            </a:r>
          </a:p>
        </p:txBody>
      </p:sp>
      <p:pic>
        <p:nvPicPr>
          <p:cNvPr id="6" name="Audio 5">
            <a:hlinkClick r:id="" action="ppaction://media"/>
            <a:extLst>
              <a:ext uri="{FF2B5EF4-FFF2-40B4-BE49-F238E27FC236}">
                <a16:creationId xmlns:a16="http://schemas.microsoft.com/office/drawing/2014/main" id="{65B60F87-AD77-F6B4-2BB0-8641D9322B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DF660EFE-21D5-202C-3AE6-4AE5C2B2C35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80"/>
    </mc:Choice>
    <mc:Fallback xmlns="">
      <p:transition spd="slow" advTm="4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8108E-9CC5-5EA9-42C4-CA95F6BFF232}"/>
              </a:ext>
            </a:extLst>
          </p:cNvPr>
          <p:cNvPicPr>
            <a:picLocks noChangeAspect="1"/>
          </p:cNvPicPr>
          <p:nvPr/>
        </p:nvPicPr>
        <p:blipFill>
          <a:blip r:embed="rId2"/>
          <a:stretch>
            <a:fillRect/>
          </a:stretch>
        </p:blipFill>
        <p:spPr>
          <a:xfrm>
            <a:off x="0" y="1"/>
            <a:ext cx="14121486" cy="6858000"/>
          </a:xfrm>
          <a:prstGeom prst="rect">
            <a:avLst/>
          </a:prstGeom>
        </p:spPr>
      </p:pic>
      <p:sp>
        <p:nvSpPr>
          <p:cNvPr id="4" name="TextBox 3">
            <a:extLst>
              <a:ext uri="{FF2B5EF4-FFF2-40B4-BE49-F238E27FC236}">
                <a16:creationId xmlns:a16="http://schemas.microsoft.com/office/drawing/2014/main" id="{A295245D-3BEA-34B6-5996-DCDBD6D8CFF0}"/>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17དེ་ནས་ཉིན་གསུམ་འགོར༌རྗེས། ཕོལ་ལོལ་གྱིས་ཡ་ཧུ་དཱ་པའི་དཔོན་རིགས་རྣམས་བོས་ཤིང་དེ་རྣམས་ལྷན་དུ་འདུས་ཚེ་འདི་སྐད༌དུ། སྤུན་ཟླ༌རྣམ་པ། ངས་རང་རེའི་ཡུལ་གྱི་མི་རྣམས་དང་བདག་ཅག་གི་ཕ་མེས་ཀྱི་ལུགས་སྲོལ་དང་འགལ་བའི་ལས་ཅི་ཡང་མ་བྱས༌ཀྱང༌། ང་རང་ཡེ་རུ་སཱ་ལེམ་ནས་བཙོན་དུ་བཅུག་ཅིང་རོ་མཱ་པའི་ལག་ཏུ་སྤྲད་པ༌དང༌།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17After three days, he called together the leaders of the Jews. When they had gathered, he said to them, “Brothers, although I have done nothing against our people or the customs of our fathers, I was taken prisoner in Jerusalem and handed over to the Romans.</a:t>
            </a:r>
            <a:endParaRPr lang="en-IN" sz="1400" dirty="0"/>
          </a:p>
        </p:txBody>
      </p:sp>
      <p:pic>
        <p:nvPicPr>
          <p:cNvPr id="10" name="Audio 9">
            <a:hlinkClick r:id="" action="ppaction://media"/>
            <a:extLst>
              <a:ext uri="{FF2B5EF4-FFF2-40B4-BE49-F238E27FC236}">
                <a16:creationId xmlns:a16="http://schemas.microsoft.com/office/drawing/2014/main" id="{6D4610D4-D9A3-9CCD-C842-BEC1BACD7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1655"/>
    </mc:Choice>
    <mc:Fallback xmlns="">
      <p:transition spd="slow" advTm="2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6312A8-8E1E-523C-75A3-55094DCC497F}"/>
              </a:ext>
            </a:extLst>
          </p:cNvPr>
          <p:cNvPicPr>
            <a:picLocks noChangeAspect="1"/>
          </p:cNvPicPr>
          <p:nvPr/>
        </p:nvPicPr>
        <p:blipFill rotWithShape="1">
          <a:blip r:embed="rId2"/>
          <a:srcRect l="3772" r="154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B5A74D4-4AEC-88F7-B91D-DED609B8380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26591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18ང་རང་ལ་སྲོག་ཆད་གཅོད་དགོས་པའི་ཉེས་པ་ཅི་ཡང་མེད༌པས། དེ་དག་གིས་འདྲི་གཅོད་བྱས་རྗེས་ང་རང་བཙོན་ལས་དགྲོལ་བར་བསམས༌ནའང༌།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18They examined me and wanted to release me, because there was no basis for a death sentence against me. </a:t>
            </a:r>
            <a:endParaRPr lang="en-IN" dirty="0"/>
          </a:p>
        </p:txBody>
      </p:sp>
      <p:pic>
        <p:nvPicPr>
          <p:cNvPr id="6" name="Audio 5">
            <a:hlinkClick r:id="" action="ppaction://media"/>
            <a:extLst>
              <a:ext uri="{FF2B5EF4-FFF2-40B4-BE49-F238E27FC236}">
                <a16:creationId xmlns:a16="http://schemas.microsoft.com/office/drawing/2014/main" id="{1F43C24D-56BD-FA68-9358-73193128BF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835"/>
    </mc:Choice>
    <mc:Fallback xmlns="">
      <p:transition spd="slow" advTm="8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E283B7-812A-D7CF-327C-B737ED11B44C}"/>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44282DD-108A-0CC2-FC3D-CE507A30A6E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19ཡ་ཧུ་དཱ་པ་རྣམས་ཀྱིས་དོན་དེར་དགྲ་བྱས༌པས། ངས་ཀྱང་སེ་བཟིར་ལ་གཏུག་བཤེར་མི་ཞུ་ཀ་མེད༌བྱུང༌། འོན༌ཀྱང༌། རང་གི་མི་རིགས་གཏུག་བཤེར་བྱེད་པའི་དོན་ཅི་ཡང༌མེད་དོ།།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19But when the Jews objected, I was compelled to appeal to Caesar, even though I have no charge to bring against my nation.</a:t>
            </a:r>
            <a:endParaRPr lang="en-IN" dirty="0"/>
          </a:p>
        </p:txBody>
      </p:sp>
      <p:pic>
        <p:nvPicPr>
          <p:cNvPr id="6" name="Audio 5">
            <a:hlinkClick r:id="" action="ppaction://media"/>
            <a:extLst>
              <a:ext uri="{FF2B5EF4-FFF2-40B4-BE49-F238E27FC236}">
                <a16:creationId xmlns:a16="http://schemas.microsoft.com/office/drawing/2014/main" id="{DCD77A79-7B2D-73CF-30BE-C0E85D2E08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525"/>
    </mc:Choice>
    <mc:Fallback xmlns="">
      <p:transition spd="slow" advTm="1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C2C66C-AF1B-FE13-8D20-9EA762FDB086}"/>
              </a:ext>
            </a:extLst>
          </p:cNvPr>
          <p:cNvPicPr>
            <a:picLocks noChangeAspect="1"/>
          </p:cNvPicPr>
          <p:nvPr/>
        </p:nvPicPr>
        <p:blipFill rotWithShape="1">
          <a:blip r:embed="rId2"/>
          <a:srcRect r="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2E028CD-E88A-00F8-95BE-EDABD56F23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20དེའི༌ཕྱིར། ངས་ཁྱོད་རྣམས་བོས་ཏེ་ཁ་རི་ཁ་ཐུག་ཏུ་གཏམ་སྨྲ་བར་འདོད། སྤྱིར་ང་རང་ནི་ཡེས་ར་ཨེལ་གྱི་མི་རྣམས་ཀྱི་རེ་བ་དེའི་ཆེད་དུ་ལྕགས་སྒྲོག་གིས་བཀྱིགས་པ་ཡིན་ཞེས་གསུང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20So for this reason I have called to see you and speak with you. It is because of the hope of Israel that I am bound with this chain.”</a:t>
            </a:r>
            <a:endParaRPr lang="en-IN" dirty="0"/>
          </a:p>
        </p:txBody>
      </p:sp>
      <p:pic>
        <p:nvPicPr>
          <p:cNvPr id="6" name="Audio 5">
            <a:hlinkClick r:id="" action="ppaction://media"/>
            <a:extLst>
              <a:ext uri="{FF2B5EF4-FFF2-40B4-BE49-F238E27FC236}">
                <a16:creationId xmlns:a16="http://schemas.microsoft.com/office/drawing/2014/main" id="{E6A1E456-1C36-C2ED-FFE0-463570BEFD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207"/>
    </mc:Choice>
    <mc:Fallback xmlns="">
      <p:transition spd="slow" advTm="1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9CBD6B32-789A-3604-653E-F313F7CD21F9}"/>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44259D9-8096-AE22-9ADF-56497626177B}"/>
              </a:ext>
            </a:extLst>
          </p:cNvPr>
          <p:cNvSpPr txBox="1"/>
          <p:nvPr/>
        </p:nvSpPr>
        <p:spPr>
          <a:xfrm>
            <a:off x="258543" y="55571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21དེ་རྣམས་ན༌རེ། ངེད་ཅག་ལ་ཡ་ཧུ་དཱའི་ཡུལ་ནས་ཁྱོད་ཀྱི་སྐོར་གླེང་བའི་འཕྲིན་ཡིག་མ་འབྱོར༌ལ། གནས་འདིར་ཡོང་བའི་སྤུན་ཟླ་གཞན་གྱིས་ཀྱང་ཁྱོད་ཀྱི་སྐོར་ལ་གཏམ་ངན་སྨྲས་པ་མེད།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 leaders replied, “We have not received any letters about you from Judea, nor have any of the brothers from there reported or even mentioned anything bad about you. </a:t>
            </a:r>
            <a:endParaRPr lang="en-IN" dirty="0"/>
          </a:p>
        </p:txBody>
      </p:sp>
      <p:pic>
        <p:nvPicPr>
          <p:cNvPr id="6" name="Audio 5">
            <a:hlinkClick r:id="" action="ppaction://media"/>
            <a:extLst>
              <a:ext uri="{FF2B5EF4-FFF2-40B4-BE49-F238E27FC236}">
                <a16:creationId xmlns:a16="http://schemas.microsoft.com/office/drawing/2014/main" id="{9099759D-03B2-6030-1FB6-94A055C395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949"/>
    </mc:Choice>
    <mc:Fallback xmlns="">
      <p:transition spd="slow" advTm="1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EA5F7-4ABD-6B94-CB9D-1BF2BF2610F2}"/>
              </a:ext>
            </a:extLst>
          </p:cNvPr>
          <p:cNvPicPr>
            <a:picLocks noChangeAspect="1"/>
          </p:cNvPicPr>
          <p:nvPr/>
        </p:nvPicPr>
        <p:blipFill>
          <a:blip r:embed="rId2"/>
          <a:stretch>
            <a:fillRect/>
          </a:stretch>
        </p:blipFill>
        <p:spPr>
          <a:xfrm>
            <a:off x="-1" y="1"/>
            <a:ext cx="12895385" cy="6858000"/>
          </a:xfrm>
          <a:prstGeom prst="rect">
            <a:avLst/>
          </a:prstGeom>
        </p:spPr>
      </p:pic>
      <p:sp>
        <p:nvSpPr>
          <p:cNvPr id="5" name="TextBox 4">
            <a:extLst>
              <a:ext uri="{FF2B5EF4-FFF2-40B4-BE49-F238E27FC236}">
                <a16:creationId xmlns:a16="http://schemas.microsoft.com/office/drawing/2014/main" id="{B315A9DA-AAA1-7FBE-6101-825718EB9073}"/>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AB43F3-5993-4D0D-0871-3F66841EBB7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558FE6-229C-49B3-5AD5-D935EE2C6D7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12651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22འོན་ཀྱང་ངེད་རྣམས་ཀྱིས་ད་ལྟ་ཁྱོད་ཀྱི་བསམ་འཆར་ག་འདྲ་ཡིན་པར་མཉན་འདོད༌དེ། རྒྱུ་མཚན་ནི་ཆོས་ལུགས་གྲུབ་མཐའ་དེ་ལ་ཡུལ་ཀུན་གྱི་མི་རྣམས་ཀྱིས་དམའ་འབེབས་བྱེད་བཞིན་ཡོད་པ་ངེད་ཅག་གིས་ཤེས་པ་ཡིན་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we consider your views worth hearing, because we know that people everywhere are speaking against this sect.”</a:t>
            </a:r>
            <a:endParaRPr lang="en-IN" dirty="0"/>
          </a:p>
        </p:txBody>
      </p:sp>
      <p:pic>
        <p:nvPicPr>
          <p:cNvPr id="6" name="Audio 5">
            <a:hlinkClick r:id="" action="ppaction://media"/>
            <a:extLst>
              <a:ext uri="{FF2B5EF4-FFF2-40B4-BE49-F238E27FC236}">
                <a16:creationId xmlns:a16="http://schemas.microsoft.com/office/drawing/2014/main" id="{FCCCF61A-397F-9B8B-A0C9-EC0ADE495D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819"/>
    </mc:Choice>
    <mc:Fallback xmlns="">
      <p:transition spd="slow" advTm="1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C96EF4-0BF9-961D-BAE8-4850F4244BE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6BC53C-91EB-18D0-2940-D8BDD5F5A6F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23དེ་ནས་དཔོན་རིགས་རྣམས་ཀྱིས་ཕོལ་ལོལ་དང་ཉི་ཆད་བགོས༌ཤིང༌། ཉིན་དེར་མི་མང་པོའང་ཁོང་གི་ཤག་ཏུ་ཡོང་བ༌དང༌། ཕོལ་ལོལ་གྱིས་ཞོགས་པའི་དུས་ནས་མཚན་མོའི་བར་དུ་དོན་རྣམས་འགྲེལ་ཞིང་དཀོན་མཆོག་གི་རྒྱལ་སྲིད་ལ་བདེན་དཔང་བྱས་པ༌དང༌། མོ་ཤེའི་བཀའ་ཁྲིམས་དང་ལུང་སྟོན་པ་རྣམས་ཀྱི་མདོ་ལས་སྐྱབས་མགོན་ཡེ་ཤུའི་སྐོར་གྱི་ཆོས་གསུངས་ཏེ་ཁོ་རྣམས་ལ་སྐུལ་མ་མཛད་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23So they set a day to meet with Paul, and many people came to the place he was staying. He expounded to them from morning to evening, testifying about the kingdom of God and persuading them about Jesus from the Law of Moses and the Prophets.</a:t>
            </a:r>
            <a:endParaRPr lang="en-IN" dirty="0"/>
          </a:p>
        </p:txBody>
      </p:sp>
      <p:pic>
        <p:nvPicPr>
          <p:cNvPr id="6" name="Audio 5">
            <a:hlinkClick r:id="" action="ppaction://media"/>
            <a:extLst>
              <a:ext uri="{FF2B5EF4-FFF2-40B4-BE49-F238E27FC236}">
                <a16:creationId xmlns:a16="http://schemas.microsoft.com/office/drawing/2014/main" id="{9AC29131-5052-1407-71B2-08E20EC312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9656"/>
    </mc:Choice>
    <mc:Fallback xmlns="">
      <p:transition spd="slow" advTm="1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853324-5E46-B718-0B14-C578A43EB57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F9DF1FC-E284-D7B2-BD6F-13E5732D6BDB}"/>
              </a:ext>
            </a:extLst>
          </p:cNvPr>
          <p:cNvSpPr txBox="1"/>
          <p:nvPr/>
        </p:nvSpPr>
        <p:spPr>
          <a:xfrm>
            <a:off x="286678" y="56133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24ཁོང་གི་གསུང་དེར་ལ་ལ་ཡིད་ཆེས་ཤིང་ལ་ལ་ཡིད་མ་ཆེས་སོ།། 25དེ་རྣམས་ཕན་ཚུན་ལྟ་བ་མ་མཐུན་པར་སོ་སོར་གྱེས༌ཤིང༌། སོ་སོར་མ་གྱེས་པའི་སྔོན་ལ་ཕོལ་ལོལ་གྱིས་འདི་སྐད༌དུ། དམ་པའི་ཐུགས་ཉིད་ཀྱིས་ལུང་སྟོན་པ་ཡེ་ཤ་ཡཱ་བརྒྱུད་ནས་ཁྱོད་ཅག་གི་ཕ་མེས་ལ་ལེགས་པར་གསུངས༌ཤིང༌།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24Some of them were convinced by what he said, but others refused to believe. They disagreed among themselves and began to leave after Paul had made this final statement: “The Holy Spirit was right when He spoke to your fathers through Isaiah the prophet:</a:t>
            </a:r>
            <a:endParaRPr lang="en-IN" sz="1200" dirty="0"/>
          </a:p>
        </p:txBody>
      </p:sp>
      <p:pic>
        <p:nvPicPr>
          <p:cNvPr id="10" name="Audio 9">
            <a:hlinkClick r:id="" action="ppaction://media"/>
            <a:extLst>
              <a:ext uri="{FF2B5EF4-FFF2-40B4-BE49-F238E27FC236}">
                <a16:creationId xmlns:a16="http://schemas.microsoft.com/office/drawing/2014/main" id="{8DD3EF76-ABB3-2466-64DD-48534F91C8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51367"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808"/>
    </mc:Choice>
    <mc:Fallback xmlns="">
      <p:transition spd="slow" advTm="1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026A27-C60A-5D4C-21FF-48AF60DC5C7F}"/>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D565C8-3DE9-47EA-8F25-4DB2B8544BC3}"/>
              </a:ext>
            </a:extLst>
          </p:cNvPr>
          <p:cNvSpPr txBox="1"/>
          <p:nvPr/>
        </p:nvSpPr>
        <p:spPr>
          <a:xfrm>
            <a:off x="314813" y="56555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26འདི་སྐད༌དུ།</a:t>
            </a:r>
          </a:p>
          <a:p>
            <a:r>
              <a:rPr lang="bo-CN" sz="5400" dirty="0">
                <a:solidFill>
                  <a:srgbClr val="777A7B"/>
                </a:solidFill>
                <a:latin typeface="Arial" panose="020B0604020202020204" pitchFamily="34" charset="0"/>
              </a:rPr>
              <a:t>ཁྱོད་ཀྱིས་མི་རྣམས་དེ་ལ་འདི་ལྟར༌ཤོད།།</a:t>
            </a:r>
          </a:p>
          <a:p>
            <a:r>
              <a:rPr lang="bo-CN" sz="5400" dirty="0">
                <a:solidFill>
                  <a:srgbClr val="777A7B"/>
                </a:solidFill>
                <a:latin typeface="Arial" panose="020B0604020202020204" pitchFamily="34" charset="0"/>
              </a:rPr>
              <a:t>ཁྱོད་ཚོས་རྣ་བས་ཐོས་ཀྱང་དོན་མི༌རྟོགས།།</a:t>
            </a:r>
          </a:p>
          <a:p>
            <a:r>
              <a:rPr lang="bo-CN" sz="5400" dirty="0">
                <a:solidFill>
                  <a:srgbClr val="777A7B"/>
                </a:solidFill>
                <a:latin typeface="Arial" panose="020B0604020202020204" pitchFamily="34" charset="0"/>
              </a:rPr>
              <a:t>འདྲེན་བྱེད་མིག་གིས་མཐོང་ཡང་ཤེས་མི༌འགྱུར།།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26‘Go to this people and say,</a:t>
            </a:r>
          </a:p>
          <a:p>
            <a:r>
              <a:rPr lang="en-US" sz="4000" dirty="0">
                <a:solidFill>
                  <a:srgbClr val="777A7B"/>
                </a:solidFill>
                <a:latin typeface="Arial" panose="020B0604020202020204" pitchFamily="34" charset="0"/>
              </a:rPr>
              <a:t>“You will be ever hearing but never understanding;</a:t>
            </a:r>
          </a:p>
          <a:p>
            <a:r>
              <a:rPr lang="en-US" sz="4000" dirty="0">
                <a:solidFill>
                  <a:srgbClr val="777A7B"/>
                </a:solidFill>
                <a:latin typeface="Arial" panose="020B0604020202020204" pitchFamily="34" charset="0"/>
              </a:rPr>
              <a:t>you will be ever seeing but never perceiving.”</a:t>
            </a:r>
            <a:endParaRPr lang="en-IN" dirty="0"/>
          </a:p>
        </p:txBody>
      </p:sp>
      <p:pic>
        <p:nvPicPr>
          <p:cNvPr id="6" name="Audio 5">
            <a:hlinkClick r:id="" action="ppaction://media"/>
            <a:extLst>
              <a:ext uri="{FF2B5EF4-FFF2-40B4-BE49-F238E27FC236}">
                <a16:creationId xmlns:a16="http://schemas.microsoft.com/office/drawing/2014/main" id="{96506B78-F0B2-AC82-74BC-2E31C490F9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321"/>
    </mc:Choice>
    <mc:Fallback xmlns="">
      <p:transition spd="slow" advTm="1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69F672-2ECF-06A6-7B2F-EABA04176D2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9E9FC8-D4C2-DC07-11C4-9E6C6EFB2C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27དེ་རྣམས་སེམས་ནི་གྱོང་པོར་གྱུར་པ༌དང༌།།</a:t>
            </a:r>
          </a:p>
          <a:p>
            <a:r>
              <a:rPr lang="bo-CN" sz="4800" dirty="0">
                <a:solidFill>
                  <a:srgbClr val="777A7B"/>
                </a:solidFill>
                <a:latin typeface="Arial" panose="020B0604020202020204" pitchFamily="34" charset="0"/>
              </a:rPr>
              <a:t>རྣ་བས་མི་མཉན་མིག་ཟུང་བཙུམས་པས༌སོ།།</a:t>
            </a:r>
          </a:p>
          <a:p>
            <a:r>
              <a:rPr lang="bo-CN" sz="4800" dirty="0">
                <a:solidFill>
                  <a:srgbClr val="777A7B"/>
                </a:solidFill>
                <a:latin typeface="Arial" panose="020B0604020202020204" pitchFamily="34" charset="0"/>
              </a:rPr>
              <a:t>དེ་ལྟར་མིན་ཚེ་མིག་གིས་མཐོང་བ་དང་༎</a:t>
            </a:r>
          </a:p>
          <a:p>
            <a:r>
              <a:rPr lang="bo-CN" sz="4800" dirty="0">
                <a:solidFill>
                  <a:srgbClr val="777A7B"/>
                </a:solidFill>
                <a:latin typeface="Arial" panose="020B0604020202020204" pitchFamily="34" charset="0"/>
              </a:rPr>
              <a:t>རྣ་བས་ཐོས༌ཤིང་བློ་ཡིས་རྟོགས་པ་དང་༎</a:t>
            </a:r>
          </a:p>
          <a:p>
            <a:r>
              <a:rPr lang="bo-CN" sz="4800" dirty="0">
                <a:solidFill>
                  <a:srgbClr val="777A7B"/>
                </a:solidFill>
                <a:latin typeface="Arial" panose="020B0604020202020204" pitchFamily="34" charset="0"/>
              </a:rPr>
              <a:t>ཕྱིར་དུ་འཁོར་ནས་ངས་ཀྱང་དེ་རྣམས་ནི༎</a:t>
            </a:r>
          </a:p>
          <a:p>
            <a:r>
              <a:rPr lang="bo-CN" sz="4800" dirty="0">
                <a:solidFill>
                  <a:srgbClr val="777A7B"/>
                </a:solidFill>
                <a:latin typeface="Arial" panose="020B0604020202020204" pitchFamily="34" charset="0"/>
              </a:rPr>
              <a:t>གསོ་ཞིང་དྲག་པར་བྱེད་པ་ཡིན་ལགས་སོ༎</a:t>
            </a:r>
          </a:p>
          <a:p>
            <a:r>
              <a:rPr lang="bo-CN" sz="4800" dirty="0">
                <a:solidFill>
                  <a:srgbClr val="777A7B"/>
                </a:solidFill>
                <a:latin typeface="Arial" panose="020B0604020202020204" pitchFamily="34" charset="0"/>
              </a:rPr>
              <a:t>ཞེས༌པའོ།།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27For this people’s heart has grown callous;</a:t>
            </a:r>
          </a:p>
          <a:p>
            <a:r>
              <a:rPr lang="en-US" sz="3200" dirty="0">
                <a:solidFill>
                  <a:srgbClr val="777A7B"/>
                </a:solidFill>
                <a:latin typeface="Arial" panose="020B0604020202020204" pitchFamily="34" charset="0"/>
              </a:rPr>
              <a:t>they hardly hear with their ears,</a:t>
            </a:r>
          </a:p>
          <a:p>
            <a:r>
              <a:rPr lang="en-US" sz="3200" dirty="0">
                <a:solidFill>
                  <a:srgbClr val="777A7B"/>
                </a:solidFill>
                <a:latin typeface="Arial" panose="020B0604020202020204" pitchFamily="34" charset="0"/>
              </a:rPr>
              <a:t>and they have closed their eyes.</a:t>
            </a:r>
          </a:p>
          <a:p>
            <a:r>
              <a:rPr lang="en-US" sz="3200" dirty="0">
                <a:solidFill>
                  <a:srgbClr val="777A7B"/>
                </a:solidFill>
                <a:latin typeface="Arial" panose="020B0604020202020204" pitchFamily="34" charset="0"/>
              </a:rPr>
              <a:t>Otherwise they might see with their eyes,</a:t>
            </a:r>
          </a:p>
          <a:p>
            <a:r>
              <a:rPr lang="en-US" sz="3200" dirty="0">
                <a:solidFill>
                  <a:srgbClr val="777A7B"/>
                </a:solidFill>
                <a:latin typeface="Arial" panose="020B0604020202020204" pitchFamily="34" charset="0"/>
              </a:rPr>
              <a:t>hear with their ears,</a:t>
            </a:r>
          </a:p>
          <a:p>
            <a:r>
              <a:rPr lang="en-US" sz="3200" dirty="0">
                <a:solidFill>
                  <a:srgbClr val="777A7B"/>
                </a:solidFill>
                <a:latin typeface="Arial" panose="020B0604020202020204" pitchFamily="34" charset="0"/>
              </a:rPr>
              <a:t>understand with their hearts,</a:t>
            </a:r>
          </a:p>
          <a:p>
            <a:r>
              <a:rPr lang="en-US" sz="3200" dirty="0">
                <a:solidFill>
                  <a:srgbClr val="777A7B"/>
                </a:solidFill>
                <a:latin typeface="Arial" panose="020B0604020202020204" pitchFamily="34" charset="0"/>
              </a:rPr>
              <a:t>and turn, and I would heal them.’</a:t>
            </a:r>
            <a:endParaRPr lang="en-IN" dirty="0"/>
          </a:p>
        </p:txBody>
      </p:sp>
      <p:pic>
        <p:nvPicPr>
          <p:cNvPr id="6" name="Audio 5">
            <a:hlinkClick r:id="" action="ppaction://media"/>
            <a:extLst>
              <a:ext uri="{FF2B5EF4-FFF2-40B4-BE49-F238E27FC236}">
                <a16:creationId xmlns:a16="http://schemas.microsoft.com/office/drawing/2014/main" id="{11A43AC0-B260-950C-B96D-EE57A5D6E7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834"/>
    </mc:Choice>
    <mc:Fallback xmlns="">
      <p:transition spd="slow" advTm="1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28</a:t>
            </a:r>
          </a:p>
          <a:p>
            <a:r>
              <a:rPr lang="en-IN" sz="8000" dirty="0"/>
              <a:t> </a:t>
            </a:r>
            <a:r>
              <a:rPr lang="bo-CN" sz="8000" b="1" dirty="0">
                <a:solidFill>
                  <a:srgbClr val="121212"/>
                </a:solidFill>
                <a:latin typeface="Arial" panose="020B0604020202020204" pitchFamily="34" charset="0"/>
              </a:rPr>
              <a:t>རོ་མཱ་གྲོང་ཁྱེར་དུ་སླེབས་པ།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arrives in Rome – Acts 28:15-31 </a:t>
            </a:r>
            <a:endParaRPr lang="en-IN" sz="6000" dirty="0"/>
          </a:p>
        </p:txBody>
      </p:sp>
      <p:pic>
        <p:nvPicPr>
          <p:cNvPr id="6" name="Audio 5">
            <a:hlinkClick r:id="" action="ppaction://media"/>
            <a:extLst>
              <a:ext uri="{FF2B5EF4-FFF2-40B4-BE49-F238E27FC236}">
                <a16:creationId xmlns:a16="http://schemas.microsoft.com/office/drawing/2014/main" id="{0AEE1CE8-285E-C78B-8F58-2398207BD2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549"/>
    </mc:Choice>
    <mc:Fallback xmlns="">
      <p:transition spd="slow" advTm="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37A-DA20-7F0F-7911-D1F4E9F3EFE3}"/>
              </a:ext>
            </a:extLst>
          </p:cNvPr>
          <p:cNvPicPr>
            <a:picLocks noChangeAspect="1"/>
          </p:cNvPicPr>
          <p:nvPr/>
        </p:nvPicPr>
        <p:blipFill>
          <a:blip r:embed="rId2"/>
          <a:stretch>
            <a:fillRect/>
          </a:stretch>
        </p:blipFill>
        <p:spPr>
          <a:xfrm>
            <a:off x="0" y="0"/>
            <a:ext cx="13270889" cy="6858000"/>
          </a:xfrm>
          <a:prstGeom prst="rect">
            <a:avLst/>
          </a:prstGeom>
        </p:spPr>
      </p:pic>
      <p:sp>
        <p:nvSpPr>
          <p:cNvPr id="4" name="TextBox 3">
            <a:extLst>
              <a:ext uri="{FF2B5EF4-FFF2-40B4-BE49-F238E27FC236}">
                <a16:creationId xmlns:a16="http://schemas.microsoft.com/office/drawing/2014/main" id="{852F807E-48B0-73D1-5874-278A0BD8A659}"/>
              </a:ext>
            </a:extLst>
          </p:cNvPr>
          <p:cNvSpPr txBox="1"/>
          <p:nvPr/>
        </p:nvSpPr>
        <p:spPr>
          <a:xfrm>
            <a:off x="117866" y="576811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47807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28དེའི༌ཕྱིར། དཀོན་མཆོག་གི་ཐར་པའི་ཆོས་འདི་ནི་ད་ལྟ་ཕྱི་ཕྱོགས་པ་རྣམས་ལ་གསུངས༌ཤིང༌། དེ་རྣམས་ཀྱིས་ཀྱང་མཉན་ཞིང་དང་དུ་ལེན་ངེས་པ་ཁྱོད་ཅག་གིས་ཤེས་དགོས་ཞེས་གསུངས་སོ།།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28Be advised, therefore, that God’s salvation has been sent to the Gentiles, and they will listen!”</a:t>
            </a:r>
            <a:endParaRPr lang="en-IN" dirty="0"/>
          </a:p>
        </p:txBody>
      </p:sp>
      <p:pic>
        <p:nvPicPr>
          <p:cNvPr id="6" name="Audio 5">
            <a:hlinkClick r:id="" action="ppaction://media"/>
            <a:extLst>
              <a:ext uri="{FF2B5EF4-FFF2-40B4-BE49-F238E27FC236}">
                <a16:creationId xmlns:a16="http://schemas.microsoft.com/office/drawing/2014/main" id="{BA582ECE-C236-7C33-A093-648E4C6D0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36060961"/>
      </p:ext>
    </p:extLst>
  </p:cSld>
  <p:clrMapOvr>
    <a:masterClrMapping/>
  </p:clrMapOvr>
  <mc:AlternateContent xmlns:mc="http://schemas.openxmlformats.org/markup-compatibility/2006" xmlns:p14="http://schemas.microsoft.com/office/powerpoint/2010/main">
    <mc:Choice Requires="p14">
      <p:transition spd="slow" p14:dur="2000" advTm="11430"/>
    </mc:Choice>
    <mc:Fallback xmlns="">
      <p:transition spd="slow" advTm="1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2E684-41F4-8035-2088-73E4A2137D9E}"/>
              </a:ext>
            </a:extLst>
          </p:cNvPr>
          <p:cNvPicPr>
            <a:picLocks noChangeAspect="1"/>
          </p:cNvPicPr>
          <p:nvPr/>
        </p:nvPicPr>
        <p:blipFill>
          <a:blip r:embed="rId2"/>
          <a:stretch>
            <a:fillRect/>
          </a:stretch>
        </p:blipFill>
        <p:spPr>
          <a:xfrm>
            <a:off x="-821102" y="1"/>
            <a:ext cx="13013102" cy="6858000"/>
          </a:xfrm>
          <a:prstGeom prst="rect">
            <a:avLst/>
          </a:prstGeom>
        </p:spPr>
      </p:pic>
      <p:sp>
        <p:nvSpPr>
          <p:cNvPr id="4" name="TextBox 3">
            <a:extLst>
              <a:ext uri="{FF2B5EF4-FFF2-40B4-BE49-F238E27FC236}">
                <a16:creationId xmlns:a16="http://schemas.microsoft.com/office/drawing/2014/main" id="{EC2CEFBB-2D56-EE5F-7E1B-FDB8F71E9E5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920476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30དེ་ནས་ཕོལ་ལོལ་མཆོག་རང་གིས་གླས་པའི་ཁང་པ་ནས་ལོ་གཉིས་ཏག་ཏག་ལ་བཞུགས༌ཤིང༌། རང་གི་ཁང་པའི་ནང་དུ་ཡོང་བའི་མི་ཐམས་ཅད་ལ་སྣེ་ལེན་བྱས་པ༌དང༌།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30Paul stayed there two full years in his own rented house, welcoming all who came to visit him.</a:t>
            </a:r>
            <a:endParaRPr lang="en-IN" dirty="0"/>
          </a:p>
        </p:txBody>
      </p:sp>
      <p:pic>
        <p:nvPicPr>
          <p:cNvPr id="6" name="Audio 5">
            <a:hlinkClick r:id="" action="ppaction://media"/>
            <a:extLst>
              <a:ext uri="{FF2B5EF4-FFF2-40B4-BE49-F238E27FC236}">
                <a16:creationId xmlns:a16="http://schemas.microsoft.com/office/drawing/2014/main" id="{4C48ACCB-BF5E-51D4-F968-4BA741A221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59807765"/>
      </p:ext>
    </p:extLst>
  </p:cSld>
  <p:clrMapOvr>
    <a:masterClrMapping/>
  </p:clrMapOvr>
  <mc:AlternateContent xmlns:mc="http://schemas.openxmlformats.org/markup-compatibility/2006" xmlns:p14="http://schemas.microsoft.com/office/powerpoint/2010/main">
    <mc:Choice Requires="p14">
      <p:transition spd="slow" p14:dur="2000" advTm="9395"/>
    </mc:Choice>
    <mc:Fallback xmlns="">
      <p:transition spd="slow" advTm="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FC3E-A4DD-1BCA-A04C-45E986DC80E1}"/>
              </a:ext>
            </a:extLst>
          </p:cNvPr>
          <p:cNvPicPr>
            <a:picLocks noChangeAspect="1"/>
          </p:cNvPicPr>
          <p:nvPr/>
        </p:nvPicPr>
        <p:blipFill>
          <a:blip r:embed="rId2"/>
          <a:stretch>
            <a:fillRect/>
          </a:stretch>
        </p:blipFill>
        <p:spPr>
          <a:xfrm>
            <a:off x="-1" y="0"/>
            <a:ext cx="13323093" cy="6858000"/>
          </a:xfrm>
          <a:prstGeom prst="rect">
            <a:avLst/>
          </a:prstGeom>
        </p:spPr>
      </p:pic>
      <p:sp>
        <p:nvSpPr>
          <p:cNvPr id="3" name="TextBox 2">
            <a:extLst>
              <a:ext uri="{FF2B5EF4-FFF2-40B4-BE49-F238E27FC236}">
                <a16:creationId xmlns:a16="http://schemas.microsoft.com/office/drawing/2014/main" id="{5DD4AE47-F4CE-2023-2189-16988294F55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641161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31སྙིང་རུས་བསྐྱེད་ནས་དཀོན་མཆོག་གི་རྒྱལ་སྲིད་ཀྱི་ཆོས་བསྒྲགས་པ༌དང༌། གཙོ་བོ་ཡེ་ཤུ་མཱ་ཤི་ཀའི་སྐོར་གསུངས་པ་ལ་བར་ཆད་ཅི་ཡང་མ་བྱུང༌ངོ༌།།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31Boldly and freely he proclaimed the kingdom of God and taught about the Lord Jesus Christ.</a:t>
            </a:r>
            <a:endParaRPr lang="en-IN" dirty="0"/>
          </a:p>
        </p:txBody>
      </p:sp>
      <p:pic>
        <p:nvPicPr>
          <p:cNvPr id="10" name="Audio 9">
            <a:hlinkClick r:id="" action="ppaction://media"/>
            <a:extLst>
              <a:ext uri="{FF2B5EF4-FFF2-40B4-BE49-F238E27FC236}">
                <a16:creationId xmlns:a16="http://schemas.microsoft.com/office/drawing/2014/main" id="{ADCB7FB9-F7C4-1F09-A6D2-7B21A7A507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5290756"/>
      </p:ext>
    </p:extLst>
  </p:cSld>
  <p:clrMapOvr>
    <a:masterClrMapping/>
  </p:clrMapOvr>
  <mc:AlternateContent xmlns:mc="http://schemas.openxmlformats.org/markup-compatibility/2006" xmlns:p14="http://schemas.microsoft.com/office/powerpoint/2010/main">
    <mc:Choice Requires="p14">
      <p:transition spd="slow" p14:dur="2000" advTm="10771"/>
    </mc:Choice>
    <mc:Fallback xmlns="">
      <p:transition spd="slow" advTm="1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14F4F-6E50-E45E-59FE-CDD0E949C096}"/>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46D7F886-D346-94FC-3135-0203D693452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330195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5E7BE-CA28-02CB-2D2A-81278F25C2B7}"/>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ACF62FD2-666C-2B4E-C1BA-0B1F98570E56}"/>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After three months of winter were finished we sailed from island to Island. Finally we reached Rome</a:t>
            </a:r>
          </a:p>
        </p:txBody>
      </p:sp>
      <p:pic>
        <p:nvPicPr>
          <p:cNvPr id="8" name="Audio 7">
            <a:hlinkClick r:id="" action="ppaction://media"/>
            <a:extLst>
              <a:ext uri="{FF2B5EF4-FFF2-40B4-BE49-F238E27FC236}">
                <a16:creationId xmlns:a16="http://schemas.microsoft.com/office/drawing/2014/main" id="{AC3DBDF7-C3CB-A74A-DC5E-FC08009A4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828"/>
    </mc:Choice>
    <mc:Fallback xmlns="">
      <p:transition spd="slow" advTm="1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29FB0D-1418-6679-172B-C5FCD8DEF35B}"/>
              </a:ext>
            </a:extLst>
          </p:cNvPr>
          <p:cNvPicPr>
            <a:picLocks noChangeAspect="1"/>
          </p:cNvPicPr>
          <p:nvPr/>
        </p:nvPicPr>
        <p:blipFill rotWithShape="1">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15དེ་ནས་རོ་མཱ་ཡི་སྤུན་ཟླ་རྣམས་ཀྱིས་ངེད་ཅག་གི་གནས་ཚུལ་ཐོས༌ཏེ། ཨ་ཕེ་ཨོ་ཁྲོམ་ར་དང་མགྲོན་ཁང་གསུམ་ཞེས་པའི་གནས་སུ་ཡོང་ནས་ངེད་ཅག་ལ་བསུ་བ་བྱས། དེ་ནས་ཕོལ་ལོལ་གྱིས་མི་དེ་རྣམས་མཐོང་སྟེ་དཀོན་མཆོག་ལ་བཀའ་དྲིན་ཞུས་པ་དང་བློ་སེམས་བདེ་ཞིང་སྤོབས་པ་དང་ལྡན་པ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15The brothers there had heard about us and traveled as far as the Forum of Appius  and the Three Taverns  to meet us. When Paul saw them, he was encouraged and gave thanks to God.</a:t>
            </a:r>
            <a:endParaRPr lang="en-IN" dirty="0"/>
          </a:p>
        </p:txBody>
      </p:sp>
      <p:pic>
        <p:nvPicPr>
          <p:cNvPr id="6" name="Audio 5">
            <a:hlinkClick r:id="" action="ppaction://media"/>
            <a:extLst>
              <a:ext uri="{FF2B5EF4-FFF2-40B4-BE49-F238E27FC236}">
                <a16:creationId xmlns:a16="http://schemas.microsoft.com/office/drawing/2014/main" id="{ECABD58E-C872-FAAD-59B4-370AC3616D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984"/>
    </mc:Choice>
    <mc:Fallback xmlns="">
      <p:transition spd="slow" advTm="1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76B6EC-4C06-77CB-A0DF-DE733CF17DD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C859BF-08F1-FBE8-8869-9B0257833BD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16དེ་ནས་རོ་མཱ་གྲོང་ཁྱེར་དུ་སླེབས་པ་དང་ཕོལ་ལོལ་ལ་ཆོག་མཆན་ཐོབ་སྟེ། སྲུང་དམག་གཅིག་དང་མཉམ་དུ་མི་སྒེར་གྱི་ཁང་པ་ཞིག་ལ་སྡོད་དུ་བཅུག༌གོ།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16When we arrived in Rome, Paul was permitted to stay by himself, with a soldier to guard him.</a:t>
            </a:r>
            <a:endParaRPr lang="en-IN" dirty="0"/>
          </a:p>
        </p:txBody>
      </p:sp>
      <p:pic>
        <p:nvPicPr>
          <p:cNvPr id="6" name="Audio 5">
            <a:hlinkClick r:id="" action="ppaction://media"/>
            <a:extLst>
              <a:ext uri="{FF2B5EF4-FFF2-40B4-BE49-F238E27FC236}">
                <a16:creationId xmlns:a16="http://schemas.microsoft.com/office/drawing/2014/main" id="{1F967818-0A18-9594-5A26-65E03F5CD7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270"/>
    </mc:Choice>
    <mc:Fallback xmlns="">
      <p:transition spd="slow" advTm="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4106</TotalTime>
  <Words>1611</Words>
  <Application>Microsoft Office PowerPoint</Application>
  <PresentationFormat>Widescreen</PresentationFormat>
  <Paragraphs>89</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2025-05-29T10:16:45Z</dcterms:modified>
</cp:coreProperties>
</file>