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60" r:id="rId4"/>
    <p:sldId id="296"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DDC795-44E7-40C4-9206-E7EF653BF482}" v="1" dt="2025-05-30T06:24:35.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6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C16620-1ED9-43EE-B160-B094CE2A5365}"/>
    <pc:docChg chg="modSld">
      <pc:chgData name="Leonie Smith" userId="fed1330f33f5650e" providerId="LiveId" clId="{FCC16620-1ED9-43EE-B160-B094CE2A5365}" dt="2023-07-11T09:29:17.011" v="61" actId="20577"/>
      <pc:docMkLst>
        <pc:docMk/>
      </pc:docMkLst>
      <pc:sldChg chg="addSp delSp modSp mod modTransition modAnim">
        <pc:chgData name="Leonie Smith" userId="fed1330f33f5650e" providerId="LiveId" clId="{FCC16620-1ED9-43EE-B160-B094CE2A5365}" dt="2023-07-11T04:45:06.044" v="11"/>
        <pc:sldMkLst>
          <pc:docMk/>
          <pc:sldMk cId="1499918570" sldId="257"/>
        </pc:sldMkLst>
      </pc:sldChg>
      <pc:sldChg chg="addSp modSp mod">
        <pc:chgData name="Leonie Smith" userId="fed1330f33f5650e" providerId="LiveId" clId="{FCC16620-1ED9-43EE-B160-B094CE2A5365}" dt="2023-07-11T04:47:08.045" v="38" actId="1076"/>
        <pc:sldMkLst>
          <pc:docMk/>
          <pc:sldMk cId="3788111665" sldId="258"/>
        </pc:sldMkLst>
      </pc:sldChg>
      <pc:sldChg chg="addSp modSp mod">
        <pc:chgData name="Leonie Smith" userId="fed1330f33f5650e" providerId="LiveId" clId="{FCC16620-1ED9-43EE-B160-B094CE2A5365}" dt="2023-07-11T09:27:34.542" v="40" actId="20577"/>
        <pc:sldMkLst>
          <pc:docMk/>
          <pc:sldMk cId="4024569785" sldId="272"/>
        </pc:sldMkLst>
      </pc:sldChg>
      <pc:sldChg chg="addSp modSp mod">
        <pc:chgData name="Leonie Smith" userId="fed1330f33f5650e" providerId="LiveId" clId="{FCC16620-1ED9-43EE-B160-B094CE2A5365}" dt="2023-07-11T09:27:40.606" v="41" actId="20577"/>
        <pc:sldMkLst>
          <pc:docMk/>
          <pc:sldMk cId="487179600" sldId="273"/>
        </pc:sldMkLst>
      </pc:sldChg>
      <pc:sldChg chg="addSp modSp mod">
        <pc:chgData name="Leonie Smith" userId="fed1330f33f5650e" providerId="LiveId" clId="{FCC16620-1ED9-43EE-B160-B094CE2A5365}" dt="2023-07-11T09:27:47.454" v="42" actId="20577"/>
        <pc:sldMkLst>
          <pc:docMk/>
          <pc:sldMk cId="2168401200" sldId="274"/>
        </pc:sldMkLst>
      </pc:sldChg>
      <pc:sldChg chg="addSp modSp mod">
        <pc:chgData name="Leonie Smith" userId="fed1330f33f5650e" providerId="LiveId" clId="{FCC16620-1ED9-43EE-B160-B094CE2A5365}" dt="2023-07-11T09:27:53.670" v="43" actId="20577"/>
        <pc:sldMkLst>
          <pc:docMk/>
          <pc:sldMk cId="2996969115" sldId="275"/>
        </pc:sldMkLst>
      </pc:sldChg>
      <pc:sldChg chg="addSp modSp mod">
        <pc:chgData name="Leonie Smith" userId="fed1330f33f5650e" providerId="LiveId" clId="{FCC16620-1ED9-43EE-B160-B094CE2A5365}" dt="2023-07-11T09:28:01.003" v="44" actId="20577"/>
        <pc:sldMkLst>
          <pc:docMk/>
          <pc:sldMk cId="2390376940" sldId="276"/>
        </pc:sldMkLst>
      </pc:sldChg>
      <pc:sldChg chg="addSp modSp mod">
        <pc:chgData name="Leonie Smith" userId="fed1330f33f5650e" providerId="LiveId" clId="{FCC16620-1ED9-43EE-B160-B094CE2A5365}" dt="2023-07-11T09:28:08.932" v="45" actId="20577"/>
        <pc:sldMkLst>
          <pc:docMk/>
          <pc:sldMk cId="4265919077" sldId="277"/>
        </pc:sldMkLst>
      </pc:sldChg>
      <pc:sldChg chg="addSp modSp mod">
        <pc:chgData name="Leonie Smith" userId="fed1330f33f5650e" providerId="LiveId" clId="{FCC16620-1ED9-43EE-B160-B094CE2A5365}" dt="2023-07-11T09:28:17.074" v="47" actId="20577"/>
        <pc:sldMkLst>
          <pc:docMk/>
          <pc:sldMk cId="210266664" sldId="278"/>
        </pc:sldMkLst>
      </pc:sldChg>
      <pc:sldChg chg="addSp modSp mod">
        <pc:chgData name="Leonie Smith" userId="fed1330f33f5650e" providerId="LiveId" clId="{FCC16620-1ED9-43EE-B160-B094CE2A5365}" dt="2023-07-11T09:28:29.130" v="49" actId="20577"/>
        <pc:sldMkLst>
          <pc:docMk/>
          <pc:sldMk cId="888433145" sldId="279"/>
        </pc:sldMkLst>
      </pc:sldChg>
      <pc:sldChg chg="addSp modSp mod">
        <pc:chgData name="Leonie Smith" userId="fed1330f33f5650e" providerId="LiveId" clId="{FCC16620-1ED9-43EE-B160-B094CE2A5365}" dt="2023-07-11T09:28:35.765" v="51" actId="20577"/>
        <pc:sldMkLst>
          <pc:docMk/>
          <pc:sldMk cId="791300187" sldId="280"/>
        </pc:sldMkLst>
      </pc:sldChg>
      <pc:sldChg chg="addSp modSp mod">
        <pc:chgData name="Leonie Smith" userId="fed1330f33f5650e" providerId="LiveId" clId="{FCC16620-1ED9-43EE-B160-B094CE2A5365}" dt="2023-07-11T09:28:51.415" v="55" actId="1076"/>
        <pc:sldMkLst>
          <pc:docMk/>
          <pc:sldMk cId="1126511635" sldId="282"/>
        </pc:sldMkLst>
      </pc:sldChg>
      <pc:sldChg chg="addSp modSp mod">
        <pc:chgData name="Leonie Smith" userId="fed1330f33f5650e" providerId="LiveId" clId="{FCC16620-1ED9-43EE-B160-B094CE2A5365}" dt="2023-07-11T09:28:59.478" v="57" actId="20577"/>
        <pc:sldMkLst>
          <pc:docMk/>
          <pc:sldMk cId="3922583308" sldId="284"/>
        </pc:sldMkLst>
      </pc:sldChg>
      <pc:sldChg chg="addSp modSp mod">
        <pc:chgData name="Leonie Smith" userId="fed1330f33f5650e" providerId="LiveId" clId="{FCC16620-1ED9-43EE-B160-B094CE2A5365}" dt="2023-07-11T09:29:09.705" v="59" actId="20577"/>
        <pc:sldMkLst>
          <pc:docMk/>
          <pc:sldMk cId="1850742486" sldId="286"/>
        </pc:sldMkLst>
      </pc:sldChg>
      <pc:sldChg chg="addSp modSp mod">
        <pc:chgData name="Leonie Smith" userId="fed1330f33f5650e" providerId="LiveId" clId="{FCC16620-1ED9-43EE-B160-B094CE2A5365}" dt="2023-07-11T09:29:17.011" v="61" actId="20577"/>
        <pc:sldMkLst>
          <pc:docMk/>
          <pc:sldMk cId="1828872212" sldId="288"/>
        </pc:sldMkLst>
      </pc:sldChg>
      <pc:sldChg chg="addSp modSp">
        <pc:chgData name="Leonie Smith" userId="fed1330f33f5650e" providerId="LiveId" clId="{FCC16620-1ED9-43EE-B160-B094CE2A5365}" dt="2023-07-11T04:47:13.217" v="39"/>
        <pc:sldMkLst>
          <pc:docMk/>
          <pc:sldMk cId="1971214298" sldId="296"/>
        </pc:sldMkLst>
      </pc:sldChg>
    </pc:docChg>
  </pc:docChgLst>
  <pc:docChgLst>
    <pc:chgData name="Alfred Smith" userId="3c60a3631c0db8ad" providerId="LiveId" clId="{0440BA04-AF07-4534-AA0C-99152034572D}"/>
    <pc:docChg chg="custSel modSld">
      <pc:chgData name="Alfred Smith" userId="3c60a3631c0db8ad" providerId="LiveId" clId="{0440BA04-AF07-4534-AA0C-99152034572D}" dt="2025-05-08T10:30:41.158" v="9" actId="20577"/>
      <pc:docMkLst>
        <pc:docMk/>
      </pc:docMkLst>
      <pc:sldChg chg="addSp delSp modSp mod">
        <pc:chgData name="Alfred Smith" userId="3c60a3631c0db8ad" providerId="LiveId" clId="{0440BA04-AF07-4534-AA0C-99152034572D}" dt="2025-05-08T10:27:48.463" v="2"/>
        <pc:sldMkLst>
          <pc:docMk/>
          <pc:sldMk cId="1499918570" sldId="257"/>
        </pc:sldMkLst>
        <pc:spChg chg="add mod">
          <ac:chgData name="Alfred Smith" userId="3c60a3631c0db8ad" providerId="LiveId" clId="{0440BA04-AF07-4534-AA0C-99152034572D}" dt="2025-05-08T10:27:48.463" v="2"/>
          <ac:spMkLst>
            <pc:docMk/>
            <pc:sldMk cId="1499918570" sldId="257"/>
            <ac:spMk id="6" creationId="{82E11D97-CB94-503C-0413-F956EFCC9430}"/>
          </ac:spMkLst>
        </pc:spChg>
      </pc:sldChg>
      <pc:sldChg chg="modSp mod">
        <pc:chgData name="Alfred Smith" userId="3c60a3631c0db8ad" providerId="LiveId" clId="{0440BA04-AF07-4534-AA0C-99152034572D}" dt="2025-05-08T10:29:26.645" v="3" actId="1076"/>
        <pc:sldMkLst>
          <pc:docMk/>
          <pc:sldMk cId="3575870363" sldId="266"/>
        </pc:sldMkLst>
        <pc:spChg chg="mod">
          <ac:chgData name="Alfred Smith" userId="3c60a3631c0db8ad" providerId="LiveId" clId="{0440BA04-AF07-4534-AA0C-99152034572D}" dt="2025-05-08T10:29:26.645" v="3" actId="1076"/>
          <ac:spMkLst>
            <pc:docMk/>
            <pc:sldMk cId="3575870363" sldId="266"/>
            <ac:spMk id="3" creationId="{A58184BD-88F1-BA02-40C1-D8403D0EEC0D}"/>
          </ac:spMkLst>
        </pc:spChg>
        <pc:spChg chg="mod">
          <ac:chgData name="Alfred Smith" userId="3c60a3631c0db8ad" providerId="LiveId" clId="{0440BA04-AF07-4534-AA0C-99152034572D}" dt="2025-05-08T10:29:26.645" v="3" actId="1076"/>
          <ac:spMkLst>
            <pc:docMk/>
            <pc:sldMk cId="3575870363" sldId="266"/>
            <ac:spMk id="4" creationId="{EE2AC625-9141-A801-F431-DD5F79396320}"/>
          </ac:spMkLst>
        </pc:spChg>
      </pc:sldChg>
      <pc:sldChg chg="modSp mod">
        <pc:chgData name="Alfred Smith" userId="3c60a3631c0db8ad" providerId="LiveId" clId="{0440BA04-AF07-4534-AA0C-99152034572D}" dt="2025-05-08T10:30:41.158" v="9" actId="20577"/>
        <pc:sldMkLst>
          <pc:docMk/>
          <pc:sldMk cId="1522780631" sldId="285"/>
        </pc:sldMkLst>
        <pc:spChg chg="mod">
          <ac:chgData name="Alfred Smith" userId="3c60a3631c0db8ad" providerId="LiveId" clId="{0440BA04-AF07-4534-AA0C-99152034572D}" dt="2025-05-08T10:30:41.158" v="9" actId="20577"/>
          <ac:spMkLst>
            <pc:docMk/>
            <pc:sldMk cId="1522780631" sldId="285"/>
            <ac:spMk id="4" creationId="{EE2AC625-9141-A801-F431-DD5F79396320}"/>
          </ac:spMkLst>
        </pc:spChg>
      </pc:sldChg>
    </pc:docChg>
  </pc:docChgLst>
  <pc:docChgLst>
    <pc:chgData name="Leonie Smith" userId="fed1330f33f5650e" providerId="LiveId" clId="{75F66749-AA08-40D4-97A8-54AA1D71FBFD}"/>
    <pc:docChg chg="modSld">
      <pc:chgData name="Leonie Smith" userId="fed1330f33f5650e" providerId="LiveId" clId="{75F66749-AA08-40D4-97A8-54AA1D71FBFD}" dt="2024-03-19T06:18:50.475" v="72" actId="20577"/>
      <pc:docMkLst>
        <pc:docMk/>
      </pc:docMkLst>
      <pc:sldChg chg="addSp delSp modSp mod modTransition modAnim modNotesTx">
        <pc:chgData name="Leonie Smith" userId="fed1330f33f5650e" providerId="LiveId" clId="{75F66749-AA08-40D4-97A8-54AA1D71FBFD}" dt="2024-03-19T06:18:50.475" v="72" actId="20577"/>
        <pc:sldMkLst>
          <pc:docMk/>
          <pc:sldMk cId="1499918570" sldId="257"/>
        </pc:sldMkLst>
      </pc:sldChg>
      <pc:sldChg chg="addSp delSp modSp mod modTransition modAnim">
        <pc:chgData name="Leonie Smith" userId="fed1330f33f5650e" providerId="LiveId" clId="{75F66749-AA08-40D4-97A8-54AA1D71FBFD}" dt="2024-03-08T02:46:06.378" v="8"/>
        <pc:sldMkLst>
          <pc:docMk/>
          <pc:sldMk cId="2346136586" sldId="260"/>
        </pc:sldMkLst>
      </pc:sldChg>
      <pc:sldChg chg="addSp delSp modSp mod modTransition modAnim">
        <pc:chgData name="Leonie Smith" userId="fed1330f33f5650e" providerId="LiveId" clId="{75F66749-AA08-40D4-97A8-54AA1D71FBFD}" dt="2024-03-08T02:47:21.398" v="17"/>
        <pc:sldMkLst>
          <pc:docMk/>
          <pc:sldMk cId="4037329247" sldId="261"/>
        </pc:sldMkLst>
      </pc:sldChg>
      <pc:sldChg chg="addSp delSp modSp mod modTransition modAnim">
        <pc:chgData name="Leonie Smith" userId="fed1330f33f5650e" providerId="LiveId" clId="{75F66749-AA08-40D4-97A8-54AA1D71FBFD}" dt="2024-03-08T02:47:44.282" v="20"/>
        <pc:sldMkLst>
          <pc:docMk/>
          <pc:sldMk cId="1909638311" sldId="262"/>
        </pc:sldMkLst>
      </pc:sldChg>
      <pc:sldChg chg="addSp delSp modSp mod modTransition modAnim">
        <pc:chgData name="Leonie Smith" userId="fed1330f33f5650e" providerId="LiveId" clId="{75F66749-AA08-40D4-97A8-54AA1D71FBFD}" dt="2024-03-08T02:48:05.962" v="23"/>
        <pc:sldMkLst>
          <pc:docMk/>
          <pc:sldMk cId="641208035" sldId="263"/>
        </pc:sldMkLst>
      </pc:sldChg>
      <pc:sldChg chg="addSp delSp modSp mod modTransition modAnim">
        <pc:chgData name="Leonie Smith" userId="fed1330f33f5650e" providerId="LiveId" clId="{75F66749-AA08-40D4-97A8-54AA1D71FBFD}" dt="2024-03-08T02:48:39.632" v="29"/>
        <pc:sldMkLst>
          <pc:docMk/>
          <pc:sldMk cId="4044745628" sldId="264"/>
        </pc:sldMkLst>
      </pc:sldChg>
      <pc:sldChg chg="addSp delSp modSp mod modTransition modAnim">
        <pc:chgData name="Leonie Smith" userId="fed1330f33f5650e" providerId="LiveId" clId="{75F66749-AA08-40D4-97A8-54AA1D71FBFD}" dt="2024-03-08T02:49:17.739" v="35"/>
        <pc:sldMkLst>
          <pc:docMk/>
          <pc:sldMk cId="978260341" sldId="265"/>
        </pc:sldMkLst>
      </pc:sldChg>
      <pc:sldChg chg="addSp delSp modSp mod modTransition modAnim">
        <pc:chgData name="Leonie Smith" userId="fed1330f33f5650e" providerId="LiveId" clId="{75F66749-AA08-40D4-97A8-54AA1D71FBFD}" dt="2024-03-08T02:49:34.578" v="38"/>
        <pc:sldMkLst>
          <pc:docMk/>
          <pc:sldMk cId="3575870363" sldId="266"/>
        </pc:sldMkLst>
      </pc:sldChg>
      <pc:sldChg chg="addSp delSp modSp mod modTransition modAnim">
        <pc:chgData name="Leonie Smith" userId="fed1330f33f5650e" providerId="LiveId" clId="{75F66749-AA08-40D4-97A8-54AA1D71FBFD}" dt="2024-03-08T02:49:56.462" v="41"/>
        <pc:sldMkLst>
          <pc:docMk/>
          <pc:sldMk cId="4017137865" sldId="267"/>
        </pc:sldMkLst>
      </pc:sldChg>
      <pc:sldChg chg="addSp delSp modSp mod modTransition modAnim">
        <pc:chgData name="Leonie Smith" userId="fed1330f33f5650e" providerId="LiveId" clId="{75F66749-AA08-40D4-97A8-54AA1D71FBFD}" dt="2024-03-08T02:50:13.416" v="44"/>
        <pc:sldMkLst>
          <pc:docMk/>
          <pc:sldMk cId="3137811553" sldId="268"/>
        </pc:sldMkLst>
      </pc:sldChg>
      <pc:sldChg chg="addSp delSp modSp mod modTransition modAnim">
        <pc:chgData name="Leonie Smith" userId="fed1330f33f5650e" providerId="LiveId" clId="{75F66749-AA08-40D4-97A8-54AA1D71FBFD}" dt="2024-03-08T02:50:45.282" v="47"/>
        <pc:sldMkLst>
          <pc:docMk/>
          <pc:sldMk cId="100491716" sldId="269"/>
        </pc:sldMkLst>
      </pc:sldChg>
      <pc:sldChg chg="addSp delSp modSp mod modTransition modAnim">
        <pc:chgData name="Leonie Smith" userId="fed1330f33f5650e" providerId="LiveId" clId="{75F66749-AA08-40D4-97A8-54AA1D71FBFD}" dt="2024-03-08T02:51:09.848" v="50"/>
        <pc:sldMkLst>
          <pc:docMk/>
          <pc:sldMk cId="1922139011" sldId="281"/>
        </pc:sldMkLst>
      </pc:sldChg>
      <pc:sldChg chg="addSp delSp modSp mod modTransition modAnim">
        <pc:chgData name="Leonie Smith" userId="fed1330f33f5650e" providerId="LiveId" clId="{75F66749-AA08-40D4-97A8-54AA1D71FBFD}" dt="2024-03-08T02:51:37.934" v="53"/>
        <pc:sldMkLst>
          <pc:docMk/>
          <pc:sldMk cId="3166251957" sldId="283"/>
        </pc:sldMkLst>
      </pc:sldChg>
      <pc:sldChg chg="addSp delSp modSp mod modTransition modAnim">
        <pc:chgData name="Leonie Smith" userId="fed1330f33f5650e" providerId="LiveId" clId="{75F66749-AA08-40D4-97A8-54AA1D71FBFD}" dt="2024-03-08T02:52:04.893" v="56"/>
        <pc:sldMkLst>
          <pc:docMk/>
          <pc:sldMk cId="1522780631" sldId="285"/>
        </pc:sldMkLst>
      </pc:sldChg>
      <pc:sldChg chg="addSp delSp modSp mod modTransition modAnim">
        <pc:chgData name="Leonie Smith" userId="fed1330f33f5650e" providerId="LiveId" clId="{75F66749-AA08-40D4-97A8-54AA1D71FBFD}" dt="2024-03-08T02:53:05.292" v="62"/>
        <pc:sldMkLst>
          <pc:docMk/>
          <pc:sldMk cId="2332778949" sldId="287"/>
        </pc:sldMkLst>
      </pc:sldChg>
    </pc:docChg>
  </pc:docChgLst>
  <pc:docChgLst>
    <pc:chgData name="Alfred Smith" userId="3c60a3631c0db8ad" providerId="LiveId" clId="{A6406E35-3107-4F83-9EA7-166D2BAA12F2}"/>
    <pc:docChg chg="undo custSel modSld">
      <pc:chgData name="Alfred Smith" userId="3c60a3631c0db8ad" providerId="LiveId" clId="{A6406E35-3107-4F83-9EA7-166D2BAA12F2}" dt="2024-07-26T06:00:44.601" v="39"/>
      <pc:docMkLst>
        <pc:docMk/>
      </pc:docMkLst>
      <pc:sldChg chg="modSp mod">
        <pc:chgData name="Alfred Smith" userId="3c60a3631c0db8ad" providerId="LiveId" clId="{A6406E35-3107-4F83-9EA7-166D2BAA12F2}" dt="2024-07-26T05:56:31.677" v="3" actId="27636"/>
        <pc:sldMkLst>
          <pc:docMk/>
          <pc:sldMk cId="1499918570" sldId="257"/>
        </pc:sldMkLst>
      </pc:sldChg>
      <pc:sldChg chg="modSp mod">
        <pc:chgData name="Alfred Smith" userId="3c60a3631c0db8ad" providerId="LiveId" clId="{A6406E35-3107-4F83-9EA7-166D2BAA12F2}" dt="2024-07-26T05:57:39.374" v="7"/>
        <pc:sldMkLst>
          <pc:docMk/>
          <pc:sldMk cId="4037329247" sldId="261"/>
        </pc:sldMkLst>
      </pc:sldChg>
      <pc:sldChg chg="modSp mod">
        <pc:chgData name="Alfred Smith" userId="3c60a3631c0db8ad" providerId="LiveId" clId="{A6406E35-3107-4F83-9EA7-166D2BAA12F2}" dt="2024-07-26T05:57:51.912" v="8"/>
        <pc:sldMkLst>
          <pc:docMk/>
          <pc:sldMk cId="1909638311" sldId="262"/>
        </pc:sldMkLst>
      </pc:sldChg>
      <pc:sldChg chg="modSp mod">
        <pc:chgData name="Alfred Smith" userId="3c60a3631c0db8ad" providerId="LiveId" clId="{A6406E35-3107-4F83-9EA7-166D2BAA12F2}" dt="2024-07-26T05:58:03.172" v="10"/>
        <pc:sldMkLst>
          <pc:docMk/>
          <pc:sldMk cId="641208035" sldId="263"/>
        </pc:sldMkLst>
      </pc:sldChg>
      <pc:sldChg chg="modSp mod">
        <pc:chgData name="Alfred Smith" userId="3c60a3631c0db8ad" providerId="LiveId" clId="{A6406E35-3107-4F83-9EA7-166D2BAA12F2}" dt="2024-07-26T05:58:19.522" v="12"/>
        <pc:sldMkLst>
          <pc:docMk/>
          <pc:sldMk cId="4044745628" sldId="264"/>
        </pc:sldMkLst>
      </pc:sldChg>
      <pc:sldChg chg="modSp mod">
        <pc:chgData name="Alfred Smith" userId="3c60a3631c0db8ad" providerId="LiveId" clId="{A6406E35-3107-4F83-9EA7-166D2BAA12F2}" dt="2024-07-26T05:58:43.263" v="16"/>
        <pc:sldMkLst>
          <pc:docMk/>
          <pc:sldMk cId="978260341" sldId="265"/>
        </pc:sldMkLst>
      </pc:sldChg>
      <pc:sldChg chg="modSp mod">
        <pc:chgData name="Alfred Smith" userId="3c60a3631c0db8ad" providerId="LiveId" clId="{A6406E35-3107-4F83-9EA7-166D2BAA12F2}" dt="2024-07-26T05:58:58.427" v="18"/>
        <pc:sldMkLst>
          <pc:docMk/>
          <pc:sldMk cId="3575870363" sldId="266"/>
        </pc:sldMkLst>
      </pc:sldChg>
      <pc:sldChg chg="modSp mod">
        <pc:chgData name="Alfred Smith" userId="3c60a3631c0db8ad" providerId="LiveId" clId="{A6406E35-3107-4F83-9EA7-166D2BAA12F2}" dt="2024-07-26T05:59:12.661" v="24" actId="5793"/>
        <pc:sldMkLst>
          <pc:docMk/>
          <pc:sldMk cId="4017137865" sldId="267"/>
        </pc:sldMkLst>
      </pc:sldChg>
      <pc:sldChg chg="modSp mod">
        <pc:chgData name="Alfred Smith" userId="3c60a3631c0db8ad" providerId="LiveId" clId="{A6406E35-3107-4F83-9EA7-166D2BAA12F2}" dt="2024-07-26T05:59:30.002" v="28"/>
        <pc:sldMkLst>
          <pc:docMk/>
          <pc:sldMk cId="3137811553" sldId="268"/>
        </pc:sldMkLst>
      </pc:sldChg>
      <pc:sldChg chg="modSp mod">
        <pc:chgData name="Alfred Smith" userId="3c60a3631c0db8ad" providerId="LiveId" clId="{A6406E35-3107-4F83-9EA7-166D2BAA12F2}" dt="2024-07-26T05:59:50.629" v="30"/>
        <pc:sldMkLst>
          <pc:docMk/>
          <pc:sldMk cId="100491716" sldId="269"/>
        </pc:sldMkLst>
      </pc:sldChg>
      <pc:sldChg chg="modSp mod">
        <pc:chgData name="Alfred Smith" userId="3c60a3631c0db8ad" providerId="LiveId" clId="{A6406E35-3107-4F83-9EA7-166D2BAA12F2}" dt="2024-07-26T06:00:03.530" v="33"/>
        <pc:sldMkLst>
          <pc:docMk/>
          <pc:sldMk cId="1922139011" sldId="281"/>
        </pc:sldMkLst>
      </pc:sldChg>
      <pc:sldChg chg="modSp mod">
        <pc:chgData name="Alfred Smith" userId="3c60a3631c0db8ad" providerId="LiveId" clId="{A6406E35-3107-4F83-9EA7-166D2BAA12F2}" dt="2024-07-26T06:00:15.228" v="35"/>
        <pc:sldMkLst>
          <pc:docMk/>
          <pc:sldMk cId="3166251957" sldId="283"/>
        </pc:sldMkLst>
      </pc:sldChg>
      <pc:sldChg chg="modSp mod">
        <pc:chgData name="Alfred Smith" userId="3c60a3631c0db8ad" providerId="LiveId" clId="{A6406E35-3107-4F83-9EA7-166D2BAA12F2}" dt="2024-07-26T06:00:30.563" v="37"/>
        <pc:sldMkLst>
          <pc:docMk/>
          <pc:sldMk cId="1522780631" sldId="285"/>
        </pc:sldMkLst>
      </pc:sldChg>
      <pc:sldChg chg="modSp mod">
        <pc:chgData name="Alfred Smith" userId="3c60a3631c0db8ad" providerId="LiveId" clId="{A6406E35-3107-4F83-9EA7-166D2BAA12F2}" dt="2024-07-26T06:00:44.601" v="39"/>
        <pc:sldMkLst>
          <pc:docMk/>
          <pc:sldMk cId="2332778949" sldId="287"/>
        </pc:sldMkLst>
      </pc:sldChg>
      <pc:sldChg chg="addSp modSp mod">
        <pc:chgData name="Alfred Smith" userId="3c60a3631c0db8ad" providerId="LiveId" clId="{A6406E35-3107-4F83-9EA7-166D2BAA12F2}" dt="2024-07-26T05:57:00.778" v="5" actId="1076"/>
        <pc:sldMkLst>
          <pc:docMk/>
          <pc:sldMk cId="1971214298" sldId="296"/>
        </pc:sldMkLst>
      </pc:sldChg>
    </pc:docChg>
  </pc:docChgLst>
  <pc:docChgLst>
    <pc:chgData name="Leonie Smith" userId="fed1330f33f5650e" providerId="LiveId" clId="{FEDE699F-9C16-406B-8AC3-2A580267F603}"/>
    <pc:docChg chg="custSel modSld">
      <pc:chgData name="Leonie Smith" userId="fed1330f33f5650e" providerId="LiveId" clId="{FEDE699F-9C16-406B-8AC3-2A580267F603}" dt="2023-05-25T07:08:21.069" v="198" actId="5793"/>
      <pc:docMkLst>
        <pc:docMk/>
      </pc:docMkLst>
      <pc:sldChg chg="addSp modSp modNotesTx">
        <pc:chgData name="Leonie Smith" userId="fed1330f33f5650e" providerId="LiveId" clId="{FEDE699F-9C16-406B-8AC3-2A580267F603}" dt="2023-05-25T07:08:21.069" v="198" actId="5793"/>
        <pc:sldMkLst>
          <pc:docMk/>
          <pc:sldMk cId="1499918570" sldId="257"/>
        </pc:sldMkLst>
      </pc:sldChg>
      <pc:sldChg chg="addSp delSp modSp mod modTransition modAnim">
        <pc:chgData name="Leonie Smith" userId="fed1330f33f5650e" providerId="LiveId" clId="{FEDE699F-9C16-406B-8AC3-2A580267F603}" dt="2023-05-23T07:08:57.239" v="22"/>
        <pc:sldMkLst>
          <pc:docMk/>
          <pc:sldMk cId="2346136586" sldId="260"/>
        </pc:sldMkLst>
      </pc:sldChg>
      <pc:sldChg chg="addSp delSp modSp mod modTransition modAnim">
        <pc:chgData name="Leonie Smith" userId="fed1330f33f5650e" providerId="LiveId" clId="{FEDE699F-9C16-406B-8AC3-2A580267F603}" dt="2023-05-23T07:15:03.385" v="41"/>
        <pc:sldMkLst>
          <pc:docMk/>
          <pc:sldMk cId="4037329247" sldId="261"/>
        </pc:sldMkLst>
      </pc:sldChg>
      <pc:sldChg chg="addSp delSp modSp mod modTransition modAnim">
        <pc:chgData name="Leonie Smith" userId="fed1330f33f5650e" providerId="LiveId" clId="{FEDE699F-9C16-406B-8AC3-2A580267F603}" dt="2023-05-23T07:16:43.135" v="48"/>
        <pc:sldMkLst>
          <pc:docMk/>
          <pc:sldMk cId="1909638311" sldId="262"/>
        </pc:sldMkLst>
      </pc:sldChg>
      <pc:sldChg chg="addSp delSp modSp mod modTransition modAnim">
        <pc:chgData name="Leonie Smith" userId="fed1330f33f5650e" providerId="LiveId" clId="{FEDE699F-9C16-406B-8AC3-2A580267F603}" dt="2023-05-23T07:18:22.628" v="52"/>
        <pc:sldMkLst>
          <pc:docMk/>
          <pc:sldMk cId="641208035" sldId="263"/>
        </pc:sldMkLst>
      </pc:sldChg>
      <pc:sldChg chg="addSp delSp modSp mod modTransition modAnim">
        <pc:chgData name="Leonie Smith" userId="fed1330f33f5650e" providerId="LiveId" clId="{FEDE699F-9C16-406B-8AC3-2A580267F603}" dt="2023-05-23T07:20:25.631" v="62"/>
        <pc:sldMkLst>
          <pc:docMk/>
          <pc:sldMk cId="4044745628" sldId="264"/>
        </pc:sldMkLst>
      </pc:sldChg>
      <pc:sldChg chg="addSp modSp">
        <pc:chgData name="Leonie Smith" userId="fed1330f33f5650e" providerId="LiveId" clId="{FEDE699F-9C16-406B-8AC3-2A580267F603}" dt="2023-05-23T07:23:09.922" v="63"/>
        <pc:sldMkLst>
          <pc:docMk/>
          <pc:sldMk cId="978260341" sldId="265"/>
        </pc:sldMkLst>
      </pc:sldChg>
      <pc:sldChg chg="addSp delSp modSp mod modTransition modAnim">
        <pc:chgData name="Leonie Smith" userId="fed1330f33f5650e" providerId="LiveId" clId="{FEDE699F-9C16-406B-8AC3-2A580267F603}" dt="2023-05-23T07:24:26.636" v="67"/>
        <pc:sldMkLst>
          <pc:docMk/>
          <pc:sldMk cId="3575870363" sldId="266"/>
        </pc:sldMkLst>
      </pc:sldChg>
      <pc:sldChg chg="addSp delSp modSp mod modTransition modAnim">
        <pc:chgData name="Leonie Smith" userId="fed1330f33f5650e" providerId="LiveId" clId="{FEDE699F-9C16-406B-8AC3-2A580267F603}" dt="2023-05-23T07:26:55.275" v="83"/>
        <pc:sldMkLst>
          <pc:docMk/>
          <pc:sldMk cId="4017137865" sldId="267"/>
        </pc:sldMkLst>
      </pc:sldChg>
      <pc:sldChg chg="addSp delSp modSp mod modTransition modAnim">
        <pc:chgData name="Leonie Smith" userId="fed1330f33f5650e" providerId="LiveId" clId="{FEDE699F-9C16-406B-8AC3-2A580267F603}" dt="2023-05-23T07:57:48.424" v="194"/>
        <pc:sldMkLst>
          <pc:docMk/>
          <pc:sldMk cId="3137811553" sldId="268"/>
        </pc:sldMkLst>
      </pc:sldChg>
      <pc:sldChg chg="addSp delSp modSp mod modTransition modAnim">
        <pc:chgData name="Leonie Smith" userId="fed1330f33f5650e" providerId="LiveId" clId="{FEDE699F-9C16-406B-8AC3-2A580267F603}" dt="2023-05-23T07:29:42.266" v="88"/>
        <pc:sldMkLst>
          <pc:docMk/>
          <pc:sldMk cId="100491716" sldId="269"/>
        </pc:sldMkLst>
      </pc:sldChg>
      <pc:sldChg chg="addSp delSp modSp mod modTransition modAnim">
        <pc:chgData name="Leonie Smith" userId="fed1330f33f5650e" providerId="LiveId" clId="{FEDE699F-9C16-406B-8AC3-2A580267F603}" dt="2023-05-23T07:54:05.238" v="191"/>
        <pc:sldMkLst>
          <pc:docMk/>
          <pc:sldMk cId="1922139011" sldId="281"/>
        </pc:sldMkLst>
      </pc:sldChg>
      <pc:sldChg chg="addSp delSp modSp mod modTransition modAnim">
        <pc:chgData name="Leonie Smith" userId="fed1330f33f5650e" providerId="LiveId" clId="{FEDE699F-9C16-406B-8AC3-2A580267F603}" dt="2023-05-23T07:38:23.617" v="120"/>
        <pc:sldMkLst>
          <pc:docMk/>
          <pc:sldMk cId="3166251957" sldId="283"/>
        </pc:sldMkLst>
      </pc:sldChg>
      <pc:sldChg chg="addSp delSp modSp mod modTransition modAnim">
        <pc:chgData name="Leonie Smith" userId="fed1330f33f5650e" providerId="LiveId" clId="{FEDE699F-9C16-406B-8AC3-2A580267F603}" dt="2023-05-23T07:41:07.622" v="130"/>
        <pc:sldMkLst>
          <pc:docMk/>
          <pc:sldMk cId="1522780631" sldId="285"/>
        </pc:sldMkLst>
      </pc:sldChg>
      <pc:sldChg chg="addSp delSp modSp mod modTransition modAnim">
        <pc:chgData name="Leonie Smith" userId="fed1330f33f5650e" providerId="LiveId" clId="{FEDE699F-9C16-406B-8AC3-2A580267F603}" dt="2023-05-23T07:51:40.724" v="182"/>
        <pc:sldMkLst>
          <pc:docMk/>
          <pc:sldMk cId="2332778949" sldId="287"/>
        </pc:sldMkLst>
      </pc:sldChg>
    </pc:docChg>
  </pc:docChgLst>
  <pc:docChgLst>
    <pc:chgData name="Alfred Smith" userId="3c60a3631c0db8ad" providerId="LiveId" clId="{5EDDC795-44E7-40C4-9206-E7EF653BF482}"/>
    <pc:docChg chg="undo custSel modSld">
      <pc:chgData name="Alfred Smith" userId="3c60a3631c0db8ad" providerId="LiveId" clId="{5EDDC795-44E7-40C4-9206-E7EF653BF482}" dt="2025-05-30T06:31:24.040" v="44"/>
      <pc:docMkLst>
        <pc:docMk/>
      </pc:docMkLst>
      <pc:sldChg chg="modSp mod">
        <pc:chgData name="Alfred Smith" userId="3c60a3631c0db8ad" providerId="LiveId" clId="{5EDDC795-44E7-40C4-9206-E7EF653BF482}" dt="2025-05-30T06:23:37.183" v="1" actId="27636"/>
        <pc:sldMkLst>
          <pc:docMk/>
          <pc:sldMk cId="1499918570" sldId="257"/>
        </pc:sldMkLst>
        <pc:spChg chg="mod">
          <ac:chgData name="Alfred Smith" userId="3c60a3631c0db8ad" providerId="LiveId" clId="{5EDDC795-44E7-40C4-9206-E7EF653BF482}" dt="2025-05-30T06:23:37.183" v="1" actId="27636"/>
          <ac:spMkLst>
            <pc:docMk/>
            <pc:sldMk cId="1499918570" sldId="257"/>
            <ac:spMk id="6" creationId="{82E11D97-CB94-503C-0413-F956EFCC9430}"/>
          </ac:spMkLst>
        </pc:spChg>
      </pc:sldChg>
      <pc:sldChg chg="modSp">
        <pc:chgData name="Alfred Smith" userId="3c60a3631c0db8ad" providerId="LiveId" clId="{5EDDC795-44E7-40C4-9206-E7EF653BF482}" dt="2025-05-30T06:24:35.688" v="2"/>
        <pc:sldMkLst>
          <pc:docMk/>
          <pc:sldMk cId="3788111665" sldId="258"/>
        </pc:sldMkLst>
        <pc:spChg chg="mod">
          <ac:chgData name="Alfred Smith" userId="3c60a3631c0db8ad" providerId="LiveId" clId="{5EDDC795-44E7-40C4-9206-E7EF653BF482}" dt="2025-05-30T06:24:35.688" v="2"/>
          <ac:spMkLst>
            <pc:docMk/>
            <pc:sldMk cId="3788111665" sldId="258"/>
            <ac:spMk id="2" creationId="{CEF0876A-E3FA-C1F8-F9ED-B4F1142BA373}"/>
          </ac:spMkLst>
        </pc:spChg>
      </pc:sldChg>
      <pc:sldChg chg="modSp">
        <pc:chgData name="Alfred Smith" userId="3c60a3631c0db8ad" providerId="LiveId" clId="{5EDDC795-44E7-40C4-9206-E7EF653BF482}" dt="2025-05-30T06:24:35.688" v="2"/>
        <pc:sldMkLst>
          <pc:docMk/>
          <pc:sldMk cId="2346136586" sldId="260"/>
        </pc:sldMkLst>
        <pc:spChg chg="mod">
          <ac:chgData name="Alfred Smith" userId="3c60a3631c0db8ad" providerId="LiveId" clId="{5EDDC795-44E7-40C4-9206-E7EF653BF482}" dt="2025-05-30T06:24:35.688" v="2"/>
          <ac:spMkLst>
            <pc:docMk/>
            <pc:sldMk cId="2346136586" sldId="260"/>
            <ac:spMk id="3" creationId="{A58184BD-88F1-BA02-40C1-D8403D0EEC0D}"/>
          </ac:spMkLst>
        </pc:spChg>
      </pc:sldChg>
      <pc:sldChg chg="modSp mod">
        <pc:chgData name="Alfred Smith" userId="3c60a3631c0db8ad" providerId="LiveId" clId="{5EDDC795-44E7-40C4-9206-E7EF653BF482}" dt="2025-05-30T06:25:36.040" v="4"/>
        <pc:sldMkLst>
          <pc:docMk/>
          <pc:sldMk cId="4037329247" sldId="261"/>
        </pc:sldMkLst>
        <pc:spChg chg="mod">
          <ac:chgData name="Alfred Smith" userId="3c60a3631c0db8ad" providerId="LiveId" clId="{5EDDC795-44E7-40C4-9206-E7EF653BF482}" dt="2025-05-30T06:25:36.040" v="4"/>
          <ac:spMkLst>
            <pc:docMk/>
            <pc:sldMk cId="4037329247" sldId="261"/>
            <ac:spMk id="3" creationId="{A58184BD-88F1-BA02-40C1-D8403D0EEC0D}"/>
          </ac:spMkLst>
        </pc:spChg>
      </pc:sldChg>
      <pc:sldChg chg="modSp mod">
        <pc:chgData name="Alfred Smith" userId="3c60a3631c0db8ad" providerId="LiveId" clId="{5EDDC795-44E7-40C4-9206-E7EF653BF482}" dt="2025-05-30T06:25:57.281" v="7"/>
        <pc:sldMkLst>
          <pc:docMk/>
          <pc:sldMk cId="1909638311" sldId="262"/>
        </pc:sldMkLst>
        <pc:spChg chg="mod">
          <ac:chgData name="Alfred Smith" userId="3c60a3631c0db8ad" providerId="LiveId" clId="{5EDDC795-44E7-40C4-9206-E7EF653BF482}" dt="2025-05-30T06:25:57.281" v="7"/>
          <ac:spMkLst>
            <pc:docMk/>
            <pc:sldMk cId="1909638311" sldId="262"/>
            <ac:spMk id="3" creationId="{A58184BD-88F1-BA02-40C1-D8403D0EEC0D}"/>
          </ac:spMkLst>
        </pc:spChg>
      </pc:sldChg>
      <pc:sldChg chg="modSp mod">
        <pc:chgData name="Alfred Smith" userId="3c60a3631c0db8ad" providerId="LiveId" clId="{5EDDC795-44E7-40C4-9206-E7EF653BF482}" dt="2025-05-30T06:26:13.188" v="10"/>
        <pc:sldMkLst>
          <pc:docMk/>
          <pc:sldMk cId="641208035" sldId="263"/>
        </pc:sldMkLst>
        <pc:spChg chg="mod">
          <ac:chgData name="Alfred Smith" userId="3c60a3631c0db8ad" providerId="LiveId" clId="{5EDDC795-44E7-40C4-9206-E7EF653BF482}" dt="2025-05-30T06:26:13.188" v="10"/>
          <ac:spMkLst>
            <pc:docMk/>
            <pc:sldMk cId="641208035" sldId="263"/>
            <ac:spMk id="3" creationId="{A58184BD-88F1-BA02-40C1-D8403D0EEC0D}"/>
          </ac:spMkLst>
        </pc:spChg>
      </pc:sldChg>
      <pc:sldChg chg="modSp mod">
        <pc:chgData name="Alfred Smith" userId="3c60a3631c0db8ad" providerId="LiveId" clId="{5EDDC795-44E7-40C4-9206-E7EF653BF482}" dt="2025-05-30T06:26:32.180" v="12"/>
        <pc:sldMkLst>
          <pc:docMk/>
          <pc:sldMk cId="4044745628" sldId="264"/>
        </pc:sldMkLst>
        <pc:spChg chg="mod">
          <ac:chgData name="Alfred Smith" userId="3c60a3631c0db8ad" providerId="LiveId" clId="{5EDDC795-44E7-40C4-9206-E7EF653BF482}" dt="2025-05-30T06:26:32.180" v="12"/>
          <ac:spMkLst>
            <pc:docMk/>
            <pc:sldMk cId="4044745628" sldId="264"/>
            <ac:spMk id="3" creationId="{A58184BD-88F1-BA02-40C1-D8403D0EEC0D}"/>
          </ac:spMkLst>
        </pc:spChg>
      </pc:sldChg>
      <pc:sldChg chg="modSp mod">
        <pc:chgData name="Alfred Smith" userId="3c60a3631c0db8ad" providerId="LiveId" clId="{5EDDC795-44E7-40C4-9206-E7EF653BF482}" dt="2025-05-30T06:26:52.869" v="15" actId="404"/>
        <pc:sldMkLst>
          <pc:docMk/>
          <pc:sldMk cId="978260341" sldId="265"/>
        </pc:sldMkLst>
        <pc:spChg chg="mod">
          <ac:chgData name="Alfred Smith" userId="3c60a3631c0db8ad" providerId="LiveId" clId="{5EDDC795-44E7-40C4-9206-E7EF653BF482}" dt="2025-05-30T06:26:52.869" v="15" actId="404"/>
          <ac:spMkLst>
            <pc:docMk/>
            <pc:sldMk cId="978260341" sldId="265"/>
            <ac:spMk id="3" creationId="{A58184BD-88F1-BA02-40C1-D8403D0EEC0D}"/>
          </ac:spMkLst>
        </pc:spChg>
      </pc:sldChg>
      <pc:sldChg chg="modSp mod">
        <pc:chgData name="Alfred Smith" userId="3c60a3631c0db8ad" providerId="LiveId" clId="{5EDDC795-44E7-40C4-9206-E7EF653BF482}" dt="2025-05-30T06:27:14.490" v="18"/>
        <pc:sldMkLst>
          <pc:docMk/>
          <pc:sldMk cId="3575870363" sldId="266"/>
        </pc:sldMkLst>
        <pc:spChg chg="mod">
          <ac:chgData name="Alfred Smith" userId="3c60a3631c0db8ad" providerId="LiveId" clId="{5EDDC795-44E7-40C4-9206-E7EF653BF482}" dt="2025-05-30T06:27:14.490" v="18"/>
          <ac:spMkLst>
            <pc:docMk/>
            <pc:sldMk cId="3575870363" sldId="266"/>
            <ac:spMk id="3" creationId="{A58184BD-88F1-BA02-40C1-D8403D0EEC0D}"/>
          </ac:spMkLst>
        </pc:spChg>
      </pc:sldChg>
      <pc:sldChg chg="modSp mod">
        <pc:chgData name="Alfred Smith" userId="3c60a3631c0db8ad" providerId="LiveId" clId="{5EDDC795-44E7-40C4-9206-E7EF653BF482}" dt="2025-05-30T06:28:39.185" v="28"/>
        <pc:sldMkLst>
          <pc:docMk/>
          <pc:sldMk cId="4017137865" sldId="267"/>
        </pc:sldMkLst>
        <pc:spChg chg="mod">
          <ac:chgData name="Alfred Smith" userId="3c60a3631c0db8ad" providerId="LiveId" clId="{5EDDC795-44E7-40C4-9206-E7EF653BF482}" dt="2025-05-30T06:28:39.185" v="28"/>
          <ac:spMkLst>
            <pc:docMk/>
            <pc:sldMk cId="4017137865" sldId="267"/>
            <ac:spMk id="3" creationId="{A58184BD-88F1-BA02-40C1-D8403D0EEC0D}"/>
          </ac:spMkLst>
        </pc:spChg>
      </pc:sldChg>
      <pc:sldChg chg="modSp mod">
        <pc:chgData name="Alfred Smith" userId="3c60a3631c0db8ad" providerId="LiveId" clId="{5EDDC795-44E7-40C4-9206-E7EF653BF482}" dt="2025-05-30T06:29:10.101" v="33" actId="404"/>
        <pc:sldMkLst>
          <pc:docMk/>
          <pc:sldMk cId="3137811553" sldId="268"/>
        </pc:sldMkLst>
        <pc:spChg chg="mod">
          <ac:chgData name="Alfred Smith" userId="3c60a3631c0db8ad" providerId="LiveId" clId="{5EDDC795-44E7-40C4-9206-E7EF653BF482}" dt="2025-05-30T06:29:10.101" v="33" actId="404"/>
          <ac:spMkLst>
            <pc:docMk/>
            <pc:sldMk cId="3137811553" sldId="268"/>
            <ac:spMk id="3" creationId="{A58184BD-88F1-BA02-40C1-D8403D0EEC0D}"/>
          </ac:spMkLst>
        </pc:spChg>
      </pc:sldChg>
      <pc:sldChg chg="modSp mod">
        <pc:chgData name="Alfred Smith" userId="3c60a3631c0db8ad" providerId="LiveId" clId="{5EDDC795-44E7-40C4-9206-E7EF653BF482}" dt="2025-05-30T06:29:46.515" v="35"/>
        <pc:sldMkLst>
          <pc:docMk/>
          <pc:sldMk cId="100491716" sldId="269"/>
        </pc:sldMkLst>
        <pc:spChg chg="mod">
          <ac:chgData name="Alfred Smith" userId="3c60a3631c0db8ad" providerId="LiveId" clId="{5EDDC795-44E7-40C4-9206-E7EF653BF482}" dt="2025-05-30T06:29:46.515" v="35"/>
          <ac:spMkLst>
            <pc:docMk/>
            <pc:sldMk cId="100491716" sldId="269"/>
            <ac:spMk id="3" creationId="{A58184BD-88F1-BA02-40C1-D8403D0EEC0D}"/>
          </ac:spMkLst>
        </pc:spChg>
      </pc:sldChg>
      <pc:sldChg chg="modSp">
        <pc:chgData name="Alfred Smith" userId="3c60a3631c0db8ad" providerId="LiveId" clId="{5EDDC795-44E7-40C4-9206-E7EF653BF482}" dt="2025-05-30T06:24:35.688" v="2"/>
        <pc:sldMkLst>
          <pc:docMk/>
          <pc:sldMk cId="4024569785" sldId="272"/>
        </pc:sldMkLst>
        <pc:spChg chg="mod">
          <ac:chgData name="Alfred Smith" userId="3c60a3631c0db8ad" providerId="LiveId" clId="{5EDDC795-44E7-40C4-9206-E7EF653BF482}" dt="2025-05-30T06:24:35.688" v="2"/>
          <ac:spMkLst>
            <pc:docMk/>
            <pc:sldMk cId="4024569785" sldId="272"/>
            <ac:spMk id="2" creationId="{990EF708-4480-A549-DFCE-F4D453447FF5}"/>
          </ac:spMkLst>
        </pc:spChg>
      </pc:sldChg>
      <pc:sldChg chg="modSp">
        <pc:chgData name="Alfred Smith" userId="3c60a3631c0db8ad" providerId="LiveId" clId="{5EDDC795-44E7-40C4-9206-E7EF653BF482}" dt="2025-05-30T06:24:35.688" v="2"/>
        <pc:sldMkLst>
          <pc:docMk/>
          <pc:sldMk cId="487179600" sldId="273"/>
        </pc:sldMkLst>
        <pc:spChg chg="mod">
          <ac:chgData name="Alfred Smith" userId="3c60a3631c0db8ad" providerId="LiveId" clId="{5EDDC795-44E7-40C4-9206-E7EF653BF482}" dt="2025-05-30T06:24:35.688" v="2"/>
          <ac:spMkLst>
            <pc:docMk/>
            <pc:sldMk cId="487179600" sldId="273"/>
            <ac:spMk id="2" creationId="{C525A5D8-72EA-2BAC-4B9E-E9859D06E4B2}"/>
          </ac:spMkLst>
        </pc:spChg>
      </pc:sldChg>
      <pc:sldChg chg="modSp">
        <pc:chgData name="Alfred Smith" userId="3c60a3631c0db8ad" providerId="LiveId" clId="{5EDDC795-44E7-40C4-9206-E7EF653BF482}" dt="2025-05-30T06:24:35.688" v="2"/>
        <pc:sldMkLst>
          <pc:docMk/>
          <pc:sldMk cId="2168401200" sldId="274"/>
        </pc:sldMkLst>
        <pc:spChg chg="mod">
          <ac:chgData name="Alfred Smith" userId="3c60a3631c0db8ad" providerId="LiveId" clId="{5EDDC795-44E7-40C4-9206-E7EF653BF482}" dt="2025-05-30T06:24:35.688" v="2"/>
          <ac:spMkLst>
            <pc:docMk/>
            <pc:sldMk cId="2168401200" sldId="274"/>
            <ac:spMk id="2" creationId="{3D3358B6-F3EE-DE8A-316E-2C2776C87194}"/>
          </ac:spMkLst>
        </pc:spChg>
      </pc:sldChg>
      <pc:sldChg chg="modSp">
        <pc:chgData name="Alfred Smith" userId="3c60a3631c0db8ad" providerId="LiveId" clId="{5EDDC795-44E7-40C4-9206-E7EF653BF482}" dt="2025-05-30T06:24:35.688" v="2"/>
        <pc:sldMkLst>
          <pc:docMk/>
          <pc:sldMk cId="2996969115" sldId="275"/>
        </pc:sldMkLst>
        <pc:spChg chg="mod">
          <ac:chgData name="Alfred Smith" userId="3c60a3631c0db8ad" providerId="LiveId" clId="{5EDDC795-44E7-40C4-9206-E7EF653BF482}" dt="2025-05-30T06:24:35.688" v="2"/>
          <ac:spMkLst>
            <pc:docMk/>
            <pc:sldMk cId="2996969115" sldId="275"/>
            <ac:spMk id="2" creationId="{8D510564-9770-BE92-CC1D-6768C8E55159}"/>
          </ac:spMkLst>
        </pc:spChg>
      </pc:sldChg>
      <pc:sldChg chg="modSp">
        <pc:chgData name="Alfred Smith" userId="3c60a3631c0db8ad" providerId="LiveId" clId="{5EDDC795-44E7-40C4-9206-E7EF653BF482}" dt="2025-05-30T06:24:35.688" v="2"/>
        <pc:sldMkLst>
          <pc:docMk/>
          <pc:sldMk cId="2390376940" sldId="276"/>
        </pc:sldMkLst>
        <pc:spChg chg="mod">
          <ac:chgData name="Alfred Smith" userId="3c60a3631c0db8ad" providerId="LiveId" clId="{5EDDC795-44E7-40C4-9206-E7EF653BF482}" dt="2025-05-30T06:24:35.688" v="2"/>
          <ac:spMkLst>
            <pc:docMk/>
            <pc:sldMk cId="2390376940" sldId="276"/>
            <ac:spMk id="2" creationId="{0F1230A3-2C4E-2B98-AA0E-D202C0A9F065}"/>
          </ac:spMkLst>
        </pc:spChg>
      </pc:sldChg>
      <pc:sldChg chg="modSp">
        <pc:chgData name="Alfred Smith" userId="3c60a3631c0db8ad" providerId="LiveId" clId="{5EDDC795-44E7-40C4-9206-E7EF653BF482}" dt="2025-05-30T06:24:35.688" v="2"/>
        <pc:sldMkLst>
          <pc:docMk/>
          <pc:sldMk cId="4265919077" sldId="277"/>
        </pc:sldMkLst>
        <pc:spChg chg="mod">
          <ac:chgData name="Alfred Smith" userId="3c60a3631c0db8ad" providerId="LiveId" clId="{5EDDC795-44E7-40C4-9206-E7EF653BF482}" dt="2025-05-30T06:24:35.688" v="2"/>
          <ac:spMkLst>
            <pc:docMk/>
            <pc:sldMk cId="4265919077" sldId="277"/>
            <ac:spMk id="2" creationId="{5C69D2F7-201C-3215-B9E6-1C06AFD99BDC}"/>
          </ac:spMkLst>
        </pc:spChg>
      </pc:sldChg>
      <pc:sldChg chg="modSp">
        <pc:chgData name="Alfred Smith" userId="3c60a3631c0db8ad" providerId="LiveId" clId="{5EDDC795-44E7-40C4-9206-E7EF653BF482}" dt="2025-05-30T06:24:35.688" v="2"/>
        <pc:sldMkLst>
          <pc:docMk/>
          <pc:sldMk cId="210266664" sldId="278"/>
        </pc:sldMkLst>
        <pc:spChg chg="mod">
          <ac:chgData name="Alfred Smith" userId="3c60a3631c0db8ad" providerId="LiveId" clId="{5EDDC795-44E7-40C4-9206-E7EF653BF482}" dt="2025-05-30T06:24:35.688" v="2"/>
          <ac:spMkLst>
            <pc:docMk/>
            <pc:sldMk cId="210266664" sldId="278"/>
            <ac:spMk id="2" creationId="{9EA171CF-A273-310C-B8F8-284252B1A63E}"/>
          </ac:spMkLst>
        </pc:spChg>
      </pc:sldChg>
      <pc:sldChg chg="modSp">
        <pc:chgData name="Alfred Smith" userId="3c60a3631c0db8ad" providerId="LiveId" clId="{5EDDC795-44E7-40C4-9206-E7EF653BF482}" dt="2025-05-30T06:24:35.688" v="2"/>
        <pc:sldMkLst>
          <pc:docMk/>
          <pc:sldMk cId="888433145" sldId="279"/>
        </pc:sldMkLst>
        <pc:spChg chg="mod">
          <ac:chgData name="Alfred Smith" userId="3c60a3631c0db8ad" providerId="LiveId" clId="{5EDDC795-44E7-40C4-9206-E7EF653BF482}" dt="2025-05-30T06:24:35.688" v="2"/>
          <ac:spMkLst>
            <pc:docMk/>
            <pc:sldMk cId="888433145" sldId="279"/>
            <ac:spMk id="2" creationId="{79E509F3-DCC8-0E24-E091-4CC42BCC94AF}"/>
          </ac:spMkLst>
        </pc:spChg>
      </pc:sldChg>
      <pc:sldChg chg="modSp">
        <pc:chgData name="Alfred Smith" userId="3c60a3631c0db8ad" providerId="LiveId" clId="{5EDDC795-44E7-40C4-9206-E7EF653BF482}" dt="2025-05-30T06:24:35.688" v="2"/>
        <pc:sldMkLst>
          <pc:docMk/>
          <pc:sldMk cId="791300187" sldId="280"/>
        </pc:sldMkLst>
        <pc:spChg chg="mod">
          <ac:chgData name="Alfred Smith" userId="3c60a3631c0db8ad" providerId="LiveId" clId="{5EDDC795-44E7-40C4-9206-E7EF653BF482}" dt="2025-05-30T06:24:35.688" v="2"/>
          <ac:spMkLst>
            <pc:docMk/>
            <pc:sldMk cId="791300187" sldId="280"/>
            <ac:spMk id="2" creationId="{31B42FA4-E14C-5D5E-F2CC-E92D861B44A5}"/>
          </ac:spMkLst>
        </pc:spChg>
      </pc:sldChg>
      <pc:sldChg chg="modSp mod">
        <pc:chgData name="Alfred Smith" userId="3c60a3631c0db8ad" providerId="LiveId" clId="{5EDDC795-44E7-40C4-9206-E7EF653BF482}" dt="2025-05-30T06:30:04.021" v="37"/>
        <pc:sldMkLst>
          <pc:docMk/>
          <pc:sldMk cId="1922139011" sldId="281"/>
        </pc:sldMkLst>
        <pc:spChg chg="mod">
          <ac:chgData name="Alfred Smith" userId="3c60a3631c0db8ad" providerId="LiveId" clId="{5EDDC795-44E7-40C4-9206-E7EF653BF482}" dt="2025-05-30T06:30:04.021" v="37"/>
          <ac:spMkLst>
            <pc:docMk/>
            <pc:sldMk cId="1922139011" sldId="281"/>
            <ac:spMk id="3" creationId="{A58184BD-88F1-BA02-40C1-D8403D0EEC0D}"/>
          </ac:spMkLst>
        </pc:spChg>
      </pc:sldChg>
      <pc:sldChg chg="modSp">
        <pc:chgData name="Alfred Smith" userId="3c60a3631c0db8ad" providerId="LiveId" clId="{5EDDC795-44E7-40C4-9206-E7EF653BF482}" dt="2025-05-30T06:24:35.688" v="2"/>
        <pc:sldMkLst>
          <pc:docMk/>
          <pc:sldMk cId="1126511635" sldId="282"/>
        </pc:sldMkLst>
        <pc:spChg chg="mod">
          <ac:chgData name="Alfred Smith" userId="3c60a3631c0db8ad" providerId="LiveId" clId="{5EDDC795-44E7-40C4-9206-E7EF653BF482}" dt="2025-05-30T06:24:35.688" v="2"/>
          <ac:spMkLst>
            <pc:docMk/>
            <pc:sldMk cId="1126511635" sldId="282"/>
            <ac:spMk id="2" creationId="{528697FB-8362-DC25-7E4C-BE022A95950E}"/>
          </ac:spMkLst>
        </pc:spChg>
      </pc:sldChg>
      <pc:sldChg chg="modSp mod">
        <pc:chgData name="Alfred Smith" userId="3c60a3631c0db8ad" providerId="LiveId" clId="{5EDDC795-44E7-40C4-9206-E7EF653BF482}" dt="2025-05-30T06:30:36.187" v="39"/>
        <pc:sldMkLst>
          <pc:docMk/>
          <pc:sldMk cId="3166251957" sldId="283"/>
        </pc:sldMkLst>
        <pc:spChg chg="mod">
          <ac:chgData name="Alfred Smith" userId="3c60a3631c0db8ad" providerId="LiveId" clId="{5EDDC795-44E7-40C4-9206-E7EF653BF482}" dt="2025-05-30T06:30:36.187" v="39"/>
          <ac:spMkLst>
            <pc:docMk/>
            <pc:sldMk cId="3166251957" sldId="283"/>
            <ac:spMk id="3" creationId="{A58184BD-88F1-BA02-40C1-D8403D0EEC0D}"/>
          </ac:spMkLst>
        </pc:spChg>
      </pc:sldChg>
      <pc:sldChg chg="modSp">
        <pc:chgData name="Alfred Smith" userId="3c60a3631c0db8ad" providerId="LiveId" clId="{5EDDC795-44E7-40C4-9206-E7EF653BF482}" dt="2025-05-30T06:24:35.688" v="2"/>
        <pc:sldMkLst>
          <pc:docMk/>
          <pc:sldMk cId="3922583308" sldId="284"/>
        </pc:sldMkLst>
        <pc:spChg chg="mod">
          <ac:chgData name="Alfred Smith" userId="3c60a3631c0db8ad" providerId="LiveId" clId="{5EDDC795-44E7-40C4-9206-E7EF653BF482}" dt="2025-05-30T06:24:35.688" v="2"/>
          <ac:spMkLst>
            <pc:docMk/>
            <pc:sldMk cId="3922583308" sldId="284"/>
            <ac:spMk id="2" creationId="{49BDEE54-3232-8381-E582-D6735A291990}"/>
          </ac:spMkLst>
        </pc:spChg>
      </pc:sldChg>
      <pc:sldChg chg="modSp mod">
        <pc:chgData name="Alfred Smith" userId="3c60a3631c0db8ad" providerId="LiveId" clId="{5EDDC795-44E7-40C4-9206-E7EF653BF482}" dt="2025-05-30T06:31:02.584" v="42"/>
        <pc:sldMkLst>
          <pc:docMk/>
          <pc:sldMk cId="1522780631" sldId="285"/>
        </pc:sldMkLst>
        <pc:spChg chg="mod">
          <ac:chgData name="Alfred Smith" userId="3c60a3631c0db8ad" providerId="LiveId" clId="{5EDDC795-44E7-40C4-9206-E7EF653BF482}" dt="2025-05-30T06:31:02.584" v="42"/>
          <ac:spMkLst>
            <pc:docMk/>
            <pc:sldMk cId="1522780631" sldId="285"/>
            <ac:spMk id="3" creationId="{A58184BD-88F1-BA02-40C1-D8403D0EEC0D}"/>
          </ac:spMkLst>
        </pc:spChg>
      </pc:sldChg>
      <pc:sldChg chg="modSp">
        <pc:chgData name="Alfred Smith" userId="3c60a3631c0db8ad" providerId="LiveId" clId="{5EDDC795-44E7-40C4-9206-E7EF653BF482}" dt="2025-05-30T06:24:35.688" v="2"/>
        <pc:sldMkLst>
          <pc:docMk/>
          <pc:sldMk cId="1850742486" sldId="286"/>
        </pc:sldMkLst>
        <pc:spChg chg="mod">
          <ac:chgData name="Alfred Smith" userId="3c60a3631c0db8ad" providerId="LiveId" clId="{5EDDC795-44E7-40C4-9206-E7EF653BF482}" dt="2025-05-30T06:24:35.688" v="2"/>
          <ac:spMkLst>
            <pc:docMk/>
            <pc:sldMk cId="1850742486" sldId="286"/>
            <ac:spMk id="2" creationId="{EBE9A25B-D460-98D0-88FA-8C49CAEA11B2}"/>
          </ac:spMkLst>
        </pc:spChg>
      </pc:sldChg>
      <pc:sldChg chg="modSp mod">
        <pc:chgData name="Alfred Smith" userId="3c60a3631c0db8ad" providerId="LiveId" clId="{5EDDC795-44E7-40C4-9206-E7EF653BF482}" dt="2025-05-30T06:31:24.040" v="44"/>
        <pc:sldMkLst>
          <pc:docMk/>
          <pc:sldMk cId="2332778949" sldId="287"/>
        </pc:sldMkLst>
        <pc:spChg chg="mod">
          <ac:chgData name="Alfred Smith" userId="3c60a3631c0db8ad" providerId="LiveId" clId="{5EDDC795-44E7-40C4-9206-E7EF653BF482}" dt="2025-05-30T06:31:24.040" v="44"/>
          <ac:spMkLst>
            <pc:docMk/>
            <pc:sldMk cId="2332778949" sldId="287"/>
            <ac:spMk id="3" creationId="{A58184BD-88F1-BA02-40C1-D8403D0EEC0D}"/>
          </ac:spMkLst>
        </pc:spChg>
      </pc:sldChg>
      <pc:sldChg chg="modSp">
        <pc:chgData name="Alfred Smith" userId="3c60a3631c0db8ad" providerId="LiveId" clId="{5EDDC795-44E7-40C4-9206-E7EF653BF482}" dt="2025-05-30T06:24:35.688" v="2"/>
        <pc:sldMkLst>
          <pc:docMk/>
          <pc:sldMk cId="1828872212" sldId="288"/>
        </pc:sldMkLst>
        <pc:spChg chg="mod">
          <ac:chgData name="Alfred Smith" userId="3c60a3631c0db8ad" providerId="LiveId" clId="{5EDDC795-44E7-40C4-9206-E7EF653BF482}" dt="2025-05-30T06:24:35.688" v="2"/>
          <ac:spMkLst>
            <pc:docMk/>
            <pc:sldMk cId="1828872212" sldId="288"/>
            <ac:spMk id="2" creationId="{7FB1225C-8609-0C2C-9A89-C08138405AA1}"/>
          </ac:spMkLst>
        </pc:spChg>
      </pc:sldChg>
      <pc:sldChg chg="modSp">
        <pc:chgData name="Alfred Smith" userId="3c60a3631c0db8ad" providerId="LiveId" clId="{5EDDC795-44E7-40C4-9206-E7EF653BF482}" dt="2025-05-30T06:24:35.688" v="2"/>
        <pc:sldMkLst>
          <pc:docMk/>
          <pc:sldMk cId="1971214298" sldId="296"/>
        </pc:sldMkLst>
        <pc:spChg chg="mod">
          <ac:chgData name="Alfred Smith" userId="3c60a3631c0db8ad" providerId="LiveId" clId="{5EDDC795-44E7-40C4-9206-E7EF653BF482}" dt="2025-05-30T06:24:35.688" v="2"/>
          <ac:spMkLst>
            <pc:docMk/>
            <pc:sldMk cId="1971214298" sldId="296"/>
            <ac:spMk id="2" creationId="{CA2DE46C-EC4E-9198-2BD3-EE64FA8B5F7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a:latin typeface="TimesNewRomanPS-BoldMT"/>
              </a:rPr>
              <a:t>Checked Kham</a:t>
            </a:r>
          </a:p>
          <a:p>
            <a:r>
              <a:rPr lang="en-IN" sz="1800" b="1" i="0" u="none" strike="noStrike" baseline="0" dirty="0">
                <a:latin typeface="TimesNewRomanPS-BoldMT"/>
              </a:rPr>
              <a:t>The Sower - Luke 8:4-15</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a:t>59</a:t>
            </a:r>
            <a:endParaRPr lang="en-IN" dirty="0"/>
          </a:p>
        </p:txBody>
      </p:sp>
      <p:pic>
        <p:nvPicPr>
          <p:cNvPr id="10" name="Audio 9">
            <a:hlinkClick r:id="" action="ppaction://media"/>
            <a:extLst>
              <a:ext uri="{FF2B5EF4-FFF2-40B4-BE49-F238E27FC236}">
                <a16:creationId xmlns:a16="http://schemas.microsoft.com/office/drawing/2014/main" id="{AF9F884D-8F64-5839-2E68-1E225C1B6C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82E11D97-CB94-503C-0413-F956EFCC943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63"/>
    </mc:Choice>
    <mc:Fallback xmlns="">
      <p:transition spd="slow" advTm="2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9A83EF-ABB6-FD15-8FBC-686188FB79E6}"/>
              </a:ext>
            </a:extLst>
          </p:cNvPr>
          <p:cNvPicPr>
            <a:picLocks noChangeAspect="1"/>
          </p:cNvPicPr>
          <p:nvPr/>
        </p:nvPicPr>
        <p:blipFill>
          <a:blip r:embed="rId2"/>
          <a:stretch>
            <a:fillRect/>
          </a:stretch>
        </p:blipFill>
        <p:spPr>
          <a:xfrm>
            <a:off x="-790414" y="-584505"/>
            <a:ext cx="12982414" cy="7442505"/>
          </a:xfrm>
          <a:prstGeom prst="rect">
            <a:avLst/>
          </a:prstGeom>
        </p:spPr>
      </p:pic>
      <p:sp>
        <p:nvSpPr>
          <p:cNvPr id="2" name="TextBox 1">
            <a:extLst>
              <a:ext uri="{FF2B5EF4-FFF2-40B4-BE49-F238E27FC236}">
                <a16:creationId xmlns:a16="http://schemas.microsoft.com/office/drawing/2014/main" id="{3D3358B6-F3EE-DE8A-316E-2C2776C87194}"/>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7ས་བོན་ཁ་ཤས་ཚེར་མའི་གསེབ་ལ་ཐོར་ཞིང་ཚེར་མ་དང་མཉམ་དུ་སྐྱེས་པས་ཚེར་མས་མནན།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7Other seed fell among thorns, which grew up with it and choked the seedlings.</a:t>
            </a:r>
            <a:endParaRPr lang="en-IN" dirty="0"/>
          </a:p>
        </p:txBody>
      </p:sp>
      <p:pic>
        <p:nvPicPr>
          <p:cNvPr id="10" name="Audio 9">
            <a:hlinkClick r:id="" action="ppaction://media"/>
            <a:extLst>
              <a:ext uri="{FF2B5EF4-FFF2-40B4-BE49-F238E27FC236}">
                <a16:creationId xmlns:a16="http://schemas.microsoft.com/office/drawing/2014/main" id="{C4FCEF05-B1D3-8E29-6619-E6F3D30988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022"/>
    </mc:Choice>
    <mc:Fallback xmlns="">
      <p:transition spd="slow" advTm="9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659F7E-B9B7-5FC1-FE60-E9A7F35D488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510564-9770-BE92-CC1D-6768C8E5515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ཡང་ས་བོན་ཁ་ཤས་ས་གཤིན་ནང་དུ་ཐོར་ཞིང་ཆེར་སྐྱེས་ཏེ་འབྲས་བུ་ལྡབ་བརྒྱ་སྨིན་པ་ཡིན་ཞེས་གསུང་བཞིན་སྐད་ཆེན༌པོས། རྣ་བ་ཡོད་པ་ཐམས་ཅད་ཀྱིས་གཏམ་འདིར་ཉོན་ཅིག་ཅེས་གསུངས༌སོ།།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8Still other seed fell on good soil, where it sprang up and produced a crop—a hundredfold.”</a:t>
            </a:r>
          </a:p>
          <a:p>
            <a:r>
              <a:rPr lang="en-US" sz="4400" dirty="0">
                <a:solidFill>
                  <a:srgbClr val="777A7B"/>
                </a:solidFill>
                <a:latin typeface="Arial" panose="020B0604020202020204" pitchFamily="34" charset="0"/>
              </a:rPr>
              <a:t>As Jesus said this, He called out, “He who has ears to hear, let him hear.”</a:t>
            </a:r>
            <a:endParaRPr lang="en-IN" dirty="0"/>
          </a:p>
        </p:txBody>
      </p:sp>
      <p:pic>
        <p:nvPicPr>
          <p:cNvPr id="11" name="Audio 10">
            <a:hlinkClick r:id="" action="ppaction://media"/>
            <a:extLst>
              <a:ext uri="{FF2B5EF4-FFF2-40B4-BE49-F238E27FC236}">
                <a16:creationId xmlns:a16="http://schemas.microsoft.com/office/drawing/2014/main" id="{26BE3F4B-F613-B373-71AE-0F6F242AE9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023"/>
    </mc:Choice>
    <mc:Fallback xmlns="">
      <p:transition spd="slow" advTm="13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43527-8332-D591-AD2B-BAD6F1A3EF14}"/>
              </a:ext>
            </a:extLst>
          </p:cNvPr>
          <p:cNvPicPr>
            <a:picLocks noChangeAspect="1"/>
          </p:cNvPicPr>
          <p:nvPr/>
        </p:nvPicPr>
        <p:blipFill>
          <a:blip r:embed="rId2"/>
          <a:stretch>
            <a:fillRect/>
          </a:stretch>
        </p:blipFill>
        <p:spPr>
          <a:xfrm>
            <a:off x="0" y="0"/>
            <a:ext cx="12192000" cy="6976144"/>
          </a:xfrm>
          <a:prstGeom prst="rect">
            <a:avLst/>
          </a:prstGeom>
        </p:spPr>
      </p:pic>
      <p:sp>
        <p:nvSpPr>
          <p:cNvPr id="2" name="TextBox 1">
            <a:extLst>
              <a:ext uri="{FF2B5EF4-FFF2-40B4-BE49-F238E27FC236}">
                <a16:creationId xmlns:a16="http://schemas.microsoft.com/office/drawing/2014/main" id="{0F1230A3-2C4E-2B98-AA0E-D202C0A9F06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299897"/>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9ཐུགས་སྲས་རྣམས་ཀྱིས་ཁོང་ལ་དཔེ་དེའི་དོན་ཅི་ཡིན་ཞེས་ཞུས་པ༌ན།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9Then His disciples asked Him what this parable meant.</a:t>
            </a:r>
            <a:endParaRPr lang="en-IN" dirty="0"/>
          </a:p>
        </p:txBody>
      </p:sp>
      <p:pic>
        <p:nvPicPr>
          <p:cNvPr id="6" name="Audio 5">
            <a:hlinkClick r:id="" action="ppaction://media"/>
            <a:extLst>
              <a:ext uri="{FF2B5EF4-FFF2-40B4-BE49-F238E27FC236}">
                <a16:creationId xmlns:a16="http://schemas.microsoft.com/office/drawing/2014/main" id="{74EF731A-A0B5-5E50-0252-192BD198D9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6431"/>
    </mc:Choice>
    <mc:Fallback xmlns="">
      <p:transition spd="slow" advTm="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1CD11F-A47C-E6DD-E79D-CC7BFDCA400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69D2F7-201C-3215-B9E6-1C06AFD99BDC}"/>
              </a:ext>
            </a:extLst>
          </p:cNvPr>
          <p:cNvSpPr txBox="1"/>
          <p:nvPr/>
        </p:nvSpPr>
        <p:spPr>
          <a:xfrm>
            <a:off x="307879" y="5625261"/>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10ཁོང་གིས་དེ་རྣམས་ལ་འདི་སྐད༌དུ། དཀོན་མཆོག་གི་རྒྱལ་སྲིད་ཀྱི་གསང་བ་རྣམས་ནི་ཁྱོད་ཅག་ལ་ཤེས་སུ་འཇུག་པ་ཡིན་ཡང༌།</a:t>
            </a:r>
            <a:r>
              <a:rPr lang="en-IN" sz="6600" b="0" i="0" dirty="0">
                <a:solidFill>
                  <a:srgbClr val="121212"/>
                </a:solidFill>
                <a:effectLst/>
                <a:latin typeface="Arial" panose="020B0604020202020204" pitchFamily="34" charset="0"/>
              </a:rPr>
              <a:t>…</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10He replied, “The knowledge of the mysteries of the kingdom of God has been given to you, but to others I speak in parables, so that,…</a:t>
            </a:r>
            <a:endParaRPr lang="en-IN" dirty="0"/>
          </a:p>
        </p:txBody>
      </p:sp>
      <p:pic>
        <p:nvPicPr>
          <p:cNvPr id="6" name="Audio 5">
            <a:hlinkClick r:id="" action="ppaction://media"/>
            <a:extLst>
              <a:ext uri="{FF2B5EF4-FFF2-40B4-BE49-F238E27FC236}">
                <a16:creationId xmlns:a16="http://schemas.microsoft.com/office/drawing/2014/main" id="{624E3070-A6A0-AC55-67A6-90532C3B21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91"/>
    </mc:Choice>
    <mc:Fallback xmlns="">
      <p:transition spd="slow" advTm="1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6D22FD-4C20-59F1-6ADB-6D8ACC27FA61}"/>
              </a:ext>
            </a:extLst>
          </p:cNvPr>
          <p:cNvPicPr>
            <a:picLocks noChangeAspect="1"/>
          </p:cNvPicPr>
          <p:nvPr/>
        </p:nvPicPr>
        <p:blipFill rotWithShape="1">
          <a:blip r:embed="rId2"/>
          <a:srcRect b="19"/>
          <a:stretch/>
        </p:blipFill>
        <p:spPr>
          <a:xfrm>
            <a:off x="0" y="0"/>
            <a:ext cx="12192000" cy="6858000"/>
          </a:xfrm>
          <a:prstGeom prst="rect">
            <a:avLst/>
          </a:prstGeom>
        </p:spPr>
      </p:pic>
      <p:sp>
        <p:nvSpPr>
          <p:cNvPr id="2" name="TextBox 1">
            <a:extLst>
              <a:ext uri="{FF2B5EF4-FFF2-40B4-BE49-F238E27FC236}">
                <a16:creationId xmlns:a16="http://schemas.microsoft.com/office/drawing/2014/main" id="{9EA171CF-A273-310C-B8F8-284252B1A63E}"/>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མི་གཞན་རྣམས་ལ་དཔེ་རུ་བཀོད་ནས་བརྗོད་པ་ཡིན། དེ་ནི་མི་དེ་རྣམས་ཀྱིས་མིག་གིས་བལྟས་ཀྱང་མི་མཐོང་བ་དང་རྣ་བས་ཐོས་ཀྱང་དོན་མི་རྟོགས་པའི་ཕྱིར་ཡིན་ཞེས་གསུང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‘though seeing, they may not see;</a:t>
            </a:r>
          </a:p>
          <a:p>
            <a:r>
              <a:rPr lang="en-US" sz="4400" dirty="0">
                <a:solidFill>
                  <a:srgbClr val="121212"/>
                </a:solidFill>
                <a:latin typeface="Arial" panose="020B0604020202020204" pitchFamily="34" charset="0"/>
              </a:rPr>
              <a:t>though hearing, they may not understand.’</a:t>
            </a:r>
            <a:endParaRPr lang="en-IN" dirty="0"/>
          </a:p>
        </p:txBody>
      </p:sp>
      <p:pic>
        <p:nvPicPr>
          <p:cNvPr id="6" name="Audio 5">
            <a:hlinkClick r:id="" action="ppaction://media"/>
            <a:extLst>
              <a:ext uri="{FF2B5EF4-FFF2-40B4-BE49-F238E27FC236}">
                <a16:creationId xmlns:a16="http://schemas.microsoft.com/office/drawing/2014/main" id="{47FFDDA4-3448-6380-CFBD-49EAA868F0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205"/>
    </mc:Choice>
    <mc:Fallback xmlns="">
      <p:transition spd="slow" advTm="7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EF0876A-E3FA-C1F8-F9ED-B4F1142BA373}"/>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FC5FA7E-93A3-2429-E584-C2FA924AAAEB}"/>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9E509F3-DCC8-0E24-E091-4CC42BCC94AF}"/>
              </a:ext>
            </a:extLst>
          </p:cNvPr>
          <p:cNvSpPr txBox="1"/>
          <p:nvPr/>
        </p:nvSpPr>
        <p:spPr>
          <a:xfrm>
            <a:off x="256363" y="579268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8:10</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11ཡང་ཁོང་གིས་དཔེ་དེའི་དོན་འདི་ལྟ༌སྟེ། ས་བོན་ནི་དཀོན་མཆོག་གི་བཀའ་ཡིན།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11Now this is the meaning of the parable: The seed is the word of God.</a:t>
            </a:r>
            <a:endParaRPr lang="en-IN" dirty="0"/>
          </a:p>
        </p:txBody>
      </p:sp>
      <p:pic>
        <p:nvPicPr>
          <p:cNvPr id="6" name="Audio 5">
            <a:hlinkClick r:id="" action="ppaction://media"/>
            <a:extLst>
              <a:ext uri="{FF2B5EF4-FFF2-40B4-BE49-F238E27FC236}">
                <a16:creationId xmlns:a16="http://schemas.microsoft.com/office/drawing/2014/main" id="{5E33DC4D-9F61-A9E5-73C6-73FEB1DFBD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318"/>
    </mc:Choice>
    <mc:Fallback xmlns="">
      <p:transition spd="slow" advTm="6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683498-91AA-B6A7-66A8-20752D0D3BD0}"/>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1B42FA4-E14C-5D5E-F2CC-E92D861B44A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8:11</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12ས་བོན་ལམ་ཁར་ཐོར་བ་ནི་མི་ལ་ལས་དཀོན་མཆོག་གི་བཀའ་ཐོས༌ནའང༌། བདུད་ཡོང་ནས་དད་པ་མི་བྱེད་ཅིང་ཐར་པའང་མི་འཐོབ་པའི༌ཕྱིར། མི་དེ་རྣམས་ཀྱི་སེམས་ལས་བཀའ་ཕྲོགས་ཏེ་ཁྱེར་སོང་བ་རྣམས་ཡིན།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12The seeds  along the path are those who hear, but the devil comes and takes away the word from their hearts, so that they may not believe and be saved.</a:t>
            </a:r>
            <a:endParaRPr lang="en-IN" dirty="0"/>
          </a:p>
        </p:txBody>
      </p:sp>
      <p:pic>
        <p:nvPicPr>
          <p:cNvPr id="6" name="Audio 5">
            <a:hlinkClick r:id="" action="ppaction://media"/>
            <a:extLst>
              <a:ext uri="{FF2B5EF4-FFF2-40B4-BE49-F238E27FC236}">
                <a16:creationId xmlns:a16="http://schemas.microsoft.com/office/drawing/2014/main" id="{594FAEBB-FDFE-5FF4-5095-1A7B3BDAD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683"/>
    </mc:Choice>
    <mc:Fallback xmlns="">
      <p:transition spd="slow" advTm="1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418EE3B-DF1C-C041-5E15-FE4E5EA8670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8697FB-8362-DC25-7E4C-BE022A95950E}"/>
              </a:ext>
            </a:extLst>
          </p:cNvPr>
          <p:cNvSpPr txBox="1"/>
          <p:nvPr/>
        </p:nvSpPr>
        <p:spPr>
          <a:xfrm>
            <a:off x="9889760" y="24189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8:12</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13དེ་བཞིན་དུ་ས་ཉུང་སའི་རྡོ་གསེབ་ཏུ་ཐོར་བ་ནི་མི་ལ་ལས་དཀོན་མཆོག་གི་བཀའ་ཐོས་ཚེ་དགའ་ཞིང་དང་དུ་བླངས༌ནའང༌། སེམས་སུ་རྩ་བ་མ་རྒྱས་པས་དུས་ཡུན་ཐུང་ངུ་ལ་དད་པ་བྱེད་ཀྱང་ཉམས་ཚོད་དང་འཕྲད་དུས་དད་པ་ལོག་པ་རྣམ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seeds on rocky ground are those who hear the word and receive it with joy, but they have no root. They believe for a season, but in the time of testing, they fall away.</a:t>
            </a:r>
            <a:endParaRPr lang="en-IN" dirty="0"/>
          </a:p>
        </p:txBody>
      </p:sp>
      <p:pic>
        <p:nvPicPr>
          <p:cNvPr id="6" name="Audio 5">
            <a:hlinkClick r:id="" action="ppaction://media"/>
            <a:extLst>
              <a:ext uri="{FF2B5EF4-FFF2-40B4-BE49-F238E27FC236}">
                <a16:creationId xmlns:a16="http://schemas.microsoft.com/office/drawing/2014/main" id="{98524844-D494-F613-F72D-5ED9393FB4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579"/>
    </mc:Choice>
    <mc:Fallback xmlns="">
      <p:transition spd="slow" advTm="1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287C77-BABE-7DFB-DDA9-E60F5081CDC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9BDEE54-3232-8381-E582-D6735A29199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8:13</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14ཡང་ཚེར་མའི་གསེབ་ལ་ཐོར་བ་ནི་མི་ལ་ལས་དཀོན་མཆོག་གི་བཀའ་ཐོས་ཀྱང་རིམ་གྱིས་ཚེ་འདིའི་སེམས་ཁུར༌དང༌། རྒྱུ་ནོར་དང་འདོད་ཡོན་ལ་ཆགས་པའི་དབང་གིས་བཀའ་མནན་ཏེ་རང་སེམས་སུ་འབྲས་བུ་སྨིན་མ་ཐུབ་པ་རྣམས་ཡིན།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 seeds that fell among the thorns are those who hear, but as they go on their way, they are choked by the worries, riches, and pleasures of this life, and their fruit does not mature.</a:t>
            </a:r>
            <a:endParaRPr lang="en-IN" dirty="0"/>
          </a:p>
        </p:txBody>
      </p:sp>
      <p:pic>
        <p:nvPicPr>
          <p:cNvPr id="6" name="Audio 5">
            <a:hlinkClick r:id="" action="ppaction://media"/>
            <a:extLst>
              <a:ext uri="{FF2B5EF4-FFF2-40B4-BE49-F238E27FC236}">
                <a16:creationId xmlns:a16="http://schemas.microsoft.com/office/drawing/2014/main" id="{FA79B0F6-7D41-5E99-52A1-EB3C708E79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943"/>
    </mc:Choice>
    <mc:Fallback xmlns="">
      <p:transition spd="slow" advTm="1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766FC5-129F-0849-281A-8CF2DB64144F}"/>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BE9A25B-D460-98D0-88FA-8C49CAEA11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8:14</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15ཡང་ས་གཤིན་ནང་དུ་ཐོར་བ་ནི་མི་ལ་ལས་དཀོན་མཆོག་གི་བཀའ་ཐོས་ཏེ། གཞུང་རྒྱུད་དྲང་ཞིང་ངང་རྒྱུད་བཟང་པོའི་ངང་ནས་སེམས་སུ་དམ་པོར་བཟུང་ཞིང་བཟོད་བསྲན་གྱིས་འབྲས་བུ་སྨིན་དུ་འཇུག་པ་རྣམས་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15But the seeds on good soil are those with a noble and good heart, who hear the word, cling to it, and by persevering produce a crop.</a:t>
            </a:r>
            <a:endParaRPr lang="en-IN" dirty="0"/>
          </a:p>
        </p:txBody>
      </p:sp>
      <p:pic>
        <p:nvPicPr>
          <p:cNvPr id="10" name="Audio 9">
            <a:hlinkClick r:id="" action="ppaction://media"/>
            <a:extLst>
              <a:ext uri="{FF2B5EF4-FFF2-40B4-BE49-F238E27FC236}">
                <a16:creationId xmlns:a16="http://schemas.microsoft.com/office/drawing/2014/main" id="{A481719C-858E-8DF7-D1D0-6A7D435F86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8</a:t>
            </a:r>
          </a:p>
          <a:p>
            <a:r>
              <a:rPr lang="bo-CN" sz="8000" b="1" i="0" dirty="0">
                <a:solidFill>
                  <a:srgbClr val="121212"/>
                </a:solidFill>
                <a:effectLst/>
                <a:latin typeface="Arial" panose="020B0604020202020204" pitchFamily="34" charset="0"/>
              </a:rPr>
              <a:t>ས་བོན་འདེབས་པའི་དཔེ།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i="0" u="none" strike="noStrike" baseline="0" dirty="0">
                <a:latin typeface="TimesNewRomanPS-BoldMT"/>
              </a:rPr>
              <a:t>The Sower - Luke 8:4-15</a:t>
            </a:r>
            <a:endParaRPr lang="en-IN" sz="6000" dirty="0"/>
          </a:p>
        </p:txBody>
      </p:sp>
      <p:pic>
        <p:nvPicPr>
          <p:cNvPr id="6" name="Audio 5">
            <a:hlinkClick r:id="" action="ppaction://media"/>
            <a:extLst>
              <a:ext uri="{FF2B5EF4-FFF2-40B4-BE49-F238E27FC236}">
                <a16:creationId xmlns:a16="http://schemas.microsoft.com/office/drawing/2014/main" id="{1373F9D2-AA9F-3F53-33CD-543528C770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3395"/>
    </mc:Choice>
    <mc:Fallback xmlns="">
      <p:transition spd="slow" advTm="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2D5BD2-F9D4-D3BD-D681-6A937DE3E94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FB1225C-8609-0C2C-9A89-C08138405AA1}"/>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8:15</a:t>
            </a: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4CDCF-5A34-4D42-2F2E-74C69C02A297}"/>
              </a:ext>
            </a:extLst>
          </p:cNvPr>
          <p:cNvPicPr>
            <a:picLocks noChangeAspect="1"/>
          </p:cNvPicPr>
          <p:nvPr/>
        </p:nvPicPr>
        <p:blipFill>
          <a:blip r:embed="rId2"/>
          <a:stretch>
            <a:fillRect/>
          </a:stretch>
        </p:blipFill>
        <p:spPr>
          <a:xfrm>
            <a:off x="5181600" y="0"/>
            <a:ext cx="5486400" cy="6858000"/>
          </a:xfrm>
          <a:prstGeom prst="rect">
            <a:avLst/>
          </a:prstGeom>
        </p:spPr>
      </p:pic>
      <p:sp>
        <p:nvSpPr>
          <p:cNvPr id="2" name="TextBox 1">
            <a:extLst>
              <a:ext uri="{FF2B5EF4-FFF2-40B4-BE49-F238E27FC236}">
                <a16:creationId xmlns:a16="http://schemas.microsoft.com/office/drawing/2014/main" id="{CA2DE46C-EC4E-9198-2BD3-EE64FA8B5F72}"/>
              </a:ext>
            </a:extLst>
          </p:cNvPr>
          <p:cNvSpPr txBox="1"/>
          <p:nvPr/>
        </p:nvSpPr>
        <p:spPr>
          <a:xfrm>
            <a:off x="802783" y="1042019"/>
            <a:ext cx="3588913" cy="3262746"/>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ལོ་ཀུ 8</a:t>
            </a:r>
          </a:p>
          <a:p>
            <a:r>
              <a:rPr lang="bo-CN" sz="8000" b="1" i="0" dirty="0">
                <a:solidFill>
                  <a:schemeClr val="bg1"/>
                </a:solidFill>
                <a:effectLst/>
                <a:latin typeface="Arial" panose="020B0604020202020204" pitchFamily="34" charset="0"/>
              </a:rPr>
              <a:t>ས་བོན་འདེབས་པའི་དཔེ།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570230" y="59159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71214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4གྲོང་རྡལ་སོ་སོ་ནས་མི་རྣམས་སྐྱབས་མགོན་ཡེ་ཤུར་མཇལ་དུ་ཡོང་སྟེ་མི་ཤིན་ཏུ་མང་པོ་འཛོམས་པ༌ན། ཁོང་གིས་དཔེའི་སྒོ་ནས་འདི་སྐད༌དུ།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4While a large crowd was gathering and people were coming to Jesus from town after town, He told them this parable: </a:t>
            </a:r>
            <a:endParaRPr lang="en-IN" sz="4800" dirty="0"/>
          </a:p>
        </p:txBody>
      </p:sp>
      <p:pic>
        <p:nvPicPr>
          <p:cNvPr id="14" name="Audio 13">
            <a:hlinkClick r:id="" action="ppaction://media"/>
            <a:extLst>
              <a:ext uri="{FF2B5EF4-FFF2-40B4-BE49-F238E27FC236}">
                <a16:creationId xmlns:a16="http://schemas.microsoft.com/office/drawing/2014/main" id="{C528B14E-CB44-9C26-14EA-F3D9FBE46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6760AB4-7D50-9FE0-4B42-84AFEF012B2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90EF708-4480-A549-DFCE-F4D453447FF5}"/>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5ཞིང་འདེབས་མཁན་ཞིག་ཕྱི་རོལ་ཏུ་ཞིང་འདེབས་སུ་སོང་བ༌དང༌། ས་བོན་གཏོར་དུས། ས་བོན་ཁ་ཤས་ལམ་ཁར་ཐོར་བ་རྐང་པས་བརྫིས་ཤིང་ནམ་མཁའི་བྱ་ཡིས་ཟོས།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5“A farmer went out to sow his seed. And as he was sowing, some seed fell along the path, where it was trampled, and the birds of the air devoured it.</a:t>
            </a:r>
            <a:endParaRPr lang="en-IN" sz="4400" dirty="0"/>
          </a:p>
        </p:txBody>
      </p:sp>
      <p:pic>
        <p:nvPicPr>
          <p:cNvPr id="6" name="Audio 5">
            <a:hlinkClick r:id="" action="ppaction://media"/>
            <a:extLst>
              <a:ext uri="{FF2B5EF4-FFF2-40B4-BE49-F238E27FC236}">
                <a16:creationId xmlns:a16="http://schemas.microsoft.com/office/drawing/2014/main" id="{F8B55FDE-F68F-6550-91D5-F02B28D86F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98"/>
    </mc:Choice>
    <mc:Fallback xmlns="">
      <p:transition spd="slow" advTm="1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0714FD-EB1F-6665-4DC9-03FD8484E06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25A5D8-72EA-2BAC-4B9E-E9859D06E4B2}"/>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6ས་བོན་ཁ་ཤས་ས་ཉུང་སའི་རྡོ་གསེབ་ཏུ་ཐོར་ཞིང་ཡར་སྐྱེས་པ་ན་བརླན་གཤེར་མེད་པས་བསྐམས།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6Some fell on rocky ground, and when it came up, the seedlings withered because they had no moisture.</a:t>
            </a:r>
            <a:endParaRPr lang="en-IN" dirty="0"/>
          </a:p>
        </p:txBody>
      </p:sp>
      <p:pic>
        <p:nvPicPr>
          <p:cNvPr id="6" name="Audio 5">
            <a:hlinkClick r:id="" action="ppaction://media"/>
            <a:extLst>
              <a:ext uri="{FF2B5EF4-FFF2-40B4-BE49-F238E27FC236}">
                <a16:creationId xmlns:a16="http://schemas.microsoft.com/office/drawing/2014/main" id="{1290EE64-3846-7BB1-3EDC-3E91B41863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771"/>
    </mc:Choice>
    <mc:Fallback xmlns="">
      <p:transition spd="slow" advTm="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5885</TotalTime>
  <Words>1095</Words>
  <Application>Microsoft Office PowerPoint</Application>
  <PresentationFormat>Widescreen</PresentationFormat>
  <Paragraphs>62</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TimesNewRomanPS-BoldMT</vt:lpstr>
      <vt:lpstr>Office Theme</vt:lpstr>
      <vt:lpstr>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2025-05-30T06:31:30Z</dcterms:modified>
</cp:coreProperties>
</file>