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60" r:id="rId4"/>
    <p:sldId id="296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0D636F-6AA6-4D0F-A0F1-B8F80AC3523D}" v="1" dt="2025-05-08T10:41:35.432"/>
    <p1510:client id="{2EEE231F-AB92-4191-8692-0E41E04A1DED}" v="1" dt="2025-05-08T10:40:12.7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60" d="100"/>
          <a:sy n="60" d="100"/>
        </p:scale>
        <p:origin x="96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9A7904D8-E853-4C63-8460-FE5099F77BDB}"/>
    <pc:docChg chg="modSld">
      <pc:chgData name="Leonie Smith" userId="fed1330f33f5650e" providerId="LiveId" clId="{9A7904D8-E853-4C63-8460-FE5099F77BDB}" dt="2023-07-11T12:35:44.664" v="67" actId="20577"/>
      <pc:docMkLst>
        <pc:docMk/>
      </pc:docMkLst>
      <pc:sldChg chg="addSp delSp modSp mod modTransition modAnim modNotesTx">
        <pc:chgData name="Leonie Smith" userId="fed1330f33f5650e" providerId="LiveId" clId="{9A7904D8-E853-4C63-8460-FE5099F77BDB}" dt="2023-06-19T06:13:12.204" v="4" actId="20577"/>
        <pc:sldMkLst>
          <pc:docMk/>
          <pc:sldMk cId="1499918570" sldId="257"/>
        </pc:sldMkLst>
      </pc:sldChg>
      <pc:sldChg chg="addSp modSp mod">
        <pc:chgData name="Leonie Smith" userId="fed1330f33f5650e" providerId="LiveId" clId="{9A7904D8-E853-4C63-8460-FE5099F77BDB}" dt="2023-07-11T12:31:35.993" v="11" actId="14100"/>
        <pc:sldMkLst>
          <pc:docMk/>
          <pc:sldMk cId="3788111665" sldId="258"/>
        </pc:sldMkLst>
      </pc:sldChg>
      <pc:sldChg chg="modSp mod">
        <pc:chgData name="Leonie Smith" userId="fed1330f33f5650e" providerId="LiveId" clId="{9A7904D8-E853-4C63-8460-FE5099F77BDB}" dt="2023-07-11T12:31:03.714" v="6" actId="1076"/>
        <pc:sldMkLst>
          <pc:docMk/>
          <pc:sldMk cId="2346136586" sldId="260"/>
        </pc:sldMkLst>
      </pc:sldChg>
      <pc:sldChg chg="addSp modSp mod">
        <pc:chgData name="Leonie Smith" userId="fed1330f33f5650e" providerId="LiveId" clId="{9A7904D8-E853-4C63-8460-FE5099F77BDB}" dt="2023-07-11T12:33:48.546" v="37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A7904D8-E853-4C63-8460-FE5099F77BDB}" dt="2023-07-11T12:33:54.696" v="39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9A7904D8-E853-4C63-8460-FE5099F77BDB}" dt="2023-07-11T12:34:00.774" v="41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9A7904D8-E853-4C63-8460-FE5099F77BDB}" dt="2023-07-11T12:34:08.443" v="43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9A7904D8-E853-4C63-8460-FE5099F77BDB}" dt="2023-07-11T12:34:15.530" v="45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9A7904D8-E853-4C63-8460-FE5099F77BDB}" dt="2023-07-11T12:34:24.680" v="4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9A7904D8-E853-4C63-8460-FE5099F77BDB}" dt="2023-07-11T12:34:32.938" v="4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9A7904D8-E853-4C63-8460-FE5099F77BDB}" dt="2023-07-11T12:34:48.338" v="53" actId="1076"/>
        <pc:sldMkLst>
          <pc:docMk/>
          <pc:sldMk cId="888433145" sldId="279"/>
        </pc:sldMkLst>
      </pc:sldChg>
      <pc:sldChg chg="addSp modSp mod">
        <pc:chgData name="Leonie Smith" userId="fed1330f33f5650e" providerId="LiveId" clId="{9A7904D8-E853-4C63-8460-FE5099F77BDB}" dt="2023-07-11T12:34:57.746" v="55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9A7904D8-E853-4C63-8460-FE5099F77BDB}" dt="2023-07-11T12:35:04.681" v="57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9A7904D8-E853-4C63-8460-FE5099F77BDB}" dt="2023-07-11T12:35:12.628" v="59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9A7904D8-E853-4C63-8460-FE5099F77BDB}" dt="2023-07-11T12:35:22.661" v="61" actId="20577"/>
        <pc:sldMkLst>
          <pc:docMk/>
          <pc:sldMk cId="1850742486" sldId="286"/>
        </pc:sldMkLst>
      </pc:sldChg>
      <pc:sldChg chg="addSp modSp mod">
        <pc:chgData name="Leonie Smith" userId="fed1330f33f5650e" providerId="LiveId" clId="{9A7904D8-E853-4C63-8460-FE5099F77BDB}" dt="2023-07-11T12:35:29.711" v="63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9A7904D8-E853-4C63-8460-FE5099F77BDB}" dt="2023-07-11T12:35:37.015" v="65" actId="20577"/>
        <pc:sldMkLst>
          <pc:docMk/>
          <pc:sldMk cId="1292473336" sldId="290"/>
        </pc:sldMkLst>
      </pc:sldChg>
      <pc:sldChg chg="addSp modSp mod">
        <pc:chgData name="Leonie Smith" userId="fed1330f33f5650e" providerId="LiveId" clId="{9A7904D8-E853-4C63-8460-FE5099F77BDB}" dt="2023-07-11T12:35:44.664" v="67" actId="20577"/>
        <pc:sldMkLst>
          <pc:docMk/>
          <pc:sldMk cId="1014080634" sldId="292"/>
        </pc:sldMkLst>
      </pc:sldChg>
      <pc:sldChg chg="addSp modSp">
        <pc:chgData name="Leonie Smith" userId="fed1330f33f5650e" providerId="LiveId" clId="{9A7904D8-E853-4C63-8460-FE5099F77BDB}" dt="2023-07-11T12:31:47.982" v="12"/>
        <pc:sldMkLst>
          <pc:docMk/>
          <pc:sldMk cId="4154836401" sldId="296"/>
        </pc:sldMkLst>
      </pc:sldChg>
    </pc:docChg>
  </pc:docChgLst>
  <pc:docChgLst>
    <pc:chgData name="Leonie Smith" userId="fed1330f33f5650e" providerId="LiveId" clId="{99ED38C5-9B84-4B9F-8B68-46876408CB60}"/>
    <pc:docChg chg="custSel modSld">
      <pc:chgData name="Leonie Smith" userId="fed1330f33f5650e" providerId="LiveId" clId="{99ED38C5-9B84-4B9F-8B68-46876408CB60}" dt="2024-03-19T06:25:48.344" v="67" actId="20577"/>
      <pc:docMkLst>
        <pc:docMk/>
      </pc:docMkLst>
      <pc:sldChg chg="addSp delSp modSp mod modTransition modAnim modNotesTx">
        <pc:chgData name="Leonie Smith" userId="fed1330f33f5650e" providerId="LiveId" clId="{99ED38C5-9B84-4B9F-8B68-46876408CB60}" dt="2024-03-19T06:25:48.344" v="67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99ED38C5-9B84-4B9F-8B68-46876408CB60}" dt="2024-03-08T03:06:13.194" v="5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99ED38C5-9B84-4B9F-8B68-46876408CB60}" dt="2024-03-08T03:06:40.271" v="8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99ED38C5-9B84-4B9F-8B68-46876408CB60}" dt="2024-03-08T03:06:57.317" v="11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99ED38C5-9B84-4B9F-8B68-46876408CB60}" dt="2024-03-08T03:08:10.530" v="1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99ED38C5-9B84-4B9F-8B68-46876408CB60}" dt="2024-03-08T03:08:31.125" v="2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99ED38C5-9B84-4B9F-8B68-46876408CB60}" dt="2024-03-08T03:08:51.931" v="2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99ED38C5-9B84-4B9F-8B68-46876408CB60}" dt="2024-03-08T03:09:15.154" v="2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99ED38C5-9B84-4B9F-8B68-46876408CB60}" dt="2024-03-08T03:09:51.333" v="32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99ED38C5-9B84-4B9F-8B68-46876408CB60}" dt="2024-03-08T03:10:17.284" v="35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99ED38C5-9B84-4B9F-8B68-46876408CB60}" dt="2024-03-08T03:10:37.894" v="38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99ED38C5-9B84-4B9F-8B68-46876408CB60}" dt="2024-03-08T03:10:56.995" v="41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99ED38C5-9B84-4B9F-8B68-46876408CB60}" dt="2024-03-08T03:11:16.150" v="44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99ED38C5-9B84-4B9F-8B68-46876408CB60}" dt="2024-03-08T03:11:40.490" v="47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99ED38C5-9B84-4B9F-8B68-46876408CB60}" dt="2024-03-08T03:12:01.627" v="50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99ED38C5-9B84-4B9F-8B68-46876408CB60}" dt="2024-03-08T03:12:19.892" v="53"/>
        <pc:sldMkLst>
          <pc:docMk/>
          <pc:sldMk cId="3153919605" sldId="289"/>
        </pc:sldMkLst>
      </pc:sldChg>
      <pc:sldChg chg="addSp delSp modSp mod modTransition modAnim">
        <pc:chgData name="Leonie Smith" userId="fed1330f33f5650e" providerId="LiveId" clId="{99ED38C5-9B84-4B9F-8B68-46876408CB60}" dt="2024-03-08T03:12:47.095" v="56"/>
        <pc:sldMkLst>
          <pc:docMk/>
          <pc:sldMk cId="1878919862" sldId="291"/>
        </pc:sldMkLst>
      </pc:sldChg>
    </pc:docChg>
  </pc:docChgLst>
  <pc:docChgLst>
    <pc:chgData name="Alfred Smith" userId="3c60a3631c0db8ad" providerId="LiveId" clId="{13F25A0E-34C4-413E-8A00-7A582897B44E}"/>
    <pc:docChg chg="custSel modSld">
      <pc:chgData name="Alfred Smith" userId="3c60a3631c0db8ad" providerId="LiveId" clId="{13F25A0E-34C4-413E-8A00-7A582897B44E}" dt="2024-07-26T06:15:07.988" v="37"/>
      <pc:docMkLst>
        <pc:docMk/>
      </pc:docMkLst>
      <pc:sldChg chg="modSp mod">
        <pc:chgData name="Alfred Smith" userId="3c60a3631c0db8ad" providerId="LiveId" clId="{13F25A0E-34C4-413E-8A00-7A582897B44E}" dt="2024-07-26T06:09:58.941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13F25A0E-34C4-413E-8A00-7A582897B44E}" dt="2024-07-26T06:11:34.770" v="8"/>
        <pc:sldMkLst>
          <pc:docMk/>
          <pc:sldMk cId="4037329247" sldId="261"/>
        </pc:sldMkLst>
      </pc:sldChg>
      <pc:sldChg chg="modSp mod">
        <pc:chgData name="Alfred Smith" userId="3c60a3631c0db8ad" providerId="LiveId" clId="{13F25A0E-34C4-413E-8A00-7A582897B44E}" dt="2024-07-26T06:11:49.996" v="10"/>
        <pc:sldMkLst>
          <pc:docMk/>
          <pc:sldMk cId="1909638311" sldId="262"/>
        </pc:sldMkLst>
      </pc:sldChg>
      <pc:sldChg chg="modSp mod">
        <pc:chgData name="Alfred Smith" userId="3c60a3631c0db8ad" providerId="LiveId" clId="{13F25A0E-34C4-413E-8A00-7A582897B44E}" dt="2024-07-26T06:12:05.821" v="12"/>
        <pc:sldMkLst>
          <pc:docMk/>
          <pc:sldMk cId="641208035" sldId="263"/>
        </pc:sldMkLst>
      </pc:sldChg>
      <pc:sldChg chg="modSp mod">
        <pc:chgData name="Alfred Smith" userId="3c60a3631c0db8ad" providerId="LiveId" clId="{13F25A0E-34C4-413E-8A00-7A582897B44E}" dt="2024-07-26T06:12:28.152" v="14"/>
        <pc:sldMkLst>
          <pc:docMk/>
          <pc:sldMk cId="4044745628" sldId="264"/>
        </pc:sldMkLst>
      </pc:sldChg>
      <pc:sldChg chg="modSp mod">
        <pc:chgData name="Alfred Smith" userId="3c60a3631c0db8ad" providerId="LiveId" clId="{13F25A0E-34C4-413E-8A00-7A582897B44E}" dt="2024-07-26T06:12:44.285" v="16"/>
        <pc:sldMkLst>
          <pc:docMk/>
          <pc:sldMk cId="978260341" sldId="265"/>
        </pc:sldMkLst>
      </pc:sldChg>
      <pc:sldChg chg="modSp mod">
        <pc:chgData name="Alfred Smith" userId="3c60a3631c0db8ad" providerId="LiveId" clId="{13F25A0E-34C4-413E-8A00-7A582897B44E}" dt="2024-07-26T06:12:57.053" v="18"/>
        <pc:sldMkLst>
          <pc:docMk/>
          <pc:sldMk cId="3575870363" sldId="266"/>
        </pc:sldMkLst>
      </pc:sldChg>
      <pc:sldChg chg="modSp mod">
        <pc:chgData name="Alfred Smith" userId="3c60a3631c0db8ad" providerId="LiveId" clId="{13F25A0E-34C4-413E-8A00-7A582897B44E}" dt="2024-07-26T06:13:08.750" v="20"/>
        <pc:sldMkLst>
          <pc:docMk/>
          <pc:sldMk cId="4017137865" sldId="267"/>
        </pc:sldMkLst>
      </pc:sldChg>
      <pc:sldChg chg="modSp mod">
        <pc:chgData name="Alfred Smith" userId="3c60a3631c0db8ad" providerId="LiveId" clId="{13F25A0E-34C4-413E-8A00-7A582897B44E}" dt="2024-07-26T06:13:24.897" v="22"/>
        <pc:sldMkLst>
          <pc:docMk/>
          <pc:sldMk cId="3137811553" sldId="268"/>
        </pc:sldMkLst>
      </pc:sldChg>
      <pc:sldChg chg="modSp mod">
        <pc:chgData name="Alfred Smith" userId="3c60a3631c0db8ad" providerId="LiveId" clId="{13F25A0E-34C4-413E-8A00-7A582897B44E}" dt="2024-07-26T06:13:38.023" v="24"/>
        <pc:sldMkLst>
          <pc:docMk/>
          <pc:sldMk cId="100491716" sldId="269"/>
        </pc:sldMkLst>
      </pc:sldChg>
      <pc:sldChg chg="modSp mod">
        <pc:chgData name="Alfred Smith" userId="3c60a3631c0db8ad" providerId="LiveId" clId="{13F25A0E-34C4-413E-8A00-7A582897B44E}" dt="2024-07-26T06:13:49.564" v="26"/>
        <pc:sldMkLst>
          <pc:docMk/>
          <pc:sldMk cId="1922139011" sldId="281"/>
        </pc:sldMkLst>
      </pc:sldChg>
      <pc:sldChg chg="modSp mod">
        <pc:chgData name="Alfred Smith" userId="3c60a3631c0db8ad" providerId="LiveId" clId="{13F25A0E-34C4-413E-8A00-7A582897B44E}" dt="2024-07-26T06:14:03.938" v="28"/>
        <pc:sldMkLst>
          <pc:docMk/>
          <pc:sldMk cId="3166251957" sldId="283"/>
        </pc:sldMkLst>
      </pc:sldChg>
      <pc:sldChg chg="modSp mod">
        <pc:chgData name="Alfred Smith" userId="3c60a3631c0db8ad" providerId="LiveId" clId="{13F25A0E-34C4-413E-8A00-7A582897B44E}" dt="2024-07-26T06:14:29.730" v="31" actId="6549"/>
        <pc:sldMkLst>
          <pc:docMk/>
          <pc:sldMk cId="1522780631" sldId="285"/>
        </pc:sldMkLst>
      </pc:sldChg>
      <pc:sldChg chg="modSp mod">
        <pc:chgData name="Alfred Smith" userId="3c60a3631c0db8ad" providerId="LiveId" clId="{13F25A0E-34C4-413E-8A00-7A582897B44E}" dt="2024-07-26T06:14:43.945" v="33"/>
        <pc:sldMkLst>
          <pc:docMk/>
          <pc:sldMk cId="2332778949" sldId="287"/>
        </pc:sldMkLst>
      </pc:sldChg>
      <pc:sldChg chg="modSp mod">
        <pc:chgData name="Alfred Smith" userId="3c60a3631c0db8ad" providerId="LiveId" clId="{13F25A0E-34C4-413E-8A00-7A582897B44E}" dt="2024-07-26T06:14:54.617" v="35"/>
        <pc:sldMkLst>
          <pc:docMk/>
          <pc:sldMk cId="3153919605" sldId="289"/>
        </pc:sldMkLst>
      </pc:sldChg>
      <pc:sldChg chg="modSp mod">
        <pc:chgData name="Alfred Smith" userId="3c60a3631c0db8ad" providerId="LiveId" clId="{13F25A0E-34C4-413E-8A00-7A582897B44E}" dt="2024-07-26T06:15:07.988" v="37"/>
        <pc:sldMkLst>
          <pc:docMk/>
          <pc:sldMk cId="1878919862" sldId="291"/>
        </pc:sldMkLst>
      </pc:sldChg>
      <pc:sldChg chg="addSp modSp mod">
        <pc:chgData name="Alfred Smith" userId="3c60a3631c0db8ad" providerId="LiveId" clId="{13F25A0E-34C4-413E-8A00-7A582897B44E}" dt="2024-07-26T06:10:22.754" v="6" actId="1076"/>
        <pc:sldMkLst>
          <pc:docMk/>
          <pc:sldMk cId="4154836401" sldId="296"/>
        </pc:sldMkLst>
      </pc:sldChg>
    </pc:docChg>
  </pc:docChgLst>
  <pc:docChgLst>
    <pc:chgData name="Alfred Smith" userId="3c60a3631c0db8ad" providerId="LiveId" clId="{1D0D636F-6AA6-4D0F-A0F1-B8F80AC3523D}"/>
    <pc:docChg chg="modSld">
      <pc:chgData name="Alfred Smith" userId="3c60a3631c0db8ad" providerId="LiveId" clId="{1D0D636F-6AA6-4D0F-A0F1-B8F80AC3523D}" dt="2025-05-08T10:43:54.406" v="1" actId="1076"/>
      <pc:docMkLst>
        <pc:docMk/>
      </pc:docMkLst>
      <pc:sldChg chg="modSp">
        <pc:chgData name="Alfred Smith" userId="3c60a3631c0db8ad" providerId="LiveId" clId="{1D0D636F-6AA6-4D0F-A0F1-B8F80AC3523D}" dt="2025-05-08T10:41:35.432" v="0"/>
        <pc:sldMkLst>
          <pc:docMk/>
          <pc:sldMk cId="3788111665" sldId="258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3788111665" sldId="258"/>
            <ac:spMk id="2" creationId="{DA3FC9ED-2721-805F-0201-B8AFC25583E0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2346136586" sldId="260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1D0D636F-6AA6-4D0F-A0F1-B8F80AC3523D}" dt="2025-05-08T10:43:54.406" v="1" actId="1076"/>
        <pc:sldMkLst>
          <pc:docMk/>
          <pc:sldMk cId="100491716" sldId="269"/>
        </pc:sldMkLst>
        <pc:spChg chg="mod">
          <ac:chgData name="Alfred Smith" userId="3c60a3631c0db8ad" providerId="LiveId" clId="{1D0D636F-6AA6-4D0F-A0F1-B8F80AC3523D}" dt="2025-05-08T10:43:54.406" v="1" actId="1076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1D0D636F-6AA6-4D0F-A0F1-B8F80AC3523D}" dt="2025-05-08T10:43:54.406" v="1" actId="1076"/>
          <ac:spMkLst>
            <pc:docMk/>
            <pc:sldMk cId="100491716" sldId="269"/>
            <ac:spMk id="4" creationId="{EE2AC625-9141-A801-F431-DD5F79396320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4024569785" sldId="272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4024569785" sldId="272"/>
            <ac:spMk id="2" creationId="{BBD42CC6-57D4-0F7D-5C73-DA05D092B701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487179600" sldId="273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487179600" sldId="273"/>
            <ac:spMk id="2" creationId="{16B25B86-2F05-A45F-6D95-3491C23DA966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2168401200" sldId="274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2168401200" sldId="274"/>
            <ac:spMk id="2" creationId="{CCAF1AA9-90F8-473F-4AE1-531F40A87979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2996969115" sldId="275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2996969115" sldId="275"/>
            <ac:spMk id="2" creationId="{F2E228E9-9EC9-88EC-5C3A-D5E497FDC422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2390376940" sldId="276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2390376940" sldId="276"/>
            <ac:spMk id="2" creationId="{7A73CB58-AE13-152D-7A2E-8DEE36A675E7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4265919077" sldId="277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4265919077" sldId="277"/>
            <ac:spMk id="2" creationId="{1595C9C3-3F58-906B-7F59-73C396AAD9EC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210266664" sldId="278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210266664" sldId="278"/>
            <ac:spMk id="2" creationId="{235ABEBB-360E-83FB-174F-CF052791F427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888433145" sldId="279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888433145" sldId="279"/>
            <ac:spMk id="2" creationId="{7BC5CD83-AAE1-67F5-E96B-E82321A77574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791300187" sldId="280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791300187" sldId="280"/>
            <ac:spMk id="2" creationId="{9457BB5E-EC2D-400B-1036-52DA6F9AA901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1126511635" sldId="282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1126511635" sldId="282"/>
            <ac:spMk id="2" creationId="{3C760734-F39B-099B-AAEA-E6AD08FEFAEB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3922583308" sldId="284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3922583308" sldId="284"/>
            <ac:spMk id="2" creationId="{F752B68F-E7FE-5FCD-723A-D318E78C78E1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1850742486" sldId="286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1850742486" sldId="286"/>
            <ac:spMk id="2" creationId="{213F6967-C479-59CC-7889-6BEEDE9B0A78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1828872212" sldId="288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1828872212" sldId="288"/>
            <ac:spMk id="2" creationId="{C019A225-B9AE-DFE1-949C-CC1A3561DF55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1292473336" sldId="290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1292473336" sldId="290"/>
            <ac:spMk id="2" creationId="{497F4F21-4224-4EF0-BB45-AC4104B395AF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1014080634" sldId="292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1014080634" sldId="292"/>
            <ac:spMk id="2" creationId="{ED019BFF-B264-1C0A-3422-FFCD8556116E}"/>
          </ac:spMkLst>
        </pc:spChg>
      </pc:sldChg>
      <pc:sldChg chg="modSp">
        <pc:chgData name="Alfred Smith" userId="3c60a3631c0db8ad" providerId="LiveId" clId="{1D0D636F-6AA6-4D0F-A0F1-B8F80AC3523D}" dt="2025-05-08T10:41:35.432" v="0"/>
        <pc:sldMkLst>
          <pc:docMk/>
          <pc:sldMk cId="4154836401" sldId="296"/>
        </pc:sldMkLst>
        <pc:spChg chg="mod">
          <ac:chgData name="Alfred Smith" userId="3c60a3631c0db8ad" providerId="LiveId" clId="{1D0D636F-6AA6-4D0F-A0F1-B8F80AC3523D}" dt="2025-05-08T10:41:35.432" v="0"/>
          <ac:spMkLst>
            <pc:docMk/>
            <pc:sldMk cId="4154836401" sldId="296"/>
            <ac:spMk id="2" creationId="{EFD8106B-834A-BBB0-4B97-D7C2D6BB8541}"/>
          </ac:spMkLst>
        </pc:spChg>
      </pc:sldChg>
    </pc:docChg>
  </pc:docChgLst>
  <pc:docChgLst>
    <pc:chgData name="Alfred Smith" userId="3c60a3631c0db8ad" providerId="LiveId" clId="{2EEE231F-AB92-4191-8692-0E41E04A1DED}"/>
    <pc:docChg chg="custSel modSld">
      <pc:chgData name="Alfred Smith" userId="3c60a3631c0db8ad" providerId="LiveId" clId="{2EEE231F-AB92-4191-8692-0E41E04A1DED}" dt="2025-05-08T10:40:12.731" v="2"/>
      <pc:docMkLst>
        <pc:docMk/>
      </pc:docMkLst>
      <pc:sldChg chg="addSp delSp modSp mod">
        <pc:chgData name="Alfred Smith" userId="3c60a3631c0db8ad" providerId="LiveId" clId="{2EEE231F-AB92-4191-8692-0E41E04A1DED}" dt="2025-05-08T10:40:12.731" v="2"/>
        <pc:sldMkLst>
          <pc:docMk/>
          <pc:sldMk cId="1499918570" sldId="257"/>
        </pc:sldMkLst>
        <pc:spChg chg="del">
          <ac:chgData name="Alfred Smith" userId="3c60a3631c0db8ad" providerId="LiveId" clId="{2EEE231F-AB92-4191-8692-0E41E04A1DED}" dt="2025-05-08T10:40:09.169" v="0" actId="478"/>
          <ac:spMkLst>
            <pc:docMk/>
            <pc:sldMk cId="1499918570" sldId="257"/>
            <ac:spMk id="3" creationId="{0228937D-0D81-2DA1-1C55-FD99B23FE1AE}"/>
          </ac:spMkLst>
        </pc:spChg>
        <pc:spChg chg="add del mod">
          <ac:chgData name="Alfred Smith" userId="3c60a3631c0db8ad" providerId="LiveId" clId="{2EEE231F-AB92-4191-8692-0E41E04A1DED}" dt="2025-05-08T10:40:11.451" v="1" actId="478"/>
          <ac:spMkLst>
            <pc:docMk/>
            <pc:sldMk cId="1499918570" sldId="257"/>
            <ac:spMk id="5" creationId="{23D6F59C-2008-C5BC-16BC-DBA378ED2819}"/>
          </ac:spMkLst>
        </pc:spChg>
        <pc:spChg chg="add mod">
          <ac:chgData name="Alfred Smith" userId="3c60a3631c0db8ad" providerId="LiveId" clId="{2EEE231F-AB92-4191-8692-0E41E04A1DED}" dt="2025-05-08T10:40:12.731" v="2"/>
          <ac:spMkLst>
            <pc:docMk/>
            <pc:sldMk cId="1499918570" sldId="257"/>
            <ac:spMk id="7" creationId="{FDB69443-5ACF-4D70-34DF-2C3E205D1C4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Checked Kham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61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DC8CE6F-DD52-3305-33EF-527D2C87B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B69443-5ACF-4D70-34DF-2C3E205D1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7"/>
    </mc:Choice>
    <mc:Fallback xmlns="">
      <p:transition spd="slow" advTm="2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511A82-C02C-3E37-D12C-D5A447BE4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F1AA9-90F8-473F-4AE1-531F40A8797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18:23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དེ་རྩིས་པའི་ཚེ་ཁོ་ལ་གསེར་གྱི་སྒོར་མོ་ས་ཡ་གཅིག་གི་བུ་ལོན་ཡོད་པ་ཞིག་རྒྱལ་པོའི་རྩར་ཁྲིད་དེ།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24As he began the settlements, a debtor was brought to him owing ten thousand talents.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3F2726A-2097-1294-5321-FF773F0A9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1"/>
    </mc:Choice>
    <mc:Fallback xmlns="">
      <p:transition spd="slow" advTm="8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7F2EB-191C-B47E-11F9-E838240AF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E228E9-9EC9-88EC-5C3A-D5E497FDC42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18:24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ཁོ་ལ་བུ་ལོན་འཇལ་རྒྱུ་མེད་པས། རྒྱལ་པོས་ཁོ་དང༌། བཟའ་ཟླ། ཕྲུ་གུ ཁོ་ལ་ཡོད་པ་ཐམས་ཅད་བུ་ལོན་དེ་འཇལ་བའི་ཕྱིར་འཚོང་དགོས་པའི་བཀའ་མངགས།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25Since the man was unable to pay, the master ordered that he be sold to pay his debt, along with his wife and children and everything he owned.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F613D5-96CF-F35A-13C6-92CB3A93E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2"/>
    </mc:Choice>
    <mc:Fallback xmlns="">
      <p:transition spd="slow" advTm="11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41BF2-C6A8-C9FF-AC42-D030195AD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73CB58-AE13-152D-7A2E-8DEE36A675E7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18:25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དེ་བས་ན་བྲན་གཡོག་དེ་རྒྱལ་པོའི་དྲུང་དུ་ཕྱག་འཚལ་དེ་ཁོང་ལ། ང་ལ་བཟོད་པར་མཛོད་ཅིག ངས་ཁྱེད་ལ་བུ་ལོན་ཐམས་ཅད་འཇལ་ཡོང་ཞེས་སྨྲས།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26Then the servant fell on his knees before him. ‘Have patience with me,’ he begged, ‘and I will pay back everything.’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EE49E1F-232C-9B3F-5C65-8A503921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9"/>
    </mc:Choice>
    <mc:Fallback xmlns="">
      <p:transition spd="slow" advTm="11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DA589-6CBB-06F2-4842-2D919C9D9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5C9C3-3F58-906B-7F59-73C396AAD9EC}"/>
              </a:ext>
            </a:extLst>
          </p:cNvPr>
          <p:cNvSpPr txBox="1"/>
          <p:nvPr/>
        </p:nvSpPr>
        <p:spPr>
          <a:xfrm>
            <a:off x="217727" y="567677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18:26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དེ་ནས་རྒྱལ་པོ་སྙིང་རྗེ་སྐྱེས་ནས་བྲན་གཡོག་དེ་གློད་གྲོལ་བཏང་སྟེ་བུ་ལོན་དེ་བསལ།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27His master had compassion on him, forgave his debt, and released him.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F4375FB-4A73-C857-2ABA-20CA08FFE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8"/>
    </mc:Choice>
    <mc:Fallback xmlns="">
      <p:transition spd="slow" advTm="7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B8BC8-10F2-B3DA-33A1-6BBE919F0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68" b="9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5ABEBB-360E-83FB-174F-CF052791F427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18:27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བྲན་གཡོག་དེ་ཕྱིར་སོང་ནས་རང་དང་མཉམ་པའི་བྲན་གཡོག་རྣམས་ཀྱི་ནང་ནས་ཁོ་ལ་དངུལ་སྒོར་བརྒྱ་ཡི་བུ་ལོན་ཡོད་པ་ཞིག་དང་ཐུག་པས། སྐེ་བཙིར་ཏེ་ཁོ་ལ། བུ་ལོན་འཇོལ་ཞིག་ཅེས་སྨྲས།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28But when that servant went out, he found one of his fellow servants who owed him a hundred denarii. He grabbed him and began to choke him, saying, ‘Pay back what you owe me!’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8A9949-F127-688D-8E08-6317714AF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7"/>
    </mc:Choice>
    <mc:Fallback xmlns="">
      <p:transition spd="slow" advTm="14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02AC3D-5872-A89A-947D-3EEA7B805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40" y="0"/>
            <a:ext cx="54864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3FC9ED-2721-805F-0201-B8AFC25583E0}"/>
              </a:ext>
            </a:extLst>
          </p:cNvPr>
          <p:cNvSpPr txBox="1"/>
          <p:nvPr/>
        </p:nvSpPr>
        <p:spPr>
          <a:xfrm>
            <a:off x="390660" y="1145051"/>
            <a:ext cx="3666185" cy="4367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18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གུ་ཡངས་གཏོང་བའི་དཔེ།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B582E9-1848-3799-2D68-B1AF515FB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3090"/>
            <a:ext cx="12192000" cy="7191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C5CD83-AAE1-67F5-E96B-E82321A77574}"/>
              </a:ext>
            </a:extLst>
          </p:cNvPr>
          <p:cNvSpPr txBox="1"/>
          <p:nvPr/>
        </p:nvSpPr>
        <p:spPr>
          <a:xfrm>
            <a:off x="552578" y="561238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18:28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བྲན་གཡོག་དེས་པུས་མོ་སར་བཙུགས་ནས་ཁོ་ལ། ང་ལ་བཟོད་པ་སྒོམ་རོགས། ངས་ཁྱེད་ལ་བུ་ལོན་འཇལ་ཡོང་ཞེས་བཤད།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29So his fellow servant fell down and begged him, ‘Have patience with me, and I will pay you back.’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6F035A8-A93D-977D-9E37-7C7AAB93D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5"/>
    </mc:Choice>
    <mc:Fallback xmlns="">
      <p:transition spd="slow" advTm="9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4FE737-3780-D824-2313-4A8E7FD4B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" r="10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7BB5E-EC2D-400B-1036-52DA6F9AA90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18:29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འོན་ཀྱང་ཁོས་མ་ཉན་པར་སོང་ནས་བུ་ལོན་འཇལ་མ་ཚར་བའི་བར་དུ་བྲན་གཡོག་དེ་བཙོན་དུ་བཅུག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30But he refused. Instead, he went and had the man thrown into prison until he could pay his debt.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7E8DEF-7E01-2959-CCB3-01ECC3405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5"/>
    </mc:Choice>
    <mc:Fallback xmlns="">
      <p:transition spd="slow" advTm="7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16394-12A1-CA1A-4749-565D02C12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60734-F39B-099B-AAEA-E6AD08FEFAE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18:30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བྲན་གཡོག་གཞན་རྣམས་ཀྱིས་དེ་མཐོང་ནས་སེམས་ཤིན་ཏུ་འཁྲུགས་པར་གྱུར་ཏེ། རྒྱལ་པོའི་དྲུང་དུ་སོང་ནས་གནས་ཚུལ་དེ་ཐམས་ཅད་བཤད།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31When his fellow servants saw what had happened, they were greatly distressed, and they went and recounted all of this to their master.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F69A1D-7BFC-7773-7C35-C4C8908D5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6"/>
    </mc:Choice>
    <mc:Fallback xmlns="">
      <p:transition spd="slow" advTm="9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D8DFB-13B4-C4DF-8AF4-E2B5E164F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52B68F-E7FE-5FCD-723A-D318E78C78E1}"/>
              </a:ext>
            </a:extLst>
          </p:cNvPr>
          <p:cNvSpPr txBox="1"/>
          <p:nvPr/>
        </p:nvSpPr>
        <p:spPr>
          <a:xfrm>
            <a:off x="9207180" y="585708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18:31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རྒྱལ་པོས་བྲན་གཡོག་དེ་བོས་ནས་ཁོ་ལ། གཡོག་པོ་ངན་པ་ཁྱོད། ཁྱོད་ཀྱིས་ང་ལ་ཞུ་བ་ཆེན་པོ་ཕུལ་བས་ངས་ཁྱོད་ཀྱི་བུ་ལོན་ཐམས་ཅད་བསལ།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32Then the master summoned him and declared, ‘You wicked servant! I forgave all your debt because you begged me.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BA3F4DB-5833-F45B-6BB4-B80A0C131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7"/>
    </mc:Choice>
    <mc:Fallback xmlns="">
      <p:transition spd="slow" advTm="11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06BCF-C5AA-7B48-9975-537659FC5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3F6967-C479-59CC-7889-6BEEDE9B0A78}"/>
              </a:ext>
            </a:extLst>
          </p:cNvPr>
          <p:cNvSpPr txBox="1"/>
          <p:nvPr/>
        </p:nvSpPr>
        <p:spPr>
          <a:xfrm>
            <a:off x="9336559" y="571541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18:32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568452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7200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ངས་ཁྱོད་ལ་སྙིང་རྗེ་བྱས་པ་ལྟར། ཁྱོད་ཀྱིས་ཀྱང་རང་དང་མཉམ་པའི་བྲན་གཡོག་ལ་སྙིང་རྗེ་བྱེད་དགོས་པ་མ་ཡིན་ནམ་ཞེས་སྨྲས།</a:t>
            </a:r>
            <a:endParaRPr lang="en-IN" sz="7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33Shouldn’t you have had mercy on your fellow servant, just as I had on you?’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F23860F-6114-8645-7136-F8CF41D5B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9"/>
    </mc:Choice>
    <mc:Fallback xmlns="">
      <p:transition spd="slow" advTm="9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18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གུ་ཡངས་གཏོང་བའི་དཔེ།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0" u="none" strike="noStrike" baseline="0" dirty="0">
                <a:latin typeface="TimesNewRomanPS-BoldMT"/>
              </a:rPr>
              <a:t>The Unforgiving Servant - Matthew 18:21-35</a:t>
            </a:r>
            <a:endParaRPr lang="en-IN" sz="60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694277C-A9AE-0FC3-519C-DBB14C0DE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0"/>
    </mc:Choice>
    <mc:Fallback xmlns="">
      <p:transition spd="slow" advTm="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81EFB0-8235-0449-6AB7-83F235127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19A225-B9AE-DFE1-949C-CC1A3561DF5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18:33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རྒྱལ་པོ་ཁྲོས་ནས་བུ་ལོན་ཐམས་ཅད་འཇལ་མ་ཚར་བའི་བར་མནར་གཅོད་གཏོང་མཁན་རྣམས་ལ་གཏད།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34In anger his master turned him over to the jailers to be tortured, until he should repay all that he owed.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062A385-AF6D-0A5F-9FD8-C6D5D7CC8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4"/>
    </mc:Choice>
    <mc:Fallback xmlns="">
      <p:transition spd="slow" advTm="6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AE03C-B7E6-2673-1AB1-6C1E02E13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7F4F21-4224-4EF0-BB45-AC4104B395AF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18:34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གལ་ཏེ་ཁྱོད་ཚོ་མི་རེ་རེས་སེམས་གཏིང་ནས་རང་གི་སྤུན་ཟླར་གུ་ཡངས་མ་བཏང་ན། ཞིང་ཁམས་སུ་བཞུགས་པའི་ངའི་ཡབ་ཀྱིས་ཀྱང་ཁྱོད་ཚོར་དེ་ལྟར་མཛད་ངེས་ཡིན་”ཞེས་གསུངས་སོ།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35That is how My heavenly Father will treat each of you unless you forgive your brother from your heart.”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712E6F9-7114-1572-0214-DE1B8717A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9"/>
    </mc:Choice>
    <mc:Fallback xmlns="">
      <p:transition spd="slow" advTm="14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13B58A-3448-A206-49A5-817E633767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019BFF-B264-1C0A-3422-FFCD8556116E}"/>
              </a:ext>
            </a:extLst>
          </p:cNvPr>
          <p:cNvSpPr txBox="1"/>
          <p:nvPr/>
        </p:nvSpPr>
        <p:spPr>
          <a:xfrm>
            <a:off x="9338083" y="561238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18:35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02AC3D-5872-A89A-947D-3EEA7B805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40" y="0"/>
            <a:ext cx="54864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D8106B-834A-BBB0-4B97-D7C2D6BB8541}"/>
              </a:ext>
            </a:extLst>
          </p:cNvPr>
          <p:cNvSpPr txBox="1"/>
          <p:nvPr/>
        </p:nvSpPr>
        <p:spPr>
          <a:xfrm>
            <a:off x="390660" y="1145051"/>
            <a:ext cx="3666185" cy="4367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18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གུ་ཡངས་གཏོང་བའི་དཔེ།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227330" y="581120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36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དེ་ནས་པེ་ཏྲོ་ཡོང་ནས་ཁོང་ལ་“གཙོ་བོ་ལགས། ངའི་སྤུན་ཟླ་ཡིས་ང་ལ་སྡིག་ཉེས་བྱས་ན་ངས་ལན་ཇི་ཙམ་གྱི་བར་དུ་གུ་ཡངས་གཏོང་དགོས། ལན་བདུན་གྱིས་ཆོག་གམ་”ཞེས་དྲིས་པ་ལ།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21Then Peter came to Jesus and asked, “Lord, how many times shall I forgive my brother who sins against me? Up to seven times?”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B9A714-F6A8-B1BA-F871-604A2FCA4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4"/>
    </mc:Choice>
    <mc:Fallback xmlns="">
      <p:transition spd="slow" advTm="14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C4500-9F13-4727-7D7D-E54F9A017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D42CC6-57D4-0F7D-5C73-DA05D092B70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18:21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ཡེ་ཤུས་ཁོ་ལ་“ལན་བདུན་མི་ཟེར་གྱི། བདུན་ཅུ་ཐེངས་བདུན་ཟེར།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22Jesus answered, “I tell you, not just seven times, but seventy-seven times!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30DEEA-D8C3-EA23-1273-57F5A25BB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7"/>
    </mc:Choice>
    <mc:Fallback xmlns="">
      <p:transition spd="slow" advTm="6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B4E54-7F05-A2DC-7012-7F3EE183A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" r="2360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B25B86-2F05-A45F-6D95-3491C23DA96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18:22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23</a:t>
            </a:r>
            <a:r>
              <a:rPr lang="bo-CN" sz="6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ེའི་ཕྱིར་དཀོན་མཆོག་གི་རྒྱལ་སྲིད་ནི་རང་གི་བྲན་གཡོག་རྣམས་དང་རྩིས་དག་ཞུ་འདོད་པའི་རྒྱལ་པོ་ཞིག་དང་འདྲ་བ་ཡིན། </a:t>
            </a:r>
            <a:endParaRPr lang="en-IN" sz="6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277091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23Because of this, the kingdom of heaven is like a king who wanted to settle accounts with his servants. 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BE675F5-6C70-61C5-B65C-B82DE304D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6"/>
    </mc:Choice>
    <mc:Fallback xmlns="">
      <p:transition spd="slow" advTm="8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2904</TotalTime>
  <Words>1067</Words>
  <Application>Microsoft Office PowerPoint</Application>
  <PresentationFormat>Widescreen</PresentationFormat>
  <Paragraphs>64</Paragraphs>
  <Slides>34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Office Theme</vt:lpstr>
      <vt:lpstr>61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2025-05-08T10:44:03Z</dcterms:modified>
</cp:coreProperties>
</file>