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58" r:id="rId3"/>
    <p:sldId id="260" r:id="rId4"/>
    <p:sldId id="296" r:id="rId5"/>
    <p:sldId id="261" r:id="rId6"/>
    <p:sldId id="272" r:id="rId7"/>
    <p:sldId id="262" r:id="rId8"/>
    <p:sldId id="273" r:id="rId9"/>
    <p:sldId id="263" r:id="rId10"/>
    <p:sldId id="274" r:id="rId11"/>
    <p:sldId id="264" r:id="rId12"/>
    <p:sldId id="275" r:id="rId13"/>
    <p:sldId id="265" r:id="rId14"/>
    <p:sldId id="276" r:id="rId15"/>
    <p:sldId id="266" r:id="rId16"/>
    <p:sldId id="277" r:id="rId17"/>
    <p:sldId id="267" r:id="rId18"/>
    <p:sldId id="278" r:id="rId19"/>
    <p:sldId id="268" r:id="rId20"/>
    <p:sldId id="279" r:id="rId21"/>
    <p:sldId id="26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F25A0E-34C4-413E-8A00-7A582897B44E}" v="1" dt="2024-07-26T06:10:15.4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80" d="100"/>
          <a:sy n="80" d="100"/>
        </p:scale>
        <p:origin x="78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9A7904D8-E853-4C63-8460-FE5099F77BDB}"/>
    <pc:docChg chg="modSld">
      <pc:chgData name="Leonie Smith" userId="fed1330f33f5650e" providerId="LiveId" clId="{9A7904D8-E853-4C63-8460-FE5099F77BDB}" dt="2023-07-11T12:35:44.664" v="67" actId="20577"/>
      <pc:docMkLst>
        <pc:docMk/>
      </pc:docMkLst>
      <pc:sldChg chg="addSp delSp modSp mod modTransition modAnim modNotesTx">
        <pc:chgData name="Leonie Smith" userId="fed1330f33f5650e" providerId="LiveId" clId="{9A7904D8-E853-4C63-8460-FE5099F77BDB}" dt="2023-06-19T06:13:12.204" v="4" actId="20577"/>
        <pc:sldMkLst>
          <pc:docMk/>
          <pc:sldMk cId="1499918570" sldId="257"/>
        </pc:sldMkLst>
        <pc:picChg chg="add del mod">
          <ac:chgData name="Leonie Smith" userId="fed1330f33f5650e" providerId="LiveId" clId="{9A7904D8-E853-4C63-8460-FE5099F77BDB}" dt="2023-06-19T06:08:24.985" v="2"/>
          <ac:picMkLst>
            <pc:docMk/>
            <pc:sldMk cId="1499918570" sldId="257"/>
            <ac:picMk id="6" creationId="{DAB88203-A9A8-78EC-DFEC-E695C92B8438}"/>
          </ac:picMkLst>
        </pc:picChg>
        <pc:picChg chg="add mod">
          <ac:chgData name="Leonie Smith" userId="fed1330f33f5650e" providerId="LiveId" clId="{9A7904D8-E853-4C63-8460-FE5099F77BDB}" dt="2023-06-19T06:08:24.985" v="2"/>
          <ac:picMkLst>
            <pc:docMk/>
            <pc:sldMk cId="1499918570" sldId="257"/>
            <ac:picMk id="7" creationId="{81DC5E7B-263D-D85C-A977-DEE84291D33C}"/>
          </ac:picMkLst>
        </pc:picChg>
        <pc:picChg chg="del">
          <ac:chgData name="Leonie Smith" userId="fed1330f33f5650e" providerId="LiveId" clId="{9A7904D8-E853-4C63-8460-FE5099F77BDB}" dt="2023-06-19T06:08:19.020" v="1"/>
          <ac:picMkLst>
            <pc:docMk/>
            <pc:sldMk cId="1499918570" sldId="257"/>
            <ac:picMk id="9" creationId="{93EE3FD0-3B0B-1D90-5FAC-53285E6A1FD4}"/>
          </ac:picMkLst>
        </pc:picChg>
      </pc:sldChg>
      <pc:sldChg chg="addSp modSp mod">
        <pc:chgData name="Leonie Smith" userId="fed1330f33f5650e" providerId="LiveId" clId="{9A7904D8-E853-4C63-8460-FE5099F77BDB}" dt="2023-07-11T12:31:35.993" v="11" actId="14100"/>
        <pc:sldMkLst>
          <pc:docMk/>
          <pc:sldMk cId="3788111665" sldId="258"/>
        </pc:sldMkLst>
        <pc:spChg chg="add mod">
          <ac:chgData name="Leonie Smith" userId="fed1330f33f5650e" providerId="LiveId" clId="{9A7904D8-E853-4C63-8460-FE5099F77BDB}" dt="2023-07-11T12:31:35.993" v="11" actId="14100"/>
          <ac:spMkLst>
            <pc:docMk/>
            <pc:sldMk cId="3788111665" sldId="258"/>
            <ac:spMk id="2" creationId="{DA3FC9ED-2721-805F-0201-B8AFC25583E0}"/>
          </ac:spMkLst>
        </pc:spChg>
      </pc:sldChg>
      <pc:sldChg chg="modSp mod">
        <pc:chgData name="Leonie Smith" userId="fed1330f33f5650e" providerId="LiveId" clId="{9A7904D8-E853-4C63-8460-FE5099F77BDB}" dt="2023-07-11T12:31:03.714" v="6" actId="1076"/>
        <pc:sldMkLst>
          <pc:docMk/>
          <pc:sldMk cId="2346136586" sldId="260"/>
        </pc:sldMkLst>
        <pc:spChg chg="mod">
          <ac:chgData name="Leonie Smith" userId="fed1330f33f5650e" providerId="LiveId" clId="{9A7904D8-E853-4C63-8460-FE5099F77BDB}" dt="2023-07-11T12:31:03.714" v="6" actId="1076"/>
          <ac:spMkLst>
            <pc:docMk/>
            <pc:sldMk cId="2346136586" sldId="260"/>
            <ac:spMk id="3" creationId="{A58184BD-88F1-BA02-40C1-D8403D0EEC0D}"/>
          </ac:spMkLst>
        </pc:spChg>
      </pc:sldChg>
      <pc:sldChg chg="addSp modSp mod">
        <pc:chgData name="Leonie Smith" userId="fed1330f33f5650e" providerId="LiveId" clId="{9A7904D8-E853-4C63-8460-FE5099F77BDB}" dt="2023-07-11T12:33:48.546" v="37" actId="20577"/>
        <pc:sldMkLst>
          <pc:docMk/>
          <pc:sldMk cId="4024569785" sldId="272"/>
        </pc:sldMkLst>
        <pc:spChg chg="add mod">
          <ac:chgData name="Leonie Smith" userId="fed1330f33f5650e" providerId="LiveId" clId="{9A7904D8-E853-4C63-8460-FE5099F77BDB}" dt="2023-07-11T12:33:48.546" v="37" actId="20577"/>
          <ac:spMkLst>
            <pc:docMk/>
            <pc:sldMk cId="4024569785" sldId="272"/>
            <ac:spMk id="2" creationId="{BBD42CC6-57D4-0F7D-5C73-DA05D092B701}"/>
          </ac:spMkLst>
        </pc:spChg>
      </pc:sldChg>
      <pc:sldChg chg="addSp modSp mod">
        <pc:chgData name="Leonie Smith" userId="fed1330f33f5650e" providerId="LiveId" clId="{9A7904D8-E853-4C63-8460-FE5099F77BDB}" dt="2023-07-11T12:33:54.696" v="39" actId="20577"/>
        <pc:sldMkLst>
          <pc:docMk/>
          <pc:sldMk cId="487179600" sldId="273"/>
        </pc:sldMkLst>
        <pc:spChg chg="add mod">
          <ac:chgData name="Leonie Smith" userId="fed1330f33f5650e" providerId="LiveId" clId="{9A7904D8-E853-4C63-8460-FE5099F77BDB}" dt="2023-07-11T12:33:54.696" v="39" actId="20577"/>
          <ac:spMkLst>
            <pc:docMk/>
            <pc:sldMk cId="487179600" sldId="273"/>
            <ac:spMk id="2" creationId="{16B25B86-2F05-A45F-6D95-3491C23DA966}"/>
          </ac:spMkLst>
        </pc:spChg>
      </pc:sldChg>
      <pc:sldChg chg="addSp modSp mod">
        <pc:chgData name="Leonie Smith" userId="fed1330f33f5650e" providerId="LiveId" clId="{9A7904D8-E853-4C63-8460-FE5099F77BDB}" dt="2023-07-11T12:34:00.774" v="41" actId="20577"/>
        <pc:sldMkLst>
          <pc:docMk/>
          <pc:sldMk cId="2168401200" sldId="274"/>
        </pc:sldMkLst>
        <pc:spChg chg="add mod">
          <ac:chgData name="Leonie Smith" userId="fed1330f33f5650e" providerId="LiveId" clId="{9A7904D8-E853-4C63-8460-FE5099F77BDB}" dt="2023-07-11T12:34:00.774" v="41" actId="20577"/>
          <ac:spMkLst>
            <pc:docMk/>
            <pc:sldMk cId="2168401200" sldId="274"/>
            <ac:spMk id="2" creationId="{CCAF1AA9-90F8-473F-4AE1-531F40A87979}"/>
          </ac:spMkLst>
        </pc:spChg>
      </pc:sldChg>
      <pc:sldChg chg="addSp modSp mod">
        <pc:chgData name="Leonie Smith" userId="fed1330f33f5650e" providerId="LiveId" clId="{9A7904D8-E853-4C63-8460-FE5099F77BDB}" dt="2023-07-11T12:34:08.443" v="43" actId="20577"/>
        <pc:sldMkLst>
          <pc:docMk/>
          <pc:sldMk cId="2996969115" sldId="275"/>
        </pc:sldMkLst>
        <pc:spChg chg="add mod">
          <ac:chgData name="Leonie Smith" userId="fed1330f33f5650e" providerId="LiveId" clId="{9A7904D8-E853-4C63-8460-FE5099F77BDB}" dt="2023-07-11T12:34:08.443" v="43" actId="20577"/>
          <ac:spMkLst>
            <pc:docMk/>
            <pc:sldMk cId="2996969115" sldId="275"/>
            <ac:spMk id="2" creationId="{F2E228E9-9EC9-88EC-5C3A-D5E497FDC422}"/>
          </ac:spMkLst>
        </pc:spChg>
      </pc:sldChg>
      <pc:sldChg chg="addSp modSp mod">
        <pc:chgData name="Leonie Smith" userId="fed1330f33f5650e" providerId="LiveId" clId="{9A7904D8-E853-4C63-8460-FE5099F77BDB}" dt="2023-07-11T12:34:15.530" v="45" actId="20577"/>
        <pc:sldMkLst>
          <pc:docMk/>
          <pc:sldMk cId="2390376940" sldId="276"/>
        </pc:sldMkLst>
        <pc:spChg chg="add mod">
          <ac:chgData name="Leonie Smith" userId="fed1330f33f5650e" providerId="LiveId" clId="{9A7904D8-E853-4C63-8460-FE5099F77BDB}" dt="2023-07-11T12:34:15.530" v="45" actId="20577"/>
          <ac:spMkLst>
            <pc:docMk/>
            <pc:sldMk cId="2390376940" sldId="276"/>
            <ac:spMk id="2" creationId="{7A73CB58-AE13-152D-7A2E-8DEE36A675E7}"/>
          </ac:spMkLst>
        </pc:spChg>
      </pc:sldChg>
      <pc:sldChg chg="addSp modSp mod">
        <pc:chgData name="Leonie Smith" userId="fed1330f33f5650e" providerId="LiveId" clId="{9A7904D8-E853-4C63-8460-FE5099F77BDB}" dt="2023-07-11T12:34:24.680" v="47" actId="20577"/>
        <pc:sldMkLst>
          <pc:docMk/>
          <pc:sldMk cId="4265919077" sldId="277"/>
        </pc:sldMkLst>
        <pc:spChg chg="add mod">
          <ac:chgData name="Leonie Smith" userId="fed1330f33f5650e" providerId="LiveId" clId="{9A7904D8-E853-4C63-8460-FE5099F77BDB}" dt="2023-07-11T12:34:24.680" v="47" actId="20577"/>
          <ac:spMkLst>
            <pc:docMk/>
            <pc:sldMk cId="4265919077" sldId="277"/>
            <ac:spMk id="2" creationId="{1595C9C3-3F58-906B-7F59-73C396AAD9EC}"/>
          </ac:spMkLst>
        </pc:spChg>
      </pc:sldChg>
      <pc:sldChg chg="addSp modSp mod">
        <pc:chgData name="Leonie Smith" userId="fed1330f33f5650e" providerId="LiveId" clId="{9A7904D8-E853-4C63-8460-FE5099F77BDB}" dt="2023-07-11T12:34:32.938" v="49" actId="20577"/>
        <pc:sldMkLst>
          <pc:docMk/>
          <pc:sldMk cId="210266664" sldId="278"/>
        </pc:sldMkLst>
        <pc:spChg chg="add mod">
          <ac:chgData name="Leonie Smith" userId="fed1330f33f5650e" providerId="LiveId" clId="{9A7904D8-E853-4C63-8460-FE5099F77BDB}" dt="2023-07-11T12:34:32.938" v="49" actId="20577"/>
          <ac:spMkLst>
            <pc:docMk/>
            <pc:sldMk cId="210266664" sldId="278"/>
            <ac:spMk id="2" creationId="{235ABEBB-360E-83FB-174F-CF052791F427}"/>
          </ac:spMkLst>
        </pc:spChg>
      </pc:sldChg>
      <pc:sldChg chg="addSp modSp mod">
        <pc:chgData name="Leonie Smith" userId="fed1330f33f5650e" providerId="LiveId" clId="{9A7904D8-E853-4C63-8460-FE5099F77BDB}" dt="2023-07-11T12:34:48.338" v="53" actId="1076"/>
        <pc:sldMkLst>
          <pc:docMk/>
          <pc:sldMk cId="888433145" sldId="279"/>
        </pc:sldMkLst>
        <pc:spChg chg="add mod">
          <ac:chgData name="Leonie Smith" userId="fed1330f33f5650e" providerId="LiveId" clId="{9A7904D8-E853-4C63-8460-FE5099F77BDB}" dt="2023-07-11T12:34:48.338" v="53" actId="1076"/>
          <ac:spMkLst>
            <pc:docMk/>
            <pc:sldMk cId="888433145" sldId="279"/>
            <ac:spMk id="2" creationId="{7BC5CD83-AAE1-67F5-E96B-E82321A77574}"/>
          </ac:spMkLst>
        </pc:spChg>
      </pc:sldChg>
      <pc:sldChg chg="addSp modSp mod">
        <pc:chgData name="Leonie Smith" userId="fed1330f33f5650e" providerId="LiveId" clId="{9A7904D8-E853-4C63-8460-FE5099F77BDB}" dt="2023-07-11T12:34:57.746" v="55" actId="20577"/>
        <pc:sldMkLst>
          <pc:docMk/>
          <pc:sldMk cId="791300187" sldId="280"/>
        </pc:sldMkLst>
        <pc:spChg chg="add mod">
          <ac:chgData name="Leonie Smith" userId="fed1330f33f5650e" providerId="LiveId" clId="{9A7904D8-E853-4C63-8460-FE5099F77BDB}" dt="2023-07-11T12:34:57.746" v="55" actId="20577"/>
          <ac:spMkLst>
            <pc:docMk/>
            <pc:sldMk cId="791300187" sldId="280"/>
            <ac:spMk id="2" creationId="{9457BB5E-EC2D-400B-1036-52DA6F9AA901}"/>
          </ac:spMkLst>
        </pc:spChg>
      </pc:sldChg>
      <pc:sldChg chg="addSp modSp mod">
        <pc:chgData name="Leonie Smith" userId="fed1330f33f5650e" providerId="LiveId" clId="{9A7904D8-E853-4C63-8460-FE5099F77BDB}" dt="2023-07-11T12:35:04.681" v="57" actId="20577"/>
        <pc:sldMkLst>
          <pc:docMk/>
          <pc:sldMk cId="1126511635" sldId="282"/>
        </pc:sldMkLst>
        <pc:spChg chg="add mod">
          <ac:chgData name="Leonie Smith" userId="fed1330f33f5650e" providerId="LiveId" clId="{9A7904D8-E853-4C63-8460-FE5099F77BDB}" dt="2023-07-11T12:35:04.681" v="57" actId="20577"/>
          <ac:spMkLst>
            <pc:docMk/>
            <pc:sldMk cId="1126511635" sldId="282"/>
            <ac:spMk id="2" creationId="{3C760734-F39B-099B-AAEA-E6AD08FEFAEB}"/>
          </ac:spMkLst>
        </pc:spChg>
      </pc:sldChg>
      <pc:sldChg chg="addSp modSp mod">
        <pc:chgData name="Leonie Smith" userId="fed1330f33f5650e" providerId="LiveId" clId="{9A7904D8-E853-4C63-8460-FE5099F77BDB}" dt="2023-07-11T12:35:12.628" v="59" actId="20577"/>
        <pc:sldMkLst>
          <pc:docMk/>
          <pc:sldMk cId="3922583308" sldId="284"/>
        </pc:sldMkLst>
        <pc:spChg chg="add mod">
          <ac:chgData name="Leonie Smith" userId="fed1330f33f5650e" providerId="LiveId" clId="{9A7904D8-E853-4C63-8460-FE5099F77BDB}" dt="2023-07-11T12:35:12.628" v="59" actId="20577"/>
          <ac:spMkLst>
            <pc:docMk/>
            <pc:sldMk cId="3922583308" sldId="284"/>
            <ac:spMk id="2" creationId="{F752B68F-E7FE-5FCD-723A-D318E78C78E1}"/>
          </ac:spMkLst>
        </pc:spChg>
      </pc:sldChg>
      <pc:sldChg chg="addSp modSp mod">
        <pc:chgData name="Leonie Smith" userId="fed1330f33f5650e" providerId="LiveId" clId="{9A7904D8-E853-4C63-8460-FE5099F77BDB}" dt="2023-07-11T12:35:22.661" v="61" actId="20577"/>
        <pc:sldMkLst>
          <pc:docMk/>
          <pc:sldMk cId="1850742486" sldId="286"/>
        </pc:sldMkLst>
        <pc:spChg chg="add mod">
          <ac:chgData name="Leonie Smith" userId="fed1330f33f5650e" providerId="LiveId" clId="{9A7904D8-E853-4C63-8460-FE5099F77BDB}" dt="2023-07-11T12:35:22.661" v="61" actId="20577"/>
          <ac:spMkLst>
            <pc:docMk/>
            <pc:sldMk cId="1850742486" sldId="286"/>
            <ac:spMk id="2" creationId="{213F6967-C479-59CC-7889-6BEEDE9B0A78}"/>
          </ac:spMkLst>
        </pc:spChg>
      </pc:sldChg>
      <pc:sldChg chg="addSp modSp mod">
        <pc:chgData name="Leonie Smith" userId="fed1330f33f5650e" providerId="LiveId" clId="{9A7904D8-E853-4C63-8460-FE5099F77BDB}" dt="2023-07-11T12:35:29.711" v="63" actId="20577"/>
        <pc:sldMkLst>
          <pc:docMk/>
          <pc:sldMk cId="1828872212" sldId="288"/>
        </pc:sldMkLst>
        <pc:spChg chg="add mod">
          <ac:chgData name="Leonie Smith" userId="fed1330f33f5650e" providerId="LiveId" clId="{9A7904D8-E853-4C63-8460-FE5099F77BDB}" dt="2023-07-11T12:35:29.711" v="63" actId="20577"/>
          <ac:spMkLst>
            <pc:docMk/>
            <pc:sldMk cId="1828872212" sldId="288"/>
            <ac:spMk id="2" creationId="{C019A225-B9AE-DFE1-949C-CC1A3561DF55}"/>
          </ac:spMkLst>
        </pc:spChg>
      </pc:sldChg>
      <pc:sldChg chg="addSp modSp mod">
        <pc:chgData name="Leonie Smith" userId="fed1330f33f5650e" providerId="LiveId" clId="{9A7904D8-E853-4C63-8460-FE5099F77BDB}" dt="2023-07-11T12:35:37.015" v="65" actId="20577"/>
        <pc:sldMkLst>
          <pc:docMk/>
          <pc:sldMk cId="1292473336" sldId="290"/>
        </pc:sldMkLst>
        <pc:spChg chg="add mod">
          <ac:chgData name="Leonie Smith" userId="fed1330f33f5650e" providerId="LiveId" clId="{9A7904D8-E853-4C63-8460-FE5099F77BDB}" dt="2023-07-11T12:35:37.015" v="65" actId="20577"/>
          <ac:spMkLst>
            <pc:docMk/>
            <pc:sldMk cId="1292473336" sldId="290"/>
            <ac:spMk id="2" creationId="{497F4F21-4224-4EF0-BB45-AC4104B395AF}"/>
          </ac:spMkLst>
        </pc:spChg>
      </pc:sldChg>
      <pc:sldChg chg="addSp modSp mod">
        <pc:chgData name="Leonie Smith" userId="fed1330f33f5650e" providerId="LiveId" clId="{9A7904D8-E853-4C63-8460-FE5099F77BDB}" dt="2023-07-11T12:35:44.664" v="67" actId="20577"/>
        <pc:sldMkLst>
          <pc:docMk/>
          <pc:sldMk cId="1014080634" sldId="292"/>
        </pc:sldMkLst>
        <pc:spChg chg="add mod">
          <ac:chgData name="Leonie Smith" userId="fed1330f33f5650e" providerId="LiveId" clId="{9A7904D8-E853-4C63-8460-FE5099F77BDB}" dt="2023-07-11T12:35:44.664" v="67" actId="20577"/>
          <ac:spMkLst>
            <pc:docMk/>
            <pc:sldMk cId="1014080634" sldId="292"/>
            <ac:spMk id="2" creationId="{ED019BFF-B264-1C0A-3422-FFCD8556116E}"/>
          </ac:spMkLst>
        </pc:spChg>
      </pc:sldChg>
      <pc:sldChg chg="addSp modSp">
        <pc:chgData name="Leonie Smith" userId="fed1330f33f5650e" providerId="LiveId" clId="{9A7904D8-E853-4C63-8460-FE5099F77BDB}" dt="2023-07-11T12:31:47.982" v="12"/>
        <pc:sldMkLst>
          <pc:docMk/>
          <pc:sldMk cId="4154836401" sldId="296"/>
        </pc:sldMkLst>
        <pc:spChg chg="add mod">
          <ac:chgData name="Leonie Smith" userId="fed1330f33f5650e" providerId="LiveId" clId="{9A7904D8-E853-4C63-8460-FE5099F77BDB}" dt="2023-07-11T12:31:47.982" v="12"/>
          <ac:spMkLst>
            <pc:docMk/>
            <pc:sldMk cId="4154836401" sldId="296"/>
            <ac:spMk id="2" creationId="{EFD8106B-834A-BBB0-4B97-D7C2D6BB8541}"/>
          </ac:spMkLst>
        </pc:spChg>
      </pc:sldChg>
    </pc:docChg>
  </pc:docChgLst>
  <pc:docChgLst>
    <pc:chgData name="Alfred Smith" userId="3c60a3631c0db8ad" providerId="LiveId" clId="{13F25A0E-34C4-413E-8A00-7A582897B44E}"/>
    <pc:docChg chg="custSel modSld">
      <pc:chgData name="Alfred Smith" userId="3c60a3631c0db8ad" providerId="LiveId" clId="{13F25A0E-34C4-413E-8A00-7A582897B44E}" dt="2024-07-26T06:15:07.988" v="37"/>
      <pc:docMkLst>
        <pc:docMk/>
      </pc:docMkLst>
      <pc:sldChg chg="modSp mod">
        <pc:chgData name="Alfred Smith" userId="3c60a3631c0db8ad" providerId="LiveId" clId="{13F25A0E-34C4-413E-8A00-7A582897B44E}" dt="2024-07-26T06:09:58.941" v="3" actId="27636"/>
        <pc:sldMkLst>
          <pc:docMk/>
          <pc:sldMk cId="1499918570" sldId="257"/>
        </pc:sldMkLst>
        <pc:spChg chg="mod">
          <ac:chgData name="Alfred Smith" userId="3c60a3631c0db8ad" providerId="LiveId" clId="{13F25A0E-34C4-413E-8A00-7A582897B44E}" dt="2024-07-26T06:09:58.941" v="3" actId="27636"/>
          <ac:spMkLst>
            <pc:docMk/>
            <pc:sldMk cId="1499918570" sldId="257"/>
            <ac:spMk id="3" creationId="{0228937D-0D81-2DA1-1C55-FD99B23FE1AE}"/>
          </ac:spMkLst>
        </pc:spChg>
      </pc:sldChg>
      <pc:sldChg chg="modSp mod">
        <pc:chgData name="Alfred Smith" userId="3c60a3631c0db8ad" providerId="LiveId" clId="{13F25A0E-34C4-413E-8A00-7A582897B44E}" dt="2024-07-26T06:11:34.770" v="8"/>
        <pc:sldMkLst>
          <pc:docMk/>
          <pc:sldMk cId="4037329247" sldId="261"/>
        </pc:sldMkLst>
        <pc:spChg chg="mod">
          <ac:chgData name="Alfred Smith" userId="3c60a3631c0db8ad" providerId="LiveId" clId="{13F25A0E-34C4-413E-8A00-7A582897B44E}" dt="2024-07-26T06:11:34.770" v="8"/>
          <ac:spMkLst>
            <pc:docMk/>
            <pc:sldMk cId="4037329247" sldId="261"/>
            <ac:spMk id="4" creationId="{EE2AC625-9141-A801-F431-DD5F79396320}"/>
          </ac:spMkLst>
        </pc:spChg>
      </pc:sldChg>
      <pc:sldChg chg="modSp mod">
        <pc:chgData name="Alfred Smith" userId="3c60a3631c0db8ad" providerId="LiveId" clId="{13F25A0E-34C4-413E-8A00-7A582897B44E}" dt="2024-07-26T06:11:49.996" v="10"/>
        <pc:sldMkLst>
          <pc:docMk/>
          <pc:sldMk cId="1909638311" sldId="262"/>
        </pc:sldMkLst>
        <pc:spChg chg="mod">
          <ac:chgData name="Alfred Smith" userId="3c60a3631c0db8ad" providerId="LiveId" clId="{13F25A0E-34C4-413E-8A00-7A582897B44E}" dt="2024-07-26T06:11:49.996" v="10"/>
          <ac:spMkLst>
            <pc:docMk/>
            <pc:sldMk cId="1909638311" sldId="262"/>
            <ac:spMk id="4" creationId="{EE2AC625-9141-A801-F431-DD5F79396320}"/>
          </ac:spMkLst>
        </pc:spChg>
      </pc:sldChg>
      <pc:sldChg chg="modSp mod">
        <pc:chgData name="Alfred Smith" userId="3c60a3631c0db8ad" providerId="LiveId" clId="{13F25A0E-34C4-413E-8A00-7A582897B44E}" dt="2024-07-26T06:12:05.821" v="12"/>
        <pc:sldMkLst>
          <pc:docMk/>
          <pc:sldMk cId="641208035" sldId="263"/>
        </pc:sldMkLst>
        <pc:spChg chg="mod">
          <ac:chgData name="Alfred Smith" userId="3c60a3631c0db8ad" providerId="LiveId" clId="{13F25A0E-34C4-413E-8A00-7A582897B44E}" dt="2024-07-26T06:12:05.821" v="12"/>
          <ac:spMkLst>
            <pc:docMk/>
            <pc:sldMk cId="641208035" sldId="263"/>
            <ac:spMk id="4" creationId="{EE2AC625-9141-A801-F431-DD5F79396320}"/>
          </ac:spMkLst>
        </pc:spChg>
      </pc:sldChg>
      <pc:sldChg chg="modSp mod">
        <pc:chgData name="Alfred Smith" userId="3c60a3631c0db8ad" providerId="LiveId" clId="{13F25A0E-34C4-413E-8A00-7A582897B44E}" dt="2024-07-26T06:12:28.152" v="14"/>
        <pc:sldMkLst>
          <pc:docMk/>
          <pc:sldMk cId="4044745628" sldId="264"/>
        </pc:sldMkLst>
        <pc:spChg chg="mod">
          <ac:chgData name="Alfred Smith" userId="3c60a3631c0db8ad" providerId="LiveId" clId="{13F25A0E-34C4-413E-8A00-7A582897B44E}" dt="2024-07-26T06:12:28.152" v="14"/>
          <ac:spMkLst>
            <pc:docMk/>
            <pc:sldMk cId="4044745628" sldId="264"/>
            <ac:spMk id="4" creationId="{EE2AC625-9141-A801-F431-DD5F79396320}"/>
          </ac:spMkLst>
        </pc:spChg>
      </pc:sldChg>
      <pc:sldChg chg="modSp mod">
        <pc:chgData name="Alfred Smith" userId="3c60a3631c0db8ad" providerId="LiveId" clId="{13F25A0E-34C4-413E-8A00-7A582897B44E}" dt="2024-07-26T06:12:44.285" v="16"/>
        <pc:sldMkLst>
          <pc:docMk/>
          <pc:sldMk cId="978260341" sldId="265"/>
        </pc:sldMkLst>
        <pc:spChg chg="mod">
          <ac:chgData name="Alfred Smith" userId="3c60a3631c0db8ad" providerId="LiveId" clId="{13F25A0E-34C4-413E-8A00-7A582897B44E}" dt="2024-07-26T06:12:44.285" v="16"/>
          <ac:spMkLst>
            <pc:docMk/>
            <pc:sldMk cId="978260341" sldId="265"/>
            <ac:spMk id="4" creationId="{EE2AC625-9141-A801-F431-DD5F79396320}"/>
          </ac:spMkLst>
        </pc:spChg>
      </pc:sldChg>
      <pc:sldChg chg="modSp mod">
        <pc:chgData name="Alfred Smith" userId="3c60a3631c0db8ad" providerId="LiveId" clId="{13F25A0E-34C4-413E-8A00-7A582897B44E}" dt="2024-07-26T06:12:57.053" v="18"/>
        <pc:sldMkLst>
          <pc:docMk/>
          <pc:sldMk cId="3575870363" sldId="266"/>
        </pc:sldMkLst>
        <pc:spChg chg="mod">
          <ac:chgData name="Alfred Smith" userId="3c60a3631c0db8ad" providerId="LiveId" clId="{13F25A0E-34C4-413E-8A00-7A582897B44E}" dt="2024-07-26T06:12:57.053" v="18"/>
          <ac:spMkLst>
            <pc:docMk/>
            <pc:sldMk cId="3575870363" sldId="266"/>
            <ac:spMk id="4" creationId="{EE2AC625-9141-A801-F431-DD5F79396320}"/>
          </ac:spMkLst>
        </pc:spChg>
      </pc:sldChg>
      <pc:sldChg chg="modSp mod">
        <pc:chgData name="Alfred Smith" userId="3c60a3631c0db8ad" providerId="LiveId" clId="{13F25A0E-34C4-413E-8A00-7A582897B44E}" dt="2024-07-26T06:13:08.750" v="20"/>
        <pc:sldMkLst>
          <pc:docMk/>
          <pc:sldMk cId="4017137865" sldId="267"/>
        </pc:sldMkLst>
        <pc:spChg chg="mod">
          <ac:chgData name="Alfred Smith" userId="3c60a3631c0db8ad" providerId="LiveId" clId="{13F25A0E-34C4-413E-8A00-7A582897B44E}" dt="2024-07-26T06:13:08.750" v="20"/>
          <ac:spMkLst>
            <pc:docMk/>
            <pc:sldMk cId="4017137865" sldId="267"/>
            <ac:spMk id="4" creationId="{EE2AC625-9141-A801-F431-DD5F79396320}"/>
          </ac:spMkLst>
        </pc:spChg>
      </pc:sldChg>
      <pc:sldChg chg="modSp mod">
        <pc:chgData name="Alfred Smith" userId="3c60a3631c0db8ad" providerId="LiveId" clId="{13F25A0E-34C4-413E-8A00-7A582897B44E}" dt="2024-07-26T06:13:24.897" v="22"/>
        <pc:sldMkLst>
          <pc:docMk/>
          <pc:sldMk cId="3137811553" sldId="268"/>
        </pc:sldMkLst>
        <pc:spChg chg="mod">
          <ac:chgData name="Alfred Smith" userId="3c60a3631c0db8ad" providerId="LiveId" clId="{13F25A0E-34C4-413E-8A00-7A582897B44E}" dt="2024-07-26T06:13:24.897" v="22"/>
          <ac:spMkLst>
            <pc:docMk/>
            <pc:sldMk cId="3137811553" sldId="268"/>
            <ac:spMk id="4" creationId="{EE2AC625-9141-A801-F431-DD5F79396320}"/>
          </ac:spMkLst>
        </pc:spChg>
      </pc:sldChg>
      <pc:sldChg chg="modSp mod">
        <pc:chgData name="Alfred Smith" userId="3c60a3631c0db8ad" providerId="LiveId" clId="{13F25A0E-34C4-413E-8A00-7A582897B44E}" dt="2024-07-26T06:13:38.023" v="24"/>
        <pc:sldMkLst>
          <pc:docMk/>
          <pc:sldMk cId="100491716" sldId="269"/>
        </pc:sldMkLst>
        <pc:spChg chg="mod">
          <ac:chgData name="Alfred Smith" userId="3c60a3631c0db8ad" providerId="LiveId" clId="{13F25A0E-34C4-413E-8A00-7A582897B44E}" dt="2024-07-26T06:13:38.023" v="24"/>
          <ac:spMkLst>
            <pc:docMk/>
            <pc:sldMk cId="100491716" sldId="269"/>
            <ac:spMk id="4" creationId="{EE2AC625-9141-A801-F431-DD5F79396320}"/>
          </ac:spMkLst>
        </pc:spChg>
      </pc:sldChg>
      <pc:sldChg chg="modSp mod">
        <pc:chgData name="Alfred Smith" userId="3c60a3631c0db8ad" providerId="LiveId" clId="{13F25A0E-34C4-413E-8A00-7A582897B44E}" dt="2024-07-26T06:13:49.564" v="26"/>
        <pc:sldMkLst>
          <pc:docMk/>
          <pc:sldMk cId="1922139011" sldId="281"/>
        </pc:sldMkLst>
        <pc:spChg chg="mod">
          <ac:chgData name="Alfred Smith" userId="3c60a3631c0db8ad" providerId="LiveId" clId="{13F25A0E-34C4-413E-8A00-7A582897B44E}" dt="2024-07-26T06:13:49.564" v="26"/>
          <ac:spMkLst>
            <pc:docMk/>
            <pc:sldMk cId="1922139011" sldId="281"/>
            <ac:spMk id="4" creationId="{EE2AC625-9141-A801-F431-DD5F79396320}"/>
          </ac:spMkLst>
        </pc:spChg>
      </pc:sldChg>
      <pc:sldChg chg="modSp mod">
        <pc:chgData name="Alfred Smith" userId="3c60a3631c0db8ad" providerId="LiveId" clId="{13F25A0E-34C4-413E-8A00-7A582897B44E}" dt="2024-07-26T06:14:03.938" v="28"/>
        <pc:sldMkLst>
          <pc:docMk/>
          <pc:sldMk cId="3166251957" sldId="283"/>
        </pc:sldMkLst>
        <pc:spChg chg="mod">
          <ac:chgData name="Alfred Smith" userId="3c60a3631c0db8ad" providerId="LiveId" clId="{13F25A0E-34C4-413E-8A00-7A582897B44E}" dt="2024-07-26T06:14:03.938" v="28"/>
          <ac:spMkLst>
            <pc:docMk/>
            <pc:sldMk cId="3166251957" sldId="283"/>
            <ac:spMk id="4" creationId="{EE2AC625-9141-A801-F431-DD5F79396320}"/>
          </ac:spMkLst>
        </pc:spChg>
      </pc:sldChg>
      <pc:sldChg chg="modSp mod">
        <pc:chgData name="Alfred Smith" userId="3c60a3631c0db8ad" providerId="LiveId" clId="{13F25A0E-34C4-413E-8A00-7A582897B44E}" dt="2024-07-26T06:14:29.730" v="31" actId="6549"/>
        <pc:sldMkLst>
          <pc:docMk/>
          <pc:sldMk cId="1522780631" sldId="285"/>
        </pc:sldMkLst>
        <pc:spChg chg="mod">
          <ac:chgData name="Alfred Smith" userId="3c60a3631c0db8ad" providerId="LiveId" clId="{13F25A0E-34C4-413E-8A00-7A582897B44E}" dt="2024-07-26T06:14:29.730" v="31" actId="6549"/>
          <ac:spMkLst>
            <pc:docMk/>
            <pc:sldMk cId="1522780631" sldId="285"/>
            <ac:spMk id="4" creationId="{EE2AC625-9141-A801-F431-DD5F79396320}"/>
          </ac:spMkLst>
        </pc:spChg>
      </pc:sldChg>
      <pc:sldChg chg="modSp mod">
        <pc:chgData name="Alfred Smith" userId="3c60a3631c0db8ad" providerId="LiveId" clId="{13F25A0E-34C4-413E-8A00-7A582897B44E}" dt="2024-07-26T06:14:43.945" v="33"/>
        <pc:sldMkLst>
          <pc:docMk/>
          <pc:sldMk cId="2332778949" sldId="287"/>
        </pc:sldMkLst>
        <pc:spChg chg="mod">
          <ac:chgData name="Alfred Smith" userId="3c60a3631c0db8ad" providerId="LiveId" clId="{13F25A0E-34C4-413E-8A00-7A582897B44E}" dt="2024-07-26T06:14:43.945" v="33"/>
          <ac:spMkLst>
            <pc:docMk/>
            <pc:sldMk cId="2332778949" sldId="287"/>
            <ac:spMk id="4" creationId="{EE2AC625-9141-A801-F431-DD5F79396320}"/>
          </ac:spMkLst>
        </pc:spChg>
      </pc:sldChg>
      <pc:sldChg chg="modSp mod">
        <pc:chgData name="Alfred Smith" userId="3c60a3631c0db8ad" providerId="LiveId" clId="{13F25A0E-34C4-413E-8A00-7A582897B44E}" dt="2024-07-26T06:14:54.617" v="35"/>
        <pc:sldMkLst>
          <pc:docMk/>
          <pc:sldMk cId="3153919605" sldId="289"/>
        </pc:sldMkLst>
        <pc:spChg chg="mod">
          <ac:chgData name="Alfred Smith" userId="3c60a3631c0db8ad" providerId="LiveId" clId="{13F25A0E-34C4-413E-8A00-7A582897B44E}" dt="2024-07-26T06:14:54.617" v="35"/>
          <ac:spMkLst>
            <pc:docMk/>
            <pc:sldMk cId="3153919605" sldId="289"/>
            <ac:spMk id="4" creationId="{EE2AC625-9141-A801-F431-DD5F79396320}"/>
          </ac:spMkLst>
        </pc:spChg>
      </pc:sldChg>
      <pc:sldChg chg="modSp mod">
        <pc:chgData name="Alfred Smith" userId="3c60a3631c0db8ad" providerId="LiveId" clId="{13F25A0E-34C4-413E-8A00-7A582897B44E}" dt="2024-07-26T06:15:07.988" v="37"/>
        <pc:sldMkLst>
          <pc:docMk/>
          <pc:sldMk cId="1878919862" sldId="291"/>
        </pc:sldMkLst>
        <pc:spChg chg="mod">
          <ac:chgData name="Alfred Smith" userId="3c60a3631c0db8ad" providerId="LiveId" clId="{13F25A0E-34C4-413E-8A00-7A582897B44E}" dt="2024-07-26T06:15:07.988" v="37"/>
          <ac:spMkLst>
            <pc:docMk/>
            <pc:sldMk cId="1878919862" sldId="291"/>
            <ac:spMk id="4" creationId="{EE2AC625-9141-A801-F431-DD5F79396320}"/>
          </ac:spMkLst>
        </pc:spChg>
      </pc:sldChg>
      <pc:sldChg chg="addSp modSp mod">
        <pc:chgData name="Alfred Smith" userId="3c60a3631c0db8ad" providerId="LiveId" clId="{13F25A0E-34C4-413E-8A00-7A582897B44E}" dt="2024-07-26T06:10:22.754" v="6" actId="1076"/>
        <pc:sldMkLst>
          <pc:docMk/>
          <pc:sldMk cId="4154836401" sldId="296"/>
        </pc:sldMkLst>
        <pc:spChg chg="add mod">
          <ac:chgData name="Alfred Smith" userId="3c60a3631c0db8ad" providerId="LiveId" clId="{13F25A0E-34C4-413E-8A00-7A582897B44E}" dt="2024-07-26T06:10:22.754" v="6" actId="1076"/>
          <ac:spMkLst>
            <pc:docMk/>
            <pc:sldMk cId="4154836401" sldId="296"/>
            <ac:spMk id="4" creationId="{407F020A-E80F-F4EE-F9A7-BFE7DE93B17A}"/>
          </ac:spMkLst>
        </pc:spChg>
      </pc:sldChg>
    </pc:docChg>
  </pc:docChgLst>
  <pc:docChgLst>
    <pc:chgData name="Leonie Smith" userId="fed1330f33f5650e" providerId="LiveId" clId="{99ED38C5-9B84-4B9F-8B68-46876408CB60}"/>
    <pc:docChg chg="custSel modSld">
      <pc:chgData name="Leonie Smith" userId="fed1330f33f5650e" providerId="LiveId" clId="{99ED38C5-9B84-4B9F-8B68-46876408CB60}" dt="2024-03-19T06:25:48.344" v="67" actId="20577"/>
      <pc:docMkLst>
        <pc:docMk/>
      </pc:docMkLst>
      <pc:sldChg chg="addSp delSp modSp mod modTransition modAnim modNotesTx">
        <pc:chgData name="Leonie Smith" userId="fed1330f33f5650e" providerId="LiveId" clId="{99ED38C5-9B84-4B9F-8B68-46876408CB60}" dt="2024-03-19T06:25:48.344" v="67" actId="20577"/>
        <pc:sldMkLst>
          <pc:docMk/>
          <pc:sldMk cId="1499918570" sldId="257"/>
        </pc:sldMkLst>
        <pc:picChg chg="add del mod ord">
          <ac:chgData name="Leonie Smith" userId="fed1330f33f5650e" providerId="LiveId" clId="{99ED38C5-9B84-4B9F-8B68-46876408CB60}" dt="2024-03-08T03:05:26.961" v="2"/>
          <ac:picMkLst>
            <pc:docMk/>
            <pc:sldMk cId="1499918570" sldId="257"/>
            <ac:picMk id="5" creationId="{08EDB9F3-8E2D-B6B7-3EEE-3DF9C45F7B52}"/>
          </ac:picMkLst>
        </pc:picChg>
        <pc:picChg chg="add mod">
          <ac:chgData name="Leonie Smith" userId="fed1330f33f5650e" providerId="LiveId" clId="{99ED38C5-9B84-4B9F-8B68-46876408CB60}" dt="2024-03-08T03:05:26.961" v="2"/>
          <ac:picMkLst>
            <pc:docMk/>
            <pc:sldMk cId="1499918570" sldId="257"/>
            <ac:picMk id="6" creationId="{DDC8CE6F-DD52-3305-33EF-527D2C87B1A7}"/>
          </ac:picMkLst>
        </pc:picChg>
        <pc:picChg chg="del">
          <ac:chgData name="Leonie Smith" userId="fed1330f33f5650e" providerId="LiveId" clId="{99ED38C5-9B84-4B9F-8B68-46876408CB60}" dt="2024-03-08T03:05:20.745" v="1"/>
          <ac:picMkLst>
            <pc:docMk/>
            <pc:sldMk cId="1499918570" sldId="257"/>
            <ac:picMk id="7" creationId="{81DC5E7B-263D-D85C-A977-DEE84291D33C}"/>
          </ac:picMkLst>
        </pc:picChg>
      </pc:sldChg>
      <pc:sldChg chg="addSp delSp modSp mod modTransition modAnim">
        <pc:chgData name="Leonie Smith" userId="fed1330f33f5650e" providerId="LiveId" clId="{99ED38C5-9B84-4B9F-8B68-46876408CB60}" dt="2024-03-08T03:06:13.194" v="5"/>
        <pc:sldMkLst>
          <pc:docMk/>
          <pc:sldMk cId="2346136586" sldId="260"/>
        </pc:sldMkLst>
        <pc:picChg chg="add del mod">
          <ac:chgData name="Leonie Smith" userId="fed1330f33f5650e" providerId="LiveId" clId="{99ED38C5-9B84-4B9F-8B68-46876408CB60}" dt="2024-03-08T03:06:13.194" v="5"/>
          <ac:picMkLst>
            <pc:docMk/>
            <pc:sldMk cId="2346136586" sldId="260"/>
            <ac:picMk id="7" creationId="{66DA366F-356C-0EC3-EB9C-6CB4ECCA2025}"/>
          </ac:picMkLst>
        </pc:picChg>
        <pc:picChg chg="del">
          <ac:chgData name="Leonie Smith" userId="fed1330f33f5650e" providerId="LiveId" clId="{99ED38C5-9B84-4B9F-8B68-46876408CB60}" dt="2024-03-08T03:06:05.635" v="4"/>
          <ac:picMkLst>
            <pc:docMk/>
            <pc:sldMk cId="2346136586" sldId="260"/>
            <ac:picMk id="8" creationId="{973C500F-ACB9-AFF7-F66D-71F875DB9177}"/>
          </ac:picMkLst>
        </pc:picChg>
        <pc:picChg chg="add mod">
          <ac:chgData name="Leonie Smith" userId="fed1330f33f5650e" providerId="LiveId" clId="{99ED38C5-9B84-4B9F-8B68-46876408CB60}" dt="2024-03-08T03:06:13.194" v="5"/>
          <ac:picMkLst>
            <pc:docMk/>
            <pc:sldMk cId="2346136586" sldId="260"/>
            <ac:picMk id="9" creationId="{9694277C-A9AE-0FC3-519C-DBB14C0DE78D}"/>
          </ac:picMkLst>
        </pc:picChg>
      </pc:sldChg>
      <pc:sldChg chg="addSp delSp modSp mod modTransition modAnim">
        <pc:chgData name="Leonie Smith" userId="fed1330f33f5650e" providerId="LiveId" clId="{99ED38C5-9B84-4B9F-8B68-46876408CB60}" dt="2024-03-08T03:06:40.271" v="8"/>
        <pc:sldMkLst>
          <pc:docMk/>
          <pc:sldMk cId="4037329247" sldId="261"/>
        </pc:sldMkLst>
        <pc:picChg chg="add del mod ord">
          <ac:chgData name="Leonie Smith" userId="fed1330f33f5650e" providerId="LiveId" clId="{99ED38C5-9B84-4B9F-8B68-46876408CB60}" dt="2024-03-08T03:06:40.271" v="8"/>
          <ac:picMkLst>
            <pc:docMk/>
            <pc:sldMk cId="4037329247" sldId="261"/>
            <ac:picMk id="5" creationId="{E8A4D09F-CD40-E362-702E-9A0AC171A159}"/>
          </ac:picMkLst>
        </pc:picChg>
        <pc:picChg chg="add mod">
          <ac:chgData name="Leonie Smith" userId="fed1330f33f5650e" providerId="LiveId" clId="{99ED38C5-9B84-4B9F-8B68-46876408CB60}" dt="2024-03-08T03:06:40.271" v="8"/>
          <ac:picMkLst>
            <pc:docMk/>
            <pc:sldMk cId="4037329247" sldId="261"/>
            <ac:picMk id="6" creationId="{C3B9A714-F6A8-B1BA-F871-604A2FCA443A}"/>
          </ac:picMkLst>
        </pc:picChg>
        <pc:picChg chg="del">
          <ac:chgData name="Leonie Smith" userId="fed1330f33f5650e" providerId="LiveId" clId="{99ED38C5-9B84-4B9F-8B68-46876408CB60}" dt="2024-03-08T03:06:22.039" v="7"/>
          <ac:picMkLst>
            <pc:docMk/>
            <pc:sldMk cId="4037329247" sldId="261"/>
            <ac:picMk id="20" creationId="{8826498D-E88B-CFA1-D693-2DE8C06B0F36}"/>
          </ac:picMkLst>
        </pc:picChg>
      </pc:sldChg>
      <pc:sldChg chg="addSp delSp modSp mod modTransition modAnim">
        <pc:chgData name="Leonie Smith" userId="fed1330f33f5650e" providerId="LiveId" clId="{99ED38C5-9B84-4B9F-8B68-46876408CB60}" dt="2024-03-08T03:06:57.317" v="11"/>
        <pc:sldMkLst>
          <pc:docMk/>
          <pc:sldMk cId="1909638311" sldId="262"/>
        </pc:sldMkLst>
        <pc:picChg chg="add del mod ord">
          <ac:chgData name="Leonie Smith" userId="fed1330f33f5650e" providerId="LiveId" clId="{99ED38C5-9B84-4B9F-8B68-46876408CB60}" dt="2024-03-08T03:06:57.317" v="11"/>
          <ac:picMkLst>
            <pc:docMk/>
            <pc:sldMk cId="1909638311" sldId="262"/>
            <ac:picMk id="5" creationId="{62773421-9A8B-C56B-E034-5742A9AB6E76}"/>
          </ac:picMkLst>
        </pc:picChg>
        <pc:picChg chg="add mod">
          <ac:chgData name="Leonie Smith" userId="fed1330f33f5650e" providerId="LiveId" clId="{99ED38C5-9B84-4B9F-8B68-46876408CB60}" dt="2024-03-08T03:06:57.317" v="11"/>
          <ac:picMkLst>
            <pc:docMk/>
            <pc:sldMk cId="1909638311" sldId="262"/>
            <ac:picMk id="6" creationId="{C230DEEA-D8C3-EA23-1273-57F5A25BB3FE}"/>
          </ac:picMkLst>
        </pc:picChg>
        <pc:picChg chg="del">
          <ac:chgData name="Leonie Smith" userId="fed1330f33f5650e" providerId="LiveId" clId="{99ED38C5-9B84-4B9F-8B68-46876408CB60}" dt="2024-03-08T03:06:47.689" v="10"/>
          <ac:picMkLst>
            <pc:docMk/>
            <pc:sldMk cId="1909638311" sldId="262"/>
            <ac:picMk id="20" creationId="{74E43FAE-6382-8D23-E098-346155028F8F}"/>
          </ac:picMkLst>
        </pc:picChg>
      </pc:sldChg>
      <pc:sldChg chg="addSp delSp modSp mod modTransition modAnim">
        <pc:chgData name="Leonie Smith" userId="fed1330f33f5650e" providerId="LiveId" clId="{99ED38C5-9B84-4B9F-8B68-46876408CB60}" dt="2024-03-08T03:08:10.530" v="17"/>
        <pc:sldMkLst>
          <pc:docMk/>
          <pc:sldMk cId="641208035" sldId="263"/>
        </pc:sldMkLst>
        <pc:picChg chg="add del mod ord">
          <ac:chgData name="Leonie Smith" userId="fed1330f33f5650e" providerId="LiveId" clId="{99ED38C5-9B84-4B9F-8B68-46876408CB60}" dt="2024-03-08T03:07:45.269" v="14"/>
          <ac:picMkLst>
            <pc:docMk/>
            <pc:sldMk cId="641208035" sldId="263"/>
            <ac:picMk id="5" creationId="{97E7F8E6-7BF5-04E7-BBBC-B29B51725A41}"/>
          </ac:picMkLst>
        </pc:picChg>
        <pc:picChg chg="add del mod">
          <ac:chgData name="Leonie Smith" userId="fed1330f33f5650e" providerId="LiveId" clId="{99ED38C5-9B84-4B9F-8B68-46876408CB60}" dt="2024-03-08T03:07:58.358" v="16"/>
          <ac:picMkLst>
            <pc:docMk/>
            <pc:sldMk cId="641208035" sldId="263"/>
            <ac:picMk id="6" creationId="{03BE7D0A-9E06-EBEA-8CAB-83CC8847AC6A}"/>
          </ac:picMkLst>
        </pc:picChg>
        <pc:picChg chg="add del mod ord">
          <ac:chgData name="Leonie Smith" userId="fed1330f33f5650e" providerId="LiveId" clId="{99ED38C5-9B84-4B9F-8B68-46876408CB60}" dt="2024-03-08T03:08:10.530" v="17"/>
          <ac:picMkLst>
            <pc:docMk/>
            <pc:sldMk cId="641208035" sldId="263"/>
            <ac:picMk id="9" creationId="{F21174FE-230E-74F3-C3C5-BBDABBD9EC81}"/>
          </ac:picMkLst>
        </pc:picChg>
        <pc:picChg chg="add mod">
          <ac:chgData name="Leonie Smith" userId="fed1330f33f5650e" providerId="LiveId" clId="{99ED38C5-9B84-4B9F-8B68-46876408CB60}" dt="2024-03-08T03:08:10.530" v="17"/>
          <ac:picMkLst>
            <pc:docMk/>
            <pc:sldMk cId="641208035" sldId="263"/>
            <ac:picMk id="10" creationId="{2BE675F5-6C70-61C5-B65C-B82DE304D879}"/>
          </ac:picMkLst>
        </pc:picChg>
        <pc:picChg chg="del">
          <ac:chgData name="Leonie Smith" userId="fed1330f33f5650e" providerId="LiveId" clId="{99ED38C5-9B84-4B9F-8B68-46876408CB60}" dt="2024-03-08T03:07:33.147" v="13"/>
          <ac:picMkLst>
            <pc:docMk/>
            <pc:sldMk cId="641208035" sldId="263"/>
            <ac:picMk id="21" creationId="{17B3DC64-9E7C-453C-0F0A-BA7E954EE875}"/>
          </ac:picMkLst>
        </pc:picChg>
      </pc:sldChg>
      <pc:sldChg chg="addSp delSp modSp mod modTransition modAnim">
        <pc:chgData name="Leonie Smith" userId="fed1330f33f5650e" providerId="LiveId" clId="{99ED38C5-9B84-4B9F-8B68-46876408CB60}" dt="2024-03-08T03:08:31.125" v="20"/>
        <pc:sldMkLst>
          <pc:docMk/>
          <pc:sldMk cId="4044745628" sldId="264"/>
        </pc:sldMkLst>
        <pc:picChg chg="add del mod ord">
          <ac:chgData name="Leonie Smith" userId="fed1330f33f5650e" providerId="LiveId" clId="{99ED38C5-9B84-4B9F-8B68-46876408CB60}" dt="2024-03-08T03:08:31.125" v="20"/>
          <ac:picMkLst>
            <pc:docMk/>
            <pc:sldMk cId="4044745628" sldId="264"/>
            <ac:picMk id="5" creationId="{CB24C09A-A1E2-8711-865C-1BCED057282E}"/>
          </ac:picMkLst>
        </pc:picChg>
        <pc:picChg chg="add mod">
          <ac:chgData name="Leonie Smith" userId="fed1330f33f5650e" providerId="LiveId" clId="{99ED38C5-9B84-4B9F-8B68-46876408CB60}" dt="2024-03-08T03:08:31.125" v="20"/>
          <ac:picMkLst>
            <pc:docMk/>
            <pc:sldMk cId="4044745628" sldId="264"/>
            <ac:picMk id="6" creationId="{F3F2726A-2097-1294-5321-FF773F0A93AF}"/>
          </ac:picMkLst>
        </pc:picChg>
        <pc:picChg chg="del">
          <ac:chgData name="Leonie Smith" userId="fed1330f33f5650e" providerId="LiveId" clId="{99ED38C5-9B84-4B9F-8B68-46876408CB60}" dt="2024-03-08T03:08:19.645" v="19"/>
          <ac:picMkLst>
            <pc:docMk/>
            <pc:sldMk cId="4044745628" sldId="264"/>
            <ac:picMk id="33" creationId="{E93FD17E-E2D7-F406-28BB-9C998147CEB2}"/>
          </ac:picMkLst>
        </pc:picChg>
      </pc:sldChg>
      <pc:sldChg chg="addSp delSp modSp mod modTransition modAnim">
        <pc:chgData name="Leonie Smith" userId="fed1330f33f5650e" providerId="LiveId" clId="{99ED38C5-9B84-4B9F-8B68-46876408CB60}" dt="2024-03-08T03:08:51.931" v="23"/>
        <pc:sldMkLst>
          <pc:docMk/>
          <pc:sldMk cId="978260341" sldId="265"/>
        </pc:sldMkLst>
        <pc:picChg chg="add del mod ord">
          <ac:chgData name="Leonie Smith" userId="fed1330f33f5650e" providerId="LiveId" clId="{99ED38C5-9B84-4B9F-8B68-46876408CB60}" dt="2024-03-08T03:08:51.931" v="23"/>
          <ac:picMkLst>
            <pc:docMk/>
            <pc:sldMk cId="978260341" sldId="265"/>
            <ac:picMk id="5" creationId="{6C7415F7-1502-73F0-3FDE-A377EEA35A9C}"/>
          </ac:picMkLst>
        </pc:picChg>
        <pc:picChg chg="add mod">
          <ac:chgData name="Leonie Smith" userId="fed1330f33f5650e" providerId="LiveId" clId="{99ED38C5-9B84-4B9F-8B68-46876408CB60}" dt="2024-03-08T03:08:51.931" v="23"/>
          <ac:picMkLst>
            <pc:docMk/>
            <pc:sldMk cId="978260341" sldId="265"/>
            <ac:picMk id="6" creationId="{D6F613D5-96CF-F35A-13C6-92CB3A93E3B1}"/>
          </ac:picMkLst>
        </pc:picChg>
        <pc:picChg chg="del">
          <ac:chgData name="Leonie Smith" userId="fed1330f33f5650e" providerId="LiveId" clId="{99ED38C5-9B84-4B9F-8B68-46876408CB60}" dt="2024-03-08T03:08:37.486" v="22"/>
          <ac:picMkLst>
            <pc:docMk/>
            <pc:sldMk cId="978260341" sldId="265"/>
            <ac:picMk id="11" creationId="{C9A09426-408B-B3F7-2DFD-8B4FF6B58DD1}"/>
          </ac:picMkLst>
        </pc:picChg>
      </pc:sldChg>
      <pc:sldChg chg="addSp delSp modSp mod modTransition modAnim">
        <pc:chgData name="Leonie Smith" userId="fed1330f33f5650e" providerId="LiveId" clId="{99ED38C5-9B84-4B9F-8B68-46876408CB60}" dt="2024-03-08T03:09:15.154" v="26"/>
        <pc:sldMkLst>
          <pc:docMk/>
          <pc:sldMk cId="3575870363" sldId="266"/>
        </pc:sldMkLst>
        <pc:picChg chg="add del mod ord">
          <ac:chgData name="Leonie Smith" userId="fed1330f33f5650e" providerId="LiveId" clId="{99ED38C5-9B84-4B9F-8B68-46876408CB60}" dt="2024-03-08T03:09:15.154" v="26"/>
          <ac:picMkLst>
            <pc:docMk/>
            <pc:sldMk cId="3575870363" sldId="266"/>
            <ac:picMk id="5" creationId="{D4BFB242-EC15-D863-435A-3F859D200000}"/>
          </ac:picMkLst>
        </pc:picChg>
        <pc:picChg chg="add mod">
          <ac:chgData name="Leonie Smith" userId="fed1330f33f5650e" providerId="LiveId" clId="{99ED38C5-9B84-4B9F-8B68-46876408CB60}" dt="2024-03-08T03:09:15.154" v="26"/>
          <ac:picMkLst>
            <pc:docMk/>
            <pc:sldMk cId="3575870363" sldId="266"/>
            <ac:picMk id="6" creationId="{7EE49E1F-232C-9B3F-5C65-8A503921171C}"/>
          </ac:picMkLst>
        </pc:picChg>
        <pc:picChg chg="del">
          <ac:chgData name="Leonie Smith" userId="fed1330f33f5650e" providerId="LiveId" clId="{99ED38C5-9B84-4B9F-8B68-46876408CB60}" dt="2024-03-08T03:09:00.282" v="25"/>
          <ac:picMkLst>
            <pc:docMk/>
            <pc:sldMk cId="3575870363" sldId="266"/>
            <ac:picMk id="19" creationId="{E3B76DFA-E19D-1E8A-A5EB-2FACCF10A409}"/>
          </ac:picMkLst>
        </pc:picChg>
      </pc:sldChg>
      <pc:sldChg chg="addSp delSp modSp mod modTransition modAnim">
        <pc:chgData name="Leonie Smith" userId="fed1330f33f5650e" providerId="LiveId" clId="{99ED38C5-9B84-4B9F-8B68-46876408CB60}" dt="2024-03-08T03:09:51.333" v="32"/>
        <pc:sldMkLst>
          <pc:docMk/>
          <pc:sldMk cId="4017137865" sldId="267"/>
        </pc:sldMkLst>
        <pc:picChg chg="add del mod ord">
          <ac:chgData name="Leonie Smith" userId="fed1330f33f5650e" providerId="LiveId" clId="{99ED38C5-9B84-4B9F-8B68-46876408CB60}" dt="2024-03-08T03:09:31.756" v="29"/>
          <ac:picMkLst>
            <pc:docMk/>
            <pc:sldMk cId="4017137865" sldId="267"/>
            <ac:picMk id="5" creationId="{562596B5-487E-95D0-E9AC-4CBDA21C8423}"/>
          </ac:picMkLst>
        </pc:picChg>
        <pc:picChg chg="add del mod">
          <ac:chgData name="Leonie Smith" userId="fed1330f33f5650e" providerId="LiveId" clId="{99ED38C5-9B84-4B9F-8B68-46876408CB60}" dt="2024-03-08T03:09:40.621" v="31"/>
          <ac:picMkLst>
            <pc:docMk/>
            <pc:sldMk cId="4017137865" sldId="267"/>
            <ac:picMk id="6" creationId="{007B33BC-CD58-E944-044A-A41EED7452DE}"/>
          </ac:picMkLst>
        </pc:picChg>
        <pc:picChg chg="add del mod ord">
          <ac:chgData name="Leonie Smith" userId="fed1330f33f5650e" providerId="LiveId" clId="{99ED38C5-9B84-4B9F-8B68-46876408CB60}" dt="2024-03-08T03:09:51.333" v="32"/>
          <ac:picMkLst>
            <pc:docMk/>
            <pc:sldMk cId="4017137865" sldId="267"/>
            <ac:picMk id="9" creationId="{7C988E2D-BA24-B3F7-2CA7-746A16046CB8}"/>
          </ac:picMkLst>
        </pc:picChg>
        <pc:picChg chg="add mod">
          <ac:chgData name="Leonie Smith" userId="fed1330f33f5650e" providerId="LiveId" clId="{99ED38C5-9B84-4B9F-8B68-46876408CB60}" dt="2024-03-08T03:09:51.333" v="32"/>
          <ac:picMkLst>
            <pc:docMk/>
            <pc:sldMk cId="4017137865" sldId="267"/>
            <ac:picMk id="10" creationId="{BF4375FB-4A73-C857-2ABA-20CA08FFE28D}"/>
          </ac:picMkLst>
        </pc:picChg>
        <pc:picChg chg="del">
          <ac:chgData name="Leonie Smith" userId="fed1330f33f5650e" providerId="LiveId" clId="{99ED38C5-9B84-4B9F-8B68-46876408CB60}" dt="2024-03-08T03:09:21.655" v="28"/>
          <ac:picMkLst>
            <pc:docMk/>
            <pc:sldMk cId="4017137865" sldId="267"/>
            <ac:picMk id="15" creationId="{51ABFF09-15A1-1B52-2522-50595924FECC}"/>
          </ac:picMkLst>
        </pc:picChg>
      </pc:sldChg>
      <pc:sldChg chg="addSp delSp modSp mod modTransition modAnim">
        <pc:chgData name="Leonie Smith" userId="fed1330f33f5650e" providerId="LiveId" clId="{99ED38C5-9B84-4B9F-8B68-46876408CB60}" dt="2024-03-08T03:10:17.284" v="35"/>
        <pc:sldMkLst>
          <pc:docMk/>
          <pc:sldMk cId="3137811553" sldId="268"/>
        </pc:sldMkLst>
        <pc:picChg chg="add del mod ord">
          <ac:chgData name="Leonie Smith" userId="fed1330f33f5650e" providerId="LiveId" clId="{99ED38C5-9B84-4B9F-8B68-46876408CB60}" dt="2024-03-08T03:10:17.284" v="35"/>
          <ac:picMkLst>
            <pc:docMk/>
            <pc:sldMk cId="3137811553" sldId="268"/>
            <ac:picMk id="5" creationId="{CEA37D4A-FA7B-C422-6DC4-48088F9029E8}"/>
          </ac:picMkLst>
        </pc:picChg>
        <pc:picChg chg="add mod">
          <ac:chgData name="Leonie Smith" userId="fed1330f33f5650e" providerId="LiveId" clId="{99ED38C5-9B84-4B9F-8B68-46876408CB60}" dt="2024-03-08T03:10:17.284" v="35"/>
          <ac:picMkLst>
            <pc:docMk/>
            <pc:sldMk cId="3137811553" sldId="268"/>
            <ac:picMk id="6" creationId="{768A9949-F127-688D-8E08-6317714AF3CF}"/>
          </ac:picMkLst>
        </pc:picChg>
        <pc:picChg chg="del">
          <ac:chgData name="Leonie Smith" userId="fed1330f33f5650e" providerId="LiveId" clId="{99ED38C5-9B84-4B9F-8B68-46876408CB60}" dt="2024-03-08T03:09:59.305" v="34"/>
          <ac:picMkLst>
            <pc:docMk/>
            <pc:sldMk cId="3137811553" sldId="268"/>
            <ac:picMk id="29" creationId="{967E1CFB-9FA9-332F-95CE-E0EF3F5E77E1}"/>
          </ac:picMkLst>
        </pc:picChg>
      </pc:sldChg>
      <pc:sldChg chg="addSp delSp modSp mod modTransition modAnim">
        <pc:chgData name="Leonie Smith" userId="fed1330f33f5650e" providerId="LiveId" clId="{99ED38C5-9B84-4B9F-8B68-46876408CB60}" dt="2024-03-08T03:10:37.894" v="38"/>
        <pc:sldMkLst>
          <pc:docMk/>
          <pc:sldMk cId="100491716" sldId="269"/>
        </pc:sldMkLst>
        <pc:picChg chg="add del mod ord">
          <ac:chgData name="Leonie Smith" userId="fed1330f33f5650e" providerId="LiveId" clId="{99ED38C5-9B84-4B9F-8B68-46876408CB60}" dt="2024-03-08T03:10:37.894" v="38"/>
          <ac:picMkLst>
            <pc:docMk/>
            <pc:sldMk cId="100491716" sldId="269"/>
            <ac:picMk id="5" creationId="{9AB6DDEE-FD5F-AEEA-B6BD-0F12D046A1DA}"/>
          </ac:picMkLst>
        </pc:picChg>
        <pc:picChg chg="add mod">
          <ac:chgData name="Leonie Smith" userId="fed1330f33f5650e" providerId="LiveId" clId="{99ED38C5-9B84-4B9F-8B68-46876408CB60}" dt="2024-03-08T03:10:37.894" v="38"/>
          <ac:picMkLst>
            <pc:docMk/>
            <pc:sldMk cId="100491716" sldId="269"/>
            <ac:picMk id="6" creationId="{B6F035A8-A93D-977D-9E37-7C7AAB93D07C}"/>
          </ac:picMkLst>
        </pc:picChg>
        <pc:picChg chg="del">
          <ac:chgData name="Leonie Smith" userId="fed1330f33f5650e" providerId="LiveId" clId="{99ED38C5-9B84-4B9F-8B68-46876408CB60}" dt="2024-03-08T03:10:25.092" v="37"/>
          <ac:picMkLst>
            <pc:docMk/>
            <pc:sldMk cId="100491716" sldId="269"/>
            <ac:picMk id="11" creationId="{805B948D-A465-D133-290B-BF94283DF7AD}"/>
          </ac:picMkLst>
        </pc:picChg>
      </pc:sldChg>
      <pc:sldChg chg="addSp delSp modSp mod modTransition modAnim">
        <pc:chgData name="Leonie Smith" userId="fed1330f33f5650e" providerId="LiveId" clId="{99ED38C5-9B84-4B9F-8B68-46876408CB60}" dt="2024-03-08T03:10:56.995" v="41"/>
        <pc:sldMkLst>
          <pc:docMk/>
          <pc:sldMk cId="1922139011" sldId="281"/>
        </pc:sldMkLst>
        <pc:picChg chg="add del mod">
          <ac:chgData name="Leonie Smith" userId="fed1330f33f5650e" providerId="LiveId" clId="{99ED38C5-9B84-4B9F-8B68-46876408CB60}" dt="2024-03-08T03:10:56.995" v="41"/>
          <ac:picMkLst>
            <pc:docMk/>
            <pc:sldMk cId="1922139011" sldId="281"/>
            <ac:picMk id="5" creationId="{E8765A4A-E9B2-0FBF-108C-5A6661F725B1}"/>
          </ac:picMkLst>
        </pc:picChg>
        <pc:picChg chg="add mod">
          <ac:chgData name="Leonie Smith" userId="fed1330f33f5650e" providerId="LiveId" clId="{99ED38C5-9B84-4B9F-8B68-46876408CB60}" dt="2024-03-08T03:10:56.995" v="41"/>
          <ac:picMkLst>
            <pc:docMk/>
            <pc:sldMk cId="1922139011" sldId="281"/>
            <ac:picMk id="6" creationId="{397E8DEF-7E01-2959-CCB3-01ECC34057FA}"/>
          </ac:picMkLst>
        </pc:picChg>
        <pc:picChg chg="del">
          <ac:chgData name="Leonie Smith" userId="fed1330f33f5650e" providerId="LiveId" clId="{99ED38C5-9B84-4B9F-8B68-46876408CB60}" dt="2024-03-08T03:10:46.503" v="40"/>
          <ac:picMkLst>
            <pc:docMk/>
            <pc:sldMk cId="1922139011" sldId="281"/>
            <ac:picMk id="8" creationId="{36E37D93-FCDA-DE20-53C1-5D484195BD3D}"/>
          </ac:picMkLst>
        </pc:picChg>
      </pc:sldChg>
      <pc:sldChg chg="addSp delSp modSp mod modTransition modAnim">
        <pc:chgData name="Leonie Smith" userId="fed1330f33f5650e" providerId="LiveId" clId="{99ED38C5-9B84-4B9F-8B68-46876408CB60}" dt="2024-03-08T03:11:16.150" v="44"/>
        <pc:sldMkLst>
          <pc:docMk/>
          <pc:sldMk cId="3166251957" sldId="283"/>
        </pc:sldMkLst>
        <pc:picChg chg="add del mod ord">
          <ac:chgData name="Leonie Smith" userId="fed1330f33f5650e" providerId="LiveId" clId="{99ED38C5-9B84-4B9F-8B68-46876408CB60}" dt="2024-03-08T03:11:16.150" v="44"/>
          <ac:picMkLst>
            <pc:docMk/>
            <pc:sldMk cId="3166251957" sldId="283"/>
            <ac:picMk id="5" creationId="{95AB15EE-D4D8-ACA2-C8D3-A9A0CEF83202}"/>
          </ac:picMkLst>
        </pc:picChg>
        <pc:picChg chg="add mod">
          <ac:chgData name="Leonie Smith" userId="fed1330f33f5650e" providerId="LiveId" clId="{99ED38C5-9B84-4B9F-8B68-46876408CB60}" dt="2024-03-08T03:11:16.150" v="44"/>
          <ac:picMkLst>
            <pc:docMk/>
            <pc:sldMk cId="3166251957" sldId="283"/>
            <ac:picMk id="6" creationId="{46F69A1D-7BFC-7773-7C35-C4C8908D5661}"/>
          </ac:picMkLst>
        </pc:picChg>
        <pc:picChg chg="del">
          <ac:chgData name="Leonie Smith" userId="fed1330f33f5650e" providerId="LiveId" clId="{99ED38C5-9B84-4B9F-8B68-46876408CB60}" dt="2024-03-08T03:11:03.003" v="43"/>
          <ac:picMkLst>
            <pc:docMk/>
            <pc:sldMk cId="3166251957" sldId="283"/>
            <ac:picMk id="32" creationId="{51A379AB-9938-A577-D912-7C9F1879C28C}"/>
          </ac:picMkLst>
        </pc:picChg>
      </pc:sldChg>
      <pc:sldChg chg="addSp delSp modSp mod modTransition modAnim">
        <pc:chgData name="Leonie Smith" userId="fed1330f33f5650e" providerId="LiveId" clId="{99ED38C5-9B84-4B9F-8B68-46876408CB60}" dt="2024-03-08T03:11:40.490" v="47"/>
        <pc:sldMkLst>
          <pc:docMk/>
          <pc:sldMk cId="1522780631" sldId="285"/>
        </pc:sldMkLst>
        <pc:picChg chg="add del mod ord">
          <ac:chgData name="Leonie Smith" userId="fed1330f33f5650e" providerId="LiveId" clId="{99ED38C5-9B84-4B9F-8B68-46876408CB60}" dt="2024-03-08T03:11:40.490" v="47"/>
          <ac:picMkLst>
            <pc:docMk/>
            <pc:sldMk cId="1522780631" sldId="285"/>
            <ac:picMk id="5" creationId="{49CF281A-278A-59C0-5D0B-1BD65596A728}"/>
          </ac:picMkLst>
        </pc:picChg>
        <pc:picChg chg="add mod">
          <ac:chgData name="Leonie Smith" userId="fed1330f33f5650e" providerId="LiveId" clId="{99ED38C5-9B84-4B9F-8B68-46876408CB60}" dt="2024-03-08T03:11:40.490" v="47"/>
          <ac:picMkLst>
            <pc:docMk/>
            <pc:sldMk cId="1522780631" sldId="285"/>
            <ac:picMk id="6" creationId="{FBA3F4DB-5833-F45B-6BB4-B80A0C131018}"/>
          </ac:picMkLst>
        </pc:picChg>
        <pc:picChg chg="del">
          <ac:chgData name="Leonie Smith" userId="fed1330f33f5650e" providerId="LiveId" clId="{99ED38C5-9B84-4B9F-8B68-46876408CB60}" dt="2024-03-08T03:11:25.663" v="46"/>
          <ac:picMkLst>
            <pc:docMk/>
            <pc:sldMk cId="1522780631" sldId="285"/>
            <ac:picMk id="14" creationId="{24F98357-939D-11CB-82FE-3020408E7EFB}"/>
          </ac:picMkLst>
        </pc:picChg>
      </pc:sldChg>
      <pc:sldChg chg="addSp delSp modSp mod modTransition modAnim">
        <pc:chgData name="Leonie Smith" userId="fed1330f33f5650e" providerId="LiveId" clId="{99ED38C5-9B84-4B9F-8B68-46876408CB60}" dt="2024-03-08T03:12:01.627" v="50"/>
        <pc:sldMkLst>
          <pc:docMk/>
          <pc:sldMk cId="2332778949" sldId="287"/>
        </pc:sldMkLst>
        <pc:picChg chg="add del mod ord">
          <ac:chgData name="Leonie Smith" userId="fed1330f33f5650e" providerId="LiveId" clId="{99ED38C5-9B84-4B9F-8B68-46876408CB60}" dt="2024-03-08T03:12:01.627" v="50"/>
          <ac:picMkLst>
            <pc:docMk/>
            <pc:sldMk cId="2332778949" sldId="287"/>
            <ac:picMk id="5" creationId="{68D323A5-3E54-0E1C-97BC-3BB982687385}"/>
          </ac:picMkLst>
        </pc:picChg>
        <pc:picChg chg="add mod">
          <ac:chgData name="Leonie Smith" userId="fed1330f33f5650e" providerId="LiveId" clId="{99ED38C5-9B84-4B9F-8B68-46876408CB60}" dt="2024-03-08T03:12:01.627" v="50"/>
          <ac:picMkLst>
            <pc:docMk/>
            <pc:sldMk cId="2332778949" sldId="287"/>
            <ac:picMk id="6" creationId="{2F23860F-6114-8645-7136-F8CF41D5B94A}"/>
          </ac:picMkLst>
        </pc:picChg>
        <pc:picChg chg="del">
          <ac:chgData name="Leonie Smith" userId="fed1330f33f5650e" providerId="LiveId" clId="{99ED38C5-9B84-4B9F-8B68-46876408CB60}" dt="2024-03-08T03:11:48.362" v="49"/>
          <ac:picMkLst>
            <pc:docMk/>
            <pc:sldMk cId="2332778949" sldId="287"/>
            <ac:picMk id="23" creationId="{AF33C042-9604-474B-0A64-BB10C5E2EA99}"/>
          </ac:picMkLst>
        </pc:picChg>
      </pc:sldChg>
      <pc:sldChg chg="addSp delSp modSp mod modTransition modAnim">
        <pc:chgData name="Leonie Smith" userId="fed1330f33f5650e" providerId="LiveId" clId="{99ED38C5-9B84-4B9F-8B68-46876408CB60}" dt="2024-03-08T03:12:19.892" v="53"/>
        <pc:sldMkLst>
          <pc:docMk/>
          <pc:sldMk cId="3153919605" sldId="289"/>
        </pc:sldMkLst>
        <pc:picChg chg="add del mod">
          <ac:chgData name="Leonie Smith" userId="fed1330f33f5650e" providerId="LiveId" clId="{99ED38C5-9B84-4B9F-8B68-46876408CB60}" dt="2024-03-08T03:12:19.892" v="53"/>
          <ac:picMkLst>
            <pc:docMk/>
            <pc:sldMk cId="3153919605" sldId="289"/>
            <ac:picMk id="5" creationId="{024150B4-C159-C204-18A2-85E723CF0395}"/>
          </ac:picMkLst>
        </pc:picChg>
        <pc:picChg chg="add mod">
          <ac:chgData name="Leonie Smith" userId="fed1330f33f5650e" providerId="LiveId" clId="{99ED38C5-9B84-4B9F-8B68-46876408CB60}" dt="2024-03-08T03:12:19.892" v="53"/>
          <ac:picMkLst>
            <pc:docMk/>
            <pc:sldMk cId="3153919605" sldId="289"/>
            <ac:picMk id="6" creationId="{5062A385-AF6D-0A5F-9FD8-C6D5D7CC8A04}"/>
          </ac:picMkLst>
        </pc:picChg>
        <pc:picChg chg="del">
          <ac:chgData name="Leonie Smith" userId="fed1330f33f5650e" providerId="LiveId" clId="{99ED38C5-9B84-4B9F-8B68-46876408CB60}" dt="2024-03-08T03:12:09.861" v="52"/>
          <ac:picMkLst>
            <pc:docMk/>
            <pc:sldMk cId="3153919605" sldId="289"/>
            <ac:picMk id="8" creationId="{07185EED-893A-10BB-24DA-5C013C03DA3C}"/>
          </ac:picMkLst>
        </pc:picChg>
      </pc:sldChg>
      <pc:sldChg chg="addSp delSp modSp mod modTransition modAnim">
        <pc:chgData name="Leonie Smith" userId="fed1330f33f5650e" providerId="LiveId" clId="{99ED38C5-9B84-4B9F-8B68-46876408CB60}" dt="2024-03-08T03:12:47.095" v="56"/>
        <pc:sldMkLst>
          <pc:docMk/>
          <pc:sldMk cId="1878919862" sldId="291"/>
        </pc:sldMkLst>
        <pc:picChg chg="add del mod">
          <ac:chgData name="Leonie Smith" userId="fed1330f33f5650e" providerId="LiveId" clId="{99ED38C5-9B84-4B9F-8B68-46876408CB60}" dt="2024-03-08T03:12:47.095" v="56"/>
          <ac:picMkLst>
            <pc:docMk/>
            <pc:sldMk cId="1878919862" sldId="291"/>
            <ac:picMk id="5" creationId="{31F6E322-C3E7-356E-43EB-4500A5E8E470}"/>
          </ac:picMkLst>
        </pc:picChg>
        <pc:picChg chg="add mod">
          <ac:chgData name="Leonie Smith" userId="fed1330f33f5650e" providerId="LiveId" clId="{99ED38C5-9B84-4B9F-8B68-46876408CB60}" dt="2024-03-08T03:12:47.095" v="56"/>
          <ac:picMkLst>
            <pc:docMk/>
            <pc:sldMk cId="1878919862" sldId="291"/>
            <ac:picMk id="6" creationId="{3712E6F9-7114-1572-0214-DE1B8717A769}"/>
          </ac:picMkLst>
        </pc:picChg>
        <pc:picChg chg="del">
          <ac:chgData name="Leonie Smith" userId="fed1330f33f5650e" providerId="LiveId" clId="{99ED38C5-9B84-4B9F-8B68-46876408CB60}" dt="2024-03-08T03:12:29.703" v="55"/>
          <ac:picMkLst>
            <pc:docMk/>
            <pc:sldMk cId="1878919862" sldId="291"/>
            <ac:picMk id="8" creationId="{0FB90499-5E73-1459-9914-4E176AA1344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26-07-2024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Checked Kham</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a:t>61</a:t>
            </a:r>
            <a:endParaRPr lang="en-IN" dirty="0"/>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IN" dirty="0"/>
          </a:p>
        </p:txBody>
      </p:sp>
      <p:pic>
        <p:nvPicPr>
          <p:cNvPr id="6" name="Audio 5">
            <a:hlinkClick r:id="" action="ppaction://media"/>
            <a:extLst>
              <a:ext uri="{FF2B5EF4-FFF2-40B4-BE49-F238E27FC236}">
                <a16:creationId xmlns:a16="http://schemas.microsoft.com/office/drawing/2014/main" id="{DDC8CE6F-DD52-3305-33EF-527D2C87B1A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837"/>
    </mc:Choice>
    <mc:Fallback xmlns="">
      <p:transition spd="slow" advTm="2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8511A82-C02C-3E37-D12C-D5A447BE4500}"/>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CAF1AA9-90F8-473F-4AE1-531F40A87979}"/>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18:23</a:t>
            </a: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24</a:t>
            </a:r>
            <a:r>
              <a:rPr lang="bo-CN" sz="7200" dirty="0">
                <a:solidFill>
                  <a:srgbClr val="121212"/>
                </a:solidFill>
                <a:latin typeface="Arial" panose="020B0604020202020204" pitchFamily="34" charset="0"/>
              </a:rPr>
              <a:t>དེ་རྩིས་པའི་ཚེ་ཁོ་ལ་གསེར་གྱི་སྒོར་མོ་ས་ཡ་གཅིག་གི་བུ་ལོན་ཡོད་པ་ཞིག་རྒྱལ་པོའི་རྩར་ཁྲིད་དེ།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24As he began the settlements, a debtor was brought to him owing ten thousand talents.</a:t>
            </a:r>
            <a:endParaRPr lang="en-IN" dirty="0"/>
          </a:p>
        </p:txBody>
      </p:sp>
      <p:pic>
        <p:nvPicPr>
          <p:cNvPr id="6" name="Audio 5">
            <a:hlinkClick r:id="" action="ppaction://media"/>
            <a:extLst>
              <a:ext uri="{FF2B5EF4-FFF2-40B4-BE49-F238E27FC236}">
                <a16:creationId xmlns:a16="http://schemas.microsoft.com/office/drawing/2014/main" id="{F3F2726A-2097-1294-5321-FF773F0A93A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8111"/>
    </mc:Choice>
    <mc:Fallback xmlns="">
      <p:transition spd="slow" advTm="8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E07F2EB-191C-B47E-11F9-E838240AF17F}"/>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2E228E9-9EC9-88EC-5C3A-D5E497FDC422}"/>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18:24</a:t>
            </a: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25</a:t>
            </a:r>
            <a:r>
              <a:rPr lang="bo-CN" sz="6000" dirty="0">
                <a:solidFill>
                  <a:srgbClr val="121212"/>
                </a:solidFill>
                <a:latin typeface="Arial" panose="020B0604020202020204" pitchFamily="34" charset="0"/>
              </a:rPr>
              <a:t>ཁོ་ལ་བུ་ལོན་འཇལ་རྒྱུ་མེད་པས། རྒྱལ་པོས་ཁོ་དང༌། བཟའ་ཟླ། ཕྲུ་གུ ཁོ་ལ་ཡོད་པ་ཐམས་ཅད་བུ་ལོན་དེ་འཇལ་བའི་ཕྱིར་འཚོང་དགོས་པའི་བཀའ་མངགས།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25Since the man was unable to pay, the master ordered that he be sold to pay his debt, along with his wife and children and everything he owned.</a:t>
            </a:r>
            <a:endParaRPr lang="en-IN" dirty="0"/>
          </a:p>
        </p:txBody>
      </p:sp>
      <p:pic>
        <p:nvPicPr>
          <p:cNvPr id="6" name="Audio 5">
            <a:hlinkClick r:id="" action="ppaction://media"/>
            <a:extLst>
              <a:ext uri="{FF2B5EF4-FFF2-40B4-BE49-F238E27FC236}">
                <a16:creationId xmlns:a16="http://schemas.microsoft.com/office/drawing/2014/main" id="{D6F613D5-96CF-F35A-13C6-92CB3A93E3B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1182"/>
    </mc:Choice>
    <mc:Fallback xmlns="">
      <p:transition spd="slow" advTm="11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E341BF2-C6A8-C9FF-AC42-D030195ADA3D}"/>
              </a:ext>
            </a:extLst>
          </p:cNvPr>
          <p:cNvPicPr>
            <a:picLocks noChangeAspect="1"/>
          </p:cNvPicPr>
          <p:nvPr/>
        </p:nvPicPr>
        <p:blipFill rotWithShape="1">
          <a:blip r:embed="rId2"/>
          <a:srcRect t="261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A73CB58-AE13-152D-7A2E-8DEE36A675E7}"/>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18:25</a:t>
            </a: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26</a:t>
            </a:r>
            <a:r>
              <a:rPr lang="bo-CN" sz="6600" dirty="0">
                <a:solidFill>
                  <a:srgbClr val="121212"/>
                </a:solidFill>
                <a:latin typeface="Arial" panose="020B0604020202020204" pitchFamily="34" charset="0"/>
              </a:rPr>
              <a:t>དེ་བས་ན་བྲན་གཡོག་དེ་རྒྱལ་པོའི་དྲུང་དུ་ཕྱག་འཚལ་དེ་ཁོང་ལ། ང་ལ་བཟོད་པར་མཛོད་ཅིག ངས་ཁྱེད་ལ་བུ་ལོན་ཐམས་ཅད་འཇལ་ཡོང་ཞེས་སྨྲས།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26Then the servant fell on his knees before him. ‘Have patience with me,’ he begged, ‘and I will pay back everything.’</a:t>
            </a:r>
            <a:endParaRPr lang="en-IN" dirty="0"/>
          </a:p>
        </p:txBody>
      </p:sp>
      <p:pic>
        <p:nvPicPr>
          <p:cNvPr id="6" name="Audio 5">
            <a:hlinkClick r:id="" action="ppaction://media"/>
            <a:extLst>
              <a:ext uri="{FF2B5EF4-FFF2-40B4-BE49-F238E27FC236}">
                <a16:creationId xmlns:a16="http://schemas.microsoft.com/office/drawing/2014/main" id="{7EE49E1F-232C-9B3F-5C65-8A503921171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1539"/>
    </mc:Choice>
    <mc:Fallback xmlns="">
      <p:transition spd="slow" advTm="11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E2DA589-6CBB-06F2-4842-2D919C9D9DE5}"/>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595C9C3-3F58-906B-7F59-73C396AAD9EC}"/>
              </a:ext>
            </a:extLst>
          </p:cNvPr>
          <p:cNvSpPr txBox="1"/>
          <p:nvPr/>
        </p:nvSpPr>
        <p:spPr>
          <a:xfrm>
            <a:off x="217727" y="5676777"/>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18:26</a:t>
            </a: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27</a:t>
            </a:r>
            <a:r>
              <a:rPr lang="bo-CN" sz="7200" dirty="0">
                <a:solidFill>
                  <a:srgbClr val="121212"/>
                </a:solidFill>
                <a:latin typeface="Arial" panose="020B0604020202020204" pitchFamily="34" charset="0"/>
              </a:rPr>
              <a:t>དེ་ནས་རྒྱལ་པོ་སྙིང་རྗེ་སྐྱེས་ནས་བྲན་གཡོག་དེ་གློད་གྲོལ་བཏང་སྟེ་བུ་ལོན་དེ་བསལ།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27His master had compassion on him, forgave his debt, and released him.</a:t>
            </a:r>
            <a:endParaRPr lang="en-IN" dirty="0"/>
          </a:p>
        </p:txBody>
      </p:sp>
      <p:pic>
        <p:nvPicPr>
          <p:cNvPr id="10" name="Audio 9">
            <a:hlinkClick r:id="" action="ppaction://media"/>
            <a:extLst>
              <a:ext uri="{FF2B5EF4-FFF2-40B4-BE49-F238E27FC236}">
                <a16:creationId xmlns:a16="http://schemas.microsoft.com/office/drawing/2014/main" id="{BF4375FB-4A73-C857-2ABA-20CA08FFE28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7378"/>
    </mc:Choice>
    <mc:Fallback xmlns="">
      <p:transition spd="slow" advTm="7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FCB8BC8-10F2-B3DA-33A1-6BBE919F0C66}"/>
              </a:ext>
            </a:extLst>
          </p:cNvPr>
          <p:cNvPicPr>
            <a:picLocks noChangeAspect="1"/>
          </p:cNvPicPr>
          <p:nvPr/>
        </p:nvPicPr>
        <p:blipFill rotWithShape="1">
          <a:blip r:embed="rId2"/>
          <a:srcRect t="9768" b="963"/>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35ABEBB-360E-83FB-174F-CF052791F427}"/>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18:27</a:t>
            </a: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28</a:t>
            </a:r>
            <a:r>
              <a:rPr lang="bo-CN" sz="6000" dirty="0">
                <a:solidFill>
                  <a:srgbClr val="121212"/>
                </a:solidFill>
                <a:latin typeface="Arial" panose="020B0604020202020204" pitchFamily="34" charset="0"/>
              </a:rPr>
              <a:t>འོན་ཀྱང་བྲན་གཡོག་དེ་ཕྱིར་སོང་ནས་རང་དང་མཉམ་པའི་བྲན་གཡོག་རྣམས་ཀྱི་ནང་ནས་ཁོ་ལ་དངུལ་སྒོར་བརྒྱ་ཡི་བུ་ལོན་ཡོད་པ་ཞིག་དང་ཐུག་པས། སྐེ་བཙིར་ཏེ་ཁོ་ལ། བུ་ལོན་འཇོལ་ཞིག་ཅེས་སྨྲས།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28But when that servant went out, he found one of his fellow servants who owed him a hundred denarii. He grabbed him and began to choke him, saying, ‘Pay back what you owe me!’</a:t>
            </a:r>
            <a:endParaRPr lang="en-IN" dirty="0"/>
          </a:p>
        </p:txBody>
      </p:sp>
      <p:pic>
        <p:nvPicPr>
          <p:cNvPr id="6" name="Audio 5">
            <a:hlinkClick r:id="" action="ppaction://media"/>
            <a:extLst>
              <a:ext uri="{FF2B5EF4-FFF2-40B4-BE49-F238E27FC236}">
                <a16:creationId xmlns:a16="http://schemas.microsoft.com/office/drawing/2014/main" id="{768A9949-F127-688D-8E08-6317714AF3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4637"/>
    </mc:Choice>
    <mc:Fallback xmlns="">
      <p:transition spd="slow" advTm="14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02AC3D-5872-A89A-947D-3EEA7B8059B7}"/>
              </a:ext>
            </a:extLst>
          </p:cNvPr>
          <p:cNvPicPr>
            <a:picLocks noChangeAspect="1"/>
          </p:cNvPicPr>
          <p:nvPr/>
        </p:nvPicPr>
        <p:blipFill>
          <a:blip r:embed="rId2"/>
          <a:stretch>
            <a:fillRect/>
          </a:stretch>
        </p:blipFill>
        <p:spPr>
          <a:xfrm>
            <a:off x="5273040" y="0"/>
            <a:ext cx="5486400" cy="6858000"/>
          </a:xfrm>
          <a:prstGeom prst="rect">
            <a:avLst/>
          </a:prstGeom>
        </p:spPr>
      </p:pic>
      <p:sp>
        <p:nvSpPr>
          <p:cNvPr id="2" name="TextBox 1">
            <a:extLst>
              <a:ext uri="{FF2B5EF4-FFF2-40B4-BE49-F238E27FC236}">
                <a16:creationId xmlns:a16="http://schemas.microsoft.com/office/drawing/2014/main" id="{DA3FC9ED-2721-805F-0201-B8AFC25583E0}"/>
              </a:ext>
            </a:extLst>
          </p:cNvPr>
          <p:cNvSpPr txBox="1"/>
          <p:nvPr/>
        </p:nvSpPr>
        <p:spPr>
          <a:xfrm>
            <a:off x="390660" y="1145051"/>
            <a:ext cx="3666185" cy="4367107"/>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མད་ཐཱ། 18</a:t>
            </a:r>
          </a:p>
          <a:p>
            <a:r>
              <a:rPr lang="bo-CN" sz="8000" b="1" i="0" dirty="0">
                <a:solidFill>
                  <a:schemeClr val="bg1"/>
                </a:solidFill>
                <a:effectLst/>
                <a:latin typeface="Arial" panose="020B0604020202020204" pitchFamily="34" charset="0"/>
              </a:rPr>
              <a:t>གུ་ཡངས་གཏོང་བའི་དཔེ།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B582E9-1848-3799-2D68-B1AF515FBE2A}"/>
              </a:ext>
            </a:extLst>
          </p:cNvPr>
          <p:cNvPicPr>
            <a:picLocks noChangeAspect="1"/>
          </p:cNvPicPr>
          <p:nvPr/>
        </p:nvPicPr>
        <p:blipFill>
          <a:blip r:embed="rId2"/>
          <a:stretch>
            <a:fillRect/>
          </a:stretch>
        </p:blipFill>
        <p:spPr>
          <a:xfrm>
            <a:off x="0" y="-333090"/>
            <a:ext cx="12192000" cy="7191090"/>
          </a:xfrm>
          <a:prstGeom prst="rect">
            <a:avLst/>
          </a:prstGeom>
        </p:spPr>
      </p:pic>
      <p:sp>
        <p:nvSpPr>
          <p:cNvPr id="2" name="TextBox 1">
            <a:extLst>
              <a:ext uri="{FF2B5EF4-FFF2-40B4-BE49-F238E27FC236}">
                <a16:creationId xmlns:a16="http://schemas.microsoft.com/office/drawing/2014/main" id="{7BC5CD83-AAE1-67F5-E96B-E82321A77574}"/>
              </a:ext>
            </a:extLst>
          </p:cNvPr>
          <p:cNvSpPr txBox="1"/>
          <p:nvPr/>
        </p:nvSpPr>
        <p:spPr>
          <a:xfrm>
            <a:off x="552578" y="5612382"/>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18:28</a:t>
            </a: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29</a:t>
            </a:r>
            <a:r>
              <a:rPr lang="bo-CN" sz="6600" dirty="0">
                <a:solidFill>
                  <a:srgbClr val="121212"/>
                </a:solidFill>
                <a:latin typeface="Arial" panose="020B0604020202020204" pitchFamily="34" charset="0"/>
              </a:rPr>
              <a:t>བྲན་གཡོག་དེས་པུས་མོ་སར་བཙུགས་ནས་ཁོ་ལ། ང་ལ་བཟོད་པ་སྒོམ་རོགས། ངས་ཁྱེད་ལ་བུ་ལོན་འཇལ་ཡོང་ཞེས་བཤད།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29So his fellow servant fell down and begged him, ‘Have patience with me, and I will pay you back.’</a:t>
            </a:r>
            <a:endParaRPr lang="en-IN" dirty="0"/>
          </a:p>
        </p:txBody>
      </p:sp>
      <p:pic>
        <p:nvPicPr>
          <p:cNvPr id="6" name="Audio 5">
            <a:hlinkClick r:id="" action="ppaction://media"/>
            <a:extLst>
              <a:ext uri="{FF2B5EF4-FFF2-40B4-BE49-F238E27FC236}">
                <a16:creationId xmlns:a16="http://schemas.microsoft.com/office/drawing/2014/main" id="{B6F035A8-A93D-977D-9E37-7C7AAB93D07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9475"/>
    </mc:Choice>
    <mc:Fallback xmlns="">
      <p:transition spd="slow" advTm="9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D4FE737-3780-D824-2313-4A8E7FD4BFFF}"/>
              </a:ext>
            </a:extLst>
          </p:cNvPr>
          <p:cNvPicPr>
            <a:picLocks noChangeAspect="1"/>
          </p:cNvPicPr>
          <p:nvPr/>
        </p:nvPicPr>
        <p:blipFill rotWithShape="1">
          <a:blip r:embed="rId2"/>
          <a:srcRect l="244" r="107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457BB5E-EC2D-400B-1036-52DA6F9AA901}"/>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18:29</a:t>
            </a: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30</a:t>
            </a:r>
            <a:r>
              <a:rPr lang="bo-CN" sz="8000" dirty="0">
                <a:solidFill>
                  <a:srgbClr val="121212"/>
                </a:solidFill>
                <a:latin typeface="Arial" panose="020B0604020202020204" pitchFamily="34" charset="0"/>
              </a:rPr>
              <a:t>འོན་ཀྱང་ཁོས་མ་ཉན་པར་སོང་ནས་བུ་ལོན་འཇལ་མ་ཚར་བའི་བར་དུ་བྲན་གཡོག་དེ་བཙོན་དུ་བཅུག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30But he refused. Instead, he went and had the man thrown into prison until he could pay his debt.</a:t>
            </a:r>
            <a:endParaRPr lang="en-IN" dirty="0"/>
          </a:p>
        </p:txBody>
      </p:sp>
      <p:pic>
        <p:nvPicPr>
          <p:cNvPr id="6" name="Audio 5">
            <a:hlinkClick r:id="" action="ppaction://media"/>
            <a:extLst>
              <a:ext uri="{FF2B5EF4-FFF2-40B4-BE49-F238E27FC236}">
                <a16:creationId xmlns:a16="http://schemas.microsoft.com/office/drawing/2014/main" id="{397E8DEF-7E01-2959-CCB3-01ECC34057F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7185"/>
    </mc:Choice>
    <mc:Fallback xmlns="">
      <p:transition spd="slow" advTm="7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B316394-12A1-CA1A-4749-565D02C1267A}"/>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C760734-F39B-099B-AAEA-E6AD08FEFAEB}"/>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18:30</a:t>
            </a:r>
          </a:p>
        </p:txBody>
      </p:sp>
    </p:spTree>
    <p:extLst>
      <p:ext uri="{BB962C8B-B14F-4D97-AF65-F5344CB8AC3E}">
        <p14:creationId xmlns:p14="http://schemas.microsoft.com/office/powerpoint/2010/main" val="1126511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31</a:t>
            </a:r>
            <a:r>
              <a:rPr lang="bo-CN" sz="7200" dirty="0">
                <a:solidFill>
                  <a:srgbClr val="121212"/>
                </a:solidFill>
                <a:latin typeface="Arial" panose="020B0604020202020204" pitchFamily="34" charset="0"/>
              </a:rPr>
              <a:t>བྲན་གཡོག་གཞན་རྣམས་ཀྱིས་དེ་མཐོང་ནས་སེམས་ཤིན་ཏུ་འཁྲུགས་པར་གྱུར་ཏེ། རྒྱལ་པོའི་དྲུང་དུ་སོང་ནས་གནས་ཚུལ་དེ་ཐམས་ཅད་བཤད།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31When his fellow servants saw what had happened, they were greatly distressed, and they went and recounted all of this to their master.</a:t>
            </a:r>
            <a:endParaRPr lang="en-IN" dirty="0"/>
          </a:p>
        </p:txBody>
      </p:sp>
      <p:pic>
        <p:nvPicPr>
          <p:cNvPr id="6" name="Audio 5">
            <a:hlinkClick r:id="" action="ppaction://media"/>
            <a:extLst>
              <a:ext uri="{FF2B5EF4-FFF2-40B4-BE49-F238E27FC236}">
                <a16:creationId xmlns:a16="http://schemas.microsoft.com/office/drawing/2014/main" id="{46F69A1D-7BFC-7773-7C35-C4C8908D56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9796"/>
    </mc:Choice>
    <mc:Fallback xmlns="">
      <p:transition spd="slow" advTm="9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F1D8DFB-13B4-C4DF-8AF4-E2B5E164FDA6}"/>
              </a:ext>
            </a:extLst>
          </p:cNvPr>
          <p:cNvPicPr>
            <a:picLocks noChangeAspect="1"/>
          </p:cNvPicPr>
          <p:nvPr/>
        </p:nvPicPr>
        <p:blipFill rotWithShape="1">
          <a:blip r:embed="rId2"/>
          <a:srcRect t="548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752B68F-E7FE-5FCD-723A-D318E78C78E1}"/>
              </a:ext>
            </a:extLst>
          </p:cNvPr>
          <p:cNvSpPr txBox="1"/>
          <p:nvPr/>
        </p:nvSpPr>
        <p:spPr>
          <a:xfrm>
            <a:off x="9207180" y="5857081"/>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18:31</a:t>
            </a:r>
          </a:p>
        </p:txBody>
      </p:sp>
    </p:spTree>
    <p:extLst>
      <p:ext uri="{BB962C8B-B14F-4D97-AF65-F5344CB8AC3E}">
        <p14:creationId xmlns:p14="http://schemas.microsoft.com/office/powerpoint/2010/main" val="3922583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32</a:t>
            </a:r>
            <a:r>
              <a:rPr lang="bo-CN" sz="6600" dirty="0">
                <a:solidFill>
                  <a:srgbClr val="121212"/>
                </a:solidFill>
                <a:latin typeface="Arial" panose="020B0604020202020204" pitchFamily="34" charset="0"/>
              </a:rPr>
              <a:t>རྒྱལ་པོས་བྲན་གཡོག་དེ་བོས་ནས་ཁོ་ལ། གཡོག་པོ་ངན་པ་ཁྱོད། ཁྱོད་ཀྱིས་ང་ལ་ཞུ་བ་ཆེན་པོ་ཕུལ་བས་ངས་ཁྱོད་ཀྱི་བུ་ལོན་ཐམས་ཅད་བསལ།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32Then the master summoned him and declared, ‘You wicked servant! I forgave all your debt because you begged me. </a:t>
            </a:r>
            <a:endParaRPr lang="en-IN" dirty="0"/>
          </a:p>
        </p:txBody>
      </p:sp>
      <p:pic>
        <p:nvPicPr>
          <p:cNvPr id="6" name="Audio 5">
            <a:hlinkClick r:id="" action="ppaction://media"/>
            <a:extLst>
              <a:ext uri="{FF2B5EF4-FFF2-40B4-BE49-F238E27FC236}">
                <a16:creationId xmlns:a16="http://schemas.microsoft.com/office/drawing/2014/main" id="{FBA3F4DB-5833-F45B-6BB4-B80A0C13101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1487"/>
    </mc:Choice>
    <mc:Fallback xmlns="">
      <p:transition spd="slow" advTm="11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E706BCF-C5AA-7B48-9975-537659FC5B36}"/>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13F6967-C479-59CC-7889-6BEEDE9B0A78}"/>
              </a:ext>
            </a:extLst>
          </p:cNvPr>
          <p:cNvSpPr txBox="1"/>
          <p:nvPr/>
        </p:nvSpPr>
        <p:spPr>
          <a:xfrm>
            <a:off x="9336559" y="571541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18:32</a:t>
            </a:r>
          </a:p>
        </p:txBody>
      </p:sp>
    </p:spTree>
    <p:extLst>
      <p:ext uri="{BB962C8B-B14F-4D97-AF65-F5344CB8AC3E}">
        <p14:creationId xmlns:p14="http://schemas.microsoft.com/office/powerpoint/2010/main" val="185074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5684520" y="149949"/>
            <a:ext cx="6096000" cy="6558101"/>
          </a:xfrm>
          <a:prstGeom prst="rect">
            <a:avLst/>
          </a:prstGeom>
          <a:noFill/>
        </p:spPr>
        <p:txBody>
          <a:bodyPr wrap="square" rtlCol="0">
            <a:noAutofit/>
          </a:bodyPr>
          <a:lstStyle/>
          <a:p>
            <a:r>
              <a:rPr lang="en-IN" sz="7200" dirty="0"/>
              <a:t> </a:t>
            </a:r>
            <a:r>
              <a:rPr lang="bo-CN" sz="7200" dirty="0">
                <a:solidFill>
                  <a:srgbClr val="777A7B"/>
                </a:solidFill>
                <a:latin typeface="Arial" panose="020B0604020202020204" pitchFamily="34" charset="0"/>
              </a:rPr>
              <a:t>33</a:t>
            </a:r>
            <a:r>
              <a:rPr lang="bo-CN" sz="7200" dirty="0">
                <a:solidFill>
                  <a:srgbClr val="121212"/>
                </a:solidFill>
                <a:latin typeface="Arial" panose="020B0604020202020204" pitchFamily="34" charset="0"/>
              </a:rPr>
              <a:t>ངས་ཁྱོད་ལ་སྙིང་རྗེ་བྱས་པ་ལྟར། ཁྱོད་ཀྱིས་ཀྱང་རང་དང་མཉམ་པའི་བྲན་གཡོག་ལ་སྙིང་རྗེ་བྱེད་དགོས་པ་མ་ཡིན་ནམ་ཞེས་སྨྲས།</a:t>
            </a:r>
            <a:endParaRPr lang="en-IN" sz="72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33Shouldn’t you have had mercy on your fellow servant, just as I had on you?’ </a:t>
            </a:r>
            <a:endParaRPr lang="en-IN" dirty="0"/>
          </a:p>
        </p:txBody>
      </p:sp>
      <p:pic>
        <p:nvPicPr>
          <p:cNvPr id="6" name="Audio 5">
            <a:hlinkClick r:id="" action="ppaction://media"/>
            <a:extLst>
              <a:ext uri="{FF2B5EF4-FFF2-40B4-BE49-F238E27FC236}">
                <a16:creationId xmlns:a16="http://schemas.microsoft.com/office/drawing/2014/main" id="{2F23860F-6114-8645-7136-F8CF41D5B94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9919"/>
    </mc:Choice>
    <mc:Fallback xmlns="">
      <p:transition spd="slow" advTm="9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6"/>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མད་ཐཱ། 18</a:t>
            </a:r>
          </a:p>
          <a:p>
            <a:r>
              <a:rPr lang="bo-CN" sz="8000" b="1" i="0" dirty="0">
                <a:solidFill>
                  <a:srgbClr val="121212"/>
                </a:solidFill>
                <a:effectLst/>
                <a:latin typeface="Arial" panose="020B0604020202020204" pitchFamily="34" charset="0"/>
              </a:rPr>
              <a:t>གུ་ཡངས་གཏོང་བའི་དཔེ།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i="0" u="none" strike="noStrike" baseline="0" dirty="0">
                <a:latin typeface="TimesNewRomanPS-BoldMT"/>
              </a:rPr>
              <a:t>The Unforgiving Servant - Matthew 18:21-35</a:t>
            </a:r>
            <a:endParaRPr lang="en-IN" sz="6000" dirty="0"/>
          </a:p>
        </p:txBody>
      </p:sp>
      <p:pic>
        <p:nvPicPr>
          <p:cNvPr id="9" name="Audio 8">
            <a:hlinkClick r:id="" action="ppaction://media"/>
            <a:extLst>
              <a:ext uri="{FF2B5EF4-FFF2-40B4-BE49-F238E27FC236}">
                <a16:creationId xmlns:a16="http://schemas.microsoft.com/office/drawing/2014/main" id="{9694277C-A9AE-0FC3-519C-DBB14C0DE78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4240"/>
    </mc:Choice>
    <mc:Fallback xmlns="">
      <p:transition spd="slow" advTm="4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481EFB0-8235-0449-6AB7-83F235127CC5}"/>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019A225-B9AE-DFE1-949C-CC1A3561DF55}"/>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18:33</a:t>
            </a:r>
          </a:p>
        </p:txBody>
      </p:sp>
    </p:spTree>
    <p:extLst>
      <p:ext uri="{BB962C8B-B14F-4D97-AF65-F5344CB8AC3E}">
        <p14:creationId xmlns:p14="http://schemas.microsoft.com/office/powerpoint/2010/main" val="1828872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34</a:t>
            </a:r>
            <a:r>
              <a:rPr lang="bo-CN" sz="7200" dirty="0">
                <a:solidFill>
                  <a:srgbClr val="121212"/>
                </a:solidFill>
                <a:latin typeface="Arial" panose="020B0604020202020204" pitchFamily="34" charset="0"/>
              </a:rPr>
              <a:t>རྒྱལ་པོ་ཁྲོས་ནས་བུ་ལོན་ཐམས་ཅད་འཇལ་མ་ཚར་བའི་བར་མནར་གཅོད་གཏོང་མཁན་རྣམས་ལ་གཏད།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34In anger his master turned him over to the jailers to be tortured, until he should repay all that he owed.</a:t>
            </a:r>
            <a:endParaRPr lang="en-IN" dirty="0"/>
          </a:p>
        </p:txBody>
      </p:sp>
      <p:pic>
        <p:nvPicPr>
          <p:cNvPr id="6" name="Audio 5">
            <a:hlinkClick r:id="" action="ppaction://media"/>
            <a:extLst>
              <a:ext uri="{FF2B5EF4-FFF2-40B4-BE49-F238E27FC236}">
                <a16:creationId xmlns:a16="http://schemas.microsoft.com/office/drawing/2014/main" id="{5062A385-AF6D-0A5F-9FD8-C6D5D7CC8A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6704"/>
    </mc:Choice>
    <mc:Fallback xmlns="">
      <p:transition spd="slow" advTm="6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6DAE03C-B7E6-2673-1AB1-6C1E02E1359B}"/>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97F4F21-4224-4EF0-BB45-AC4104B395AF}"/>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18:34</a:t>
            </a:r>
          </a:p>
        </p:txBody>
      </p:sp>
    </p:spTree>
    <p:extLst>
      <p:ext uri="{BB962C8B-B14F-4D97-AF65-F5344CB8AC3E}">
        <p14:creationId xmlns:p14="http://schemas.microsoft.com/office/powerpoint/2010/main" val="1292473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35</a:t>
            </a:r>
            <a:r>
              <a:rPr lang="bo-CN" sz="6000" dirty="0">
                <a:solidFill>
                  <a:srgbClr val="121212"/>
                </a:solidFill>
                <a:latin typeface="Arial" panose="020B0604020202020204" pitchFamily="34" charset="0"/>
              </a:rPr>
              <a:t>གལ་ཏེ་ཁྱོད་ཚོ་མི་རེ་རེས་སེམས་གཏིང་ནས་རང་གི་སྤུན་ཟླར་གུ་ཡངས་མ་བཏང་ན། ཞིང་ཁམས་སུ་བཞུགས་པའི་ངའི་ཡབ་ཀྱིས་ཀྱང་ཁྱོད་ཚོར་དེ་ལྟར་མཛད་ངེས་ཡིན་”ཞེས་གསུངས་སོ།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a:solidFill>
                  <a:srgbClr val="777A7B"/>
                </a:solidFill>
                <a:latin typeface="Arial" panose="020B0604020202020204" pitchFamily="34" charset="0"/>
              </a:rPr>
              <a:t>35That is how My heavenly Father will treat each of you unless you forgive your brother from your heart.”</a:t>
            </a:r>
            <a:endParaRPr lang="en-IN" dirty="0"/>
          </a:p>
        </p:txBody>
      </p:sp>
      <p:pic>
        <p:nvPicPr>
          <p:cNvPr id="6" name="Audio 5">
            <a:hlinkClick r:id="" action="ppaction://media"/>
            <a:extLst>
              <a:ext uri="{FF2B5EF4-FFF2-40B4-BE49-F238E27FC236}">
                <a16:creationId xmlns:a16="http://schemas.microsoft.com/office/drawing/2014/main" id="{3712E6F9-7114-1572-0214-DE1B8717A76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4039"/>
    </mc:Choice>
    <mc:Fallback xmlns="">
      <p:transition spd="slow" advTm="14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013B58A-3448-A206-49A5-817E63376746}"/>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D019BFF-B264-1C0A-3422-FFCD8556116E}"/>
              </a:ext>
            </a:extLst>
          </p:cNvPr>
          <p:cNvSpPr txBox="1"/>
          <p:nvPr/>
        </p:nvSpPr>
        <p:spPr>
          <a:xfrm>
            <a:off x="9338083" y="5612382"/>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18:35</a:t>
            </a:r>
            <a:endPar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02AC3D-5872-A89A-947D-3EEA7B8059B7}"/>
              </a:ext>
            </a:extLst>
          </p:cNvPr>
          <p:cNvPicPr>
            <a:picLocks noChangeAspect="1"/>
          </p:cNvPicPr>
          <p:nvPr/>
        </p:nvPicPr>
        <p:blipFill>
          <a:blip r:embed="rId2"/>
          <a:stretch>
            <a:fillRect/>
          </a:stretch>
        </p:blipFill>
        <p:spPr>
          <a:xfrm>
            <a:off x="5273040" y="0"/>
            <a:ext cx="5486400" cy="6858000"/>
          </a:xfrm>
          <a:prstGeom prst="rect">
            <a:avLst/>
          </a:prstGeom>
        </p:spPr>
      </p:pic>
      <p:sp>
        <p:nvSpPr>
          <p:cNvPr id="2" name="TextBox 1">
            <a:extLst>
              <a:ext uri="{FF2B5EF4-FFF2-40B4-BE49-F238E27FC236}">
                <a16:creationId xmlns:a16="http://schemas.microsoft.com/office/drawing/2014/main" id="{EFD8106B-834A-BBB0-4B97-D7C2D6BB8541}"/>
              </a:ext>
            </a:extLst>
          </p:cNvPr>
          <p:cNvSpPr txBox="1"/>
          <p:nvPr/>
        </p:nvSpPr>
        <p:spPr>
          <a:xfrm>
            <a:off x="390660" y="1145051"/>
            <a:ext cx="3666185" cy="4367107"/>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མད་ཐཱ། 18</a:t>
            </a:r>
          </a:p>
          <a:p>
            <a:r>
              <a:rPr lang="bo-CN" sz="8000" b="1" i="0" dirty="0">
                <a:solidFill>
                  <a:schemeClr val="bg1"/>
                </a:solidFill>
                <a:effectLst/>
                <a:latin typeface="Arial" panose="020B0604020202020204" pitchFamily="34" charset="0"/>
              </a:rPr>
              <a:t>གུ་ཡངས་གཏོང་བའི་དཔེ།</a:t>
            </a:r>
            <a:endParaRPr lang="en-IN" sz="8000" dirty="0">
              <a:solidFill>
                <a:schemeClr val="bg1"/>
              </a:solidFill>
            </a:endParaRPr>
          </a:p>
        </p:txBody>
      </p:sp>
      <p:sp>
        <p:nvSpPr>
          <p:cNvPr id="4" name="TextBox 2">
            <a:extLst>
              <a:ext uri="{FF2B5EF4-FFF2-40B4-BE49-F238E27FC236}">
                <a16:creationId xmlns:a16="http://schemas.microsoft.com/office/drawing/2014/main" id="{407F020A-E80F-F4EE-F9A7-BFE7DE93B17A}"/>
              </a:ext>
            </a:extLst>
          </p:cNvPr>
          <p:cNvSpPr txBox="1"/>
          <p:nvPr/>
        </p:nvSpPr>
        <p:spPr>
          <a:xfrm>
            <a:off x="227330" y="581120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54836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21</a:t>
            </a:r>
            <a:r>
              <a:rPr lang="bo-CN" sz="6600" dirty="0">
                <a:solidFill>
                  <a:srgbClr val="121212"/>
                </a:solidFill>
                <a:latin typeface="Arial" panose="020B0604020202020204" pitchFamily="34" charset="0"/>
              </a:rPr>
              <a:t>དེ་ནས་པེ་ཏྲོ་ཡོང་ནས་ཁོང་ལ་“གཙོ་བོ་ལགས། ངའི་སྤུན་ཟླ་ཡིས་ང་ལ་སྡིག་ཉེས་བྱས་ན་ངས་ལན་ཇི་ཙམ་གྱི་བར་དུ་གུ་ཡངས་གཏོང་དགོས། ལན་བདུན་གྱིས་ཆོག་གམ་”ཞེས་དྲིས་པ་ལ།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21Then Peter came to Jesus and asked, “Lord, how many times shall I forgive my brother who sins against me? Up to seven times?”</a:t>
            </a:r>
            <a:endParaRPr lang="en-IN" dirty="0"/>
          </a:p>
        </p:txBody>
      </p:sp>
      <p:pic>
        <p:nvPicPr>
          <p:cNvPr id="6" name="Audio 5">
            <a:hlinkClick r:id="" action="ppaction://media"/>
            <a:extLst>
              <a:ext uri="{FF2B5EF4-FFF2-40B4-BE49-F238E27FC236}">
                <a16:creationId xmlns:a16="http://schemas.microsoft.com/office/drawing/2014/main" id="{C3B9A714-F6A8-B1BA-F871-604A2FCA443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4914"/>
    </mc:Choice>
    <mc:Fallback xmlns="">
      <p:transition spd="slow" advTm="14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38C4500-9F13-4727-7D7D-E54F9A01733B}"/>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BD42CC6-57D4-0F7D-5C73-DA05D092B701}"/>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18:21</a:t>
            </a: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22</a:t>
            </a:r>
            <a:r>
              <a:rPr lang="bo-CN" sz="8000" dirty="0">
                <a:solidFill>
                  <a:srgbClr val="121212"/>
                </a:solidFill>
                <a:latin typeface="Arial" panose="020B0604020202020204" pitchFamily="34" charset="0"/>
              </a:rPr>
              <a:t>ཡེ་ཤུས་ཁོ་ལ་“ལན་བདུན་མི་ཟེར་གྱི། བདུན་ཅུ་ཐེངས་བདུན་ཟེར།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22Jesus answered, “I tell you, not just seven times, but seventy-seven times!</a:t>
            </a:r>
            <a:endParaRPr lang="en-IN" dirty="0"/>
          </a:p>
        </p:txBody>
      </p:sp>
      <p:pic>
        <p:nvPicPr>
          <p:cNvPr id="6" name="Audio 5">
            <a:hlinkClick r:id="" action="ppaction://media"/>
            <a:extLst>
              <a:ext uri="{FF2B5EF4-FFF2-40B4-BE49-F238E27FC236}">
                <a16:creationId xmlns:a16="http://schemas.microsoft.com/office/drawing/2014/main" id="{C230DEEA-D8C3-EA23-1273-57F5A25BB3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6297"/>
    </mc:Choice>
    <mc:Fallback xmlns="">
      <p:transition spd="slow" advTm="6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F9B4E54-7F05-A2DC-7012-7F3EE183A334}"/>
              </a:ext>
            </a:extLst>
          </p:cNvPr>
          <p:cNvPicPr>
            <a:picLocks noChangeAspect="1"/>
          </p:cNvPicPr>
          <p:nvPr/>
        </p:nvPicPr>
        <p:blipFill rotWithShape="1">
          <a:blip r:embed="rId2"/>
          <a:srcRect l="288" r="2360"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6B25B86-2F05-A45F-6D95-3491C23DA966}"/>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18:22</a:t>
            </a: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b="0" i="0" dirty="0">
                <a:solidFill>
                  <a:srgbClr val="777A7B"/>
                </a:solidFill>
                <a:effectLst/>
                <a:latin typeface="Arial" panose="020B0604020202020204" pitchFamily="34" charset="0"/>
              </a:rPr>
              <a:t>23</a:t>
            </a:r>
            <a:r>
              <a:rPr lang="bo-CN" sz="6600" b="0" i="0" dirty="0">
                <a:solidFill>
                  <a:srgbClr val="121212"/>
                </a:solidFill>
                <a:effectLst/>
                <a:latin typeface="Arial" panose="020B0604020202020204" pitchFamily="34" charset="0"/>
              </a:rPr>
              <a:t>དེའི་ཕྱིར་དཀོན་མཆོག་གི་རྒྱལ་སྲིད་ནི་རང་གི་བྲན་གཡོག་རྣམས་དང་རྩིས་དག་ཞུ་འདོད་པའི་རྒྱལ་པོ་ཞིག་དང་འདྲ་བ་ཡིན། </a:t>
            </a:r>
            <a:endParaRPr lang="en-IN" sz="6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277091" y="299898"/>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23Because of this, the kingdom of heaven is like a king who wanted to settle accounts with his servants. </a:t>
            </a:r>
            <a:endParaRPr lang="en-IN" dirty="0"/>
          </a:p>
        </p:txBody>
      </p:sp>
      <p:pic>
        <p:nvPicPr>
          <p:cNvPr id="10" name="Audio 9">
            <a:hlinkClick r:id="" action="ppaction://media"/>
            <a:extLst>
              <a:ext uri="{FF2B5EF4-FFF2-40B4-BE49-F238E27FC236}">
                <a16:creationId xmlns:a16="http://schemas.microsoft.com/office/drawing/2014/main" id="{2BE675F5-6C70-61C5-B65C-B82DE304D8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8836"/>
    </mc:Choice>
    <mc:Fallback xmlns="">
      <p:transition spd="slow" advTm="8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2901</TotalTime>
  <Words>1088</Words>
  <Application>Microsoft Office PowerPoint</Application>
  <PresentationFormat>Widescreen</PresentationFormat>
  <Paragraphs>64</Paragraphs>
  <Slides>34</Slides>
  <Notes>1</Notes>
  <HiddenSlides>0</HiddenSlides>
  <MMClips>17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Aptos</vt:lpstr>
      <vt:lpstr>Arial</vt:lpstr>
      <vt:lpstr>ArialMT</vt:lpstr>
      <vt:lpstr>Calibri</vt:lpstr>
      <vt:lpstr>Calibri Light</vt:lpstr>
      <vt:lpstr>Microsoft Himalaya</vt:lpstr>
      <vt:lpstr>TimesNewRomanPS-BoldMT</vt:lpstr>
      <vt:lpstr>Office Theme</vt:lpstr>
      <vt:lpstr>61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2024-07-26T06:15:09Z</dcterms:modified>
</cp:coreProperties>
</file>