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1" r:id="rId3"/>
    <p:sldId id="260" r:id="rId4"/>
    <p:sldId id="258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A39A27-4DFB-4A17-AA04-0C0A2E008FD1}" v="3" dt="2025-05-08T10:46:52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42" y="10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06A3EBD-9B9B-4FA0-BFE1-41A936252D5F}"/>
    <pc:docChg chg="modSld">
      <pc:chgData name="Alfred Smith" userId="3c60a3631c0db8ad" providerId="LiveId" clId="{606A3EBD-9B9B-4FA0-BFE1-41A936252D5F}" dt="2024-06-12T08:35:49.796" v="14" actId="20577"/>
      <pc:docMkLst>
        <pc:docMk/>
      </pc:docMkLst>
      <pc:sldChg chg="addSp modSp">
        <pc:chgData name="Alfred Smith" userId="3c60a3631c0db8ad" providerId="LiveId" clId="{606A3EBD-9B9B-4FA0-BFE1-41A936252D5F}" dt="2024-06-12T08:33:45.418" v="0"/>
        <pc:sldMkLst>
          <pc:docMk/>
          <pc:sldMk cId="3788111665" sldId="258"/>
        </pc:sldMkLst>
      </pc:sldChg>
      <pc:sldChg chg="addSp modSp">
        <pc:chgData name="Alfred Smith" userId="3c60a3631c0db8ad" providerId="LiveId" clId="{606A3EBD-9B9B-4FA0-BFE1-41A936252D5F}" dt="2024-06-12T08:33:48.147" v="1"/>
        <pc:sldMkLst>
          <pc:docMk/>
          <pc:sldMk cId="939110669" sldId="271"/>
        </pc:sldMkLst>
      </pc:sldChg>
      <pc:sldChg chg="addSp modSp mod">
        <pc:chgData name="Alfred Smith" userId="3c60a3631c0db8ad" providerId="LiveId" clId="{606A3EBD-9B9B-4FA0-BFE1-41A936252D5F}" dt="2024-06-12T08:35:05.514" v="3"/>
        <pc:sldMkLst>
          <pc:docMk/>
          <pc:sldMk cId="4024569785" sldId="272"/>
        </pc:sldMkLst>
      </pc:sldChg>
      <pc:sldChg chg="addSp modSp mod">
        <pc:chgData name="Alfred Smith" userId="3c60a3631c0db8ad" providerId="LiveId" clId="{606A3EBD-9B9B-4FA0-BFE1-41A936252D5F}" dt="2024-06-12T08:35:12.185" v="6" actId="20577"/>
        <pc:sldMkLst>
          <pc:docMk/>
          <pc:sldMk cId="487179600" sldId="273"/>
        </pc:sldMkLst>
      </pc:sldChg>
      <pc:sldChg chg="addSp modSp mod">
        <pc:chgData name="Alfred Smith" userId="3c60a3631c0db8ad" providerId="LiveId" clId="{606A3EBD-9B9B-4FA0-BFE1-41A936252D5F}" dt="2024-06-12T08:35:34.269" v="11" actId="20577"/>
        <pc:sldMkLst>
          <pc:docMk/>
          <pc:sldMk cId="2168401200" sldId="274"/>
        </pc:sldMkLst>
      </pc:sldChg>
      <pc:sldChg chg="addSp modSp mod">
        <pc:chgData name="Alfred Smith" userId="3c60a3631c0db8ad" providerId="LiveId" clId="{606A3EBD-9B9B-4FA0-BFE1-41A936252D5F}" dt="2024-06-12T08:35:49.796" v="14" actId="20577"/>
        <pc:sldMkLst>
          <pc:docMk/>
          <pc:sldMk cId="2390376940" sldId="276"/>
        </pc:sldMkLst>
      </pc:sldChg>
    </pc:docChg>
  </pc:docChgLst>
  <pc:docChgLst>
    <pc:chgData name="Leonie Smith" userId="fed1330f33f5650e" providerId="LiveId" clId="{8FEE28C6-5812-46A9-87DA-844E130A3A58}"/>
    <pc:docChg chg="modSld">
      <pc:chgData name="Leonie Smith" userId="fed1330f33f5650e" providerId="LiveId" clId="{8FEE28C6-5812-46A9-87DA-844E130A3A58}" dt="2024-03-20T04:06:40.964" v="45" actId="20577"/>
      <pc:docMkLst>
        <pc:docMk/>
      </pc:docMkLst>
      <pc:sldChg chg="addSp delSp modSp mod modTransition modAnim modNotesTx">
        <pc:chgData name="Leonie Smith" userId="fed1330f33f5650e" providerId="LiveId" clId="{8FEE28C6-5812-46A9-87DA-844E130A3A58}" dt="2024-03-20T04:06:40.964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FEE28C6-5812-46A9-87DA-844E130A3A58}" dt="2024-03-13T06:46:35.711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8FEE28C6-5812-46A9-87DA-844E130A3A58}" dt="2024-03-13T06:47:25.843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FEE28C6-5812-46A9-87DA-844E130A3A58}" dt="2024-03-13T06:48:03.328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8FEE28C6-5812-46A9-87DA-844E130A3A58}" dt="2024-03-13T06:49:03.640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8FEE28C6-5812-46A9-87DA-844E130A3A58}" dt="2024-03-13T06:49:19.553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8FEE28C6-5812-46A9-87DA-844E130A3A58}" dt="2024-03-13T06:49:57.482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FEE28C6-5812-46A9-87DA-844E130A3A58}" dt="2024-03-13T06:50:42.845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8FEE28C6-5812-46A9-87DA-844E130A3A58}" dt="2024-03-13T06:51:12.324" v="35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2160F4C7-DA3F-493C-94E0-5D27ADD31DD4}"/>
    <pc:docChg chg="custSel modSld">
      <pc:chgData name="Alfred Smith" userId="3c60a3631c0db8ad" providerId="LiveId" clId="{2160F4C7-DA3F-493C-94E0-5D27ADD31DD4}" dt="2024-07-26T06:21:06.239" v="26"/>
      <pc:docMkLst>
        <pc:docMk/>
      </pc:docMkLst>
      <pc:sldChg chg="modSp mod">
        <pc:chgData name="Alfred Smith" userId="3c60a3631c0db8ad" providerId="LiveId" clId="{2160F4C7-DA3F-493C-94E0-5D27ADD31DD4}" dt="2024-07-26T06:17:38.636" v="3" actId="27636"/>
        <pc:sldMkLst>
          <pc:docMk/>
          <pc:sldMk cId="1499918570" sldId="257"/>
        </pc:sldMkLst>
      </pc:sldChg>
      <pc:sldChg chg="addSp modSp mod">
        <pc:chgData name="Alfred Smith" userId="3c60a3631c0db8ad" providerId="LiveId" clId="{2160F4C7-DA3F-493C-94E0-5D27ADD31DD4}" dt="2024-07-26T06:18:42.931" v="5" actId="1076"/>
        <pc:sldMkLst>
          <pc:docMk/>
          <pc:sldMk cId="3788111665" sldId="258"/>
        </pc:sldMkLst>
      </pc:sldChg>
      <pc:sldChg chg="modSp mod">
        <pc:chgData name="Alfred Smith" userId="3c60a3631c0db8ad" providerId="LiveId" clId="{2160F4C7-DA3F-493C-94E0-5D27ADD31DD4}" dt="2024-07-26T06:19:13.628" v="7"/>
        <pc:sldMkLst>
          <pc:docMk/>
          <pc:sldMk cId="4037329247" sldId="261"/>
        </pc:sldMkLst>
      </pc:sldChg>
      <pc:sldChg chg="modSp mod">
        <pc:chgData name="Alfred Smith" userId="3c60a3631c0db8ad" providerId="LiveId" clId="{2160F4C7-DA3F-493C-94E0-5D27ADD31DD4}" dt="2024-07-26T06:19:29.391" v="9"/>
        <pc:sldMkLst>
          <pc:docMk/>
          <pc:sldMk cId="1909638311" sldId="262"/>
        </pc:sldMkLst>
      </pc:sldChg>
      <pc:sldChg chg="modSp mod">
        <pc:chgData name="Alfred Smith" userId="3c60a3631c0db8ad" providerId="LiveId" clId="{2160F4C7-DA3F-493C-94E0-5D27ADD31DD4}" dt="2024-07-26T06:20:32.316" v="21" actId="5793"/>
        <pc:sldMkLst>
          <pc:docMk/>
          <pc:sldMk cId="641208035" sldId="263"/>
        </pc:sldMkLst>
      </pc:sldChg>
      <pc:sldChg chg="modSp mod">
        <pc:chgData name="Alfred Smith" userId="3c60a3631c0db8ad" providerId="LiveId" clId="{2160F4C7-DA3F-493C-94E0-5D27ADD31DD4}" dt="2024-07-26T06:19:56.059" v="12"/>
        <pc:sldMkLst>
          <pc:docMk/>
          <pc:sldMk cId="4044745628" sldId="264"/>
        </pc:sldMkLst>
      </pc:sldChg>
      <pc:sldChg chg="modSp mod">
        <pc:chgData name="Alfred Smith" userId="3c60a3631c0db8ad" providerId="LiveId" clId="{2160F4C7-DA3F-493C-94E0-5D27ADD31DD4}" dt="2024-07-26T06:20:27.252" v="18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2160F4C7-DA3F-493C-94E0-5D27ADD31DD4}" dt="2024-07-26T06:20:52.339" v="24"/>
        <pc:sldMkLst>
          <pc:docMk/>
          <pc:sldMk cId="3575870363" sldId="266"/>
        </pc:sldMkLst>
      </pc:sldChg>
      <pc:sldChg chg="modSp mod">
        <pc:chgData name="Alfred Smith" userId="3c60a3631c0db8ad" providerId="LiveId" clId="{2160F4C7-DA3F-493C-94E0-5D27ADD31DD4}" dt="2024-07-26T06:21:06.239" v="26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50A39A27-4DFB-4A17-AA04-0C0A2E008FD1}"/>
    <pc:docChg chg="custSel modSld sldOrd">
      <pc:chgData name="Alfred Smith" userId="3c60a3631c0db8ad" providerId="LiveId" clId="{50A39A27-4DFB-4A17-AA04-0C0A2E008FD1}" dt="2025-05-08T10:47:32.533" v="7"/>
      <pc:docMkLst>
        <pc:docMk/>
      </pc:docMkLst>
      <pc:sldChg chg="addSp delSp modSp mod">
        <pc:chgData name="Alfred Smith" userId="3c60a3631c0db8ad" providerId="LiveId" clId="{50A39A27-4DFB-4A17-AA04-0C0A2E008FD1}" dt="2025-05-08T10:46:52.563" v="3"/>
        <pc:sldMkLst>
          <pc:docMk/>
          <pc:sldMk cId="1499918570" sldId="257"/>
        </pc:sldMkLst>
        <pc:spChg chg="del">
          <ac:chgData name="Alfred Smith" userId="3c60a3631c0db8ad" providerId="LiveId" clId="{50A39A27-4DFB-4A17-AA04-0C0A2E008FD1}" dt="2025-05-08T10:46:31.234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50A39A27-4DFB-4A17-AA04-0C0A2E008FD1}" dt="2025-05-08T10:46:33.683" v="1" actId="478"/>
          <ac:spMkLst>
            <pc:docMk/>
            <pc:sldMk cId="1499918570" sldId="257"/>
            <ac:spMk id="5" creationId="{FEA43042-A5AE-EB89-7EBD-3CA9A042EAB6}"/>
          </ac:spMkLst>
        </pc:spChg>
        <pc:spChg chg="add mod">
          <ac:chgData name="Alfred Smith" userId="3c60a3631c0db8ad" providerId="LiveId" clId="{50A39A27-4DFB-4A17-AA04-0C0A2E008FD1}" dt="2025-05-08T10:46:34.987" v="2"/>
          <ac:spMkLst>
            <pc:docMk/>
            <pc:sldMk cId="1499918570" sldId="257"/>
            <ac:spMk id="6" creationId="{EB220747-2B84-4647-2429-6934FE97DA0A}"/>
          </ac:spMkLst>
        </pc:spChg>
        <pc:spChg chg="add mod">
          <ac:chgData name="Alfred Smith" userId="3c60a3631c0db8ad" providerId="LiveId" clId="{50A39A27-4DFB-4A17-AA04-0C0A2E008FD1}" dt="2025-05-08T10:46:34.987" v="2"/>
          <ac:spMkLst>
            <pc:docMk/>
            <pc:sldMk cId="1499918570" sldId="257"/>
            <ac:spMk id="7" creationId="{5A93F17E-EA82-72EB-7830-651C8DEAA361}"/>
          </ac:spMkLst>
        </pc:spChg>
        <pc:spChg chg="add mod">
          <ac:chgData name="Alfred Smith" userId="3c60a3631c0db8ad" providerId="LiveId" clId="{50A39A27-4DFB-4A17-AA04-0C0A2E008FD1}" dt="2025-05-08T10:46:52.563" v="3"/>
          <ac:spMkLst>
            <pc:docMk/>
            <pc:sldMk cId="1499918570" sldId="257"/>
            <ac:spMk id="9" creationId="{7012E6E6-CC0F-6A57-5368-C4EB7EA288D8}"/>
          </ac:spMkLst>
        </pc:spChg>
      </pc:sldChg>
      <pc:sldChg chg="ord">
        <pc:chgData name="Alfred Smith" userId="3c60a3631c0db8ad" providerId="LiveId" clId="{50A39A27-4DFB-4A17-AA04-0C0A2E008FD1}" dt="2025-05-08T10:47:31.109" v="5"/>
        <pc:sldMkLst>
          <pc:docMk/>
          <pc:sldMk cId="3788111665" sldId="258"/>
        </pc:sldMkLst>
      </pc:sldChg>
      <pc:sldChg chg="ord">
        <pc:chgData name="Alfred Smith" userId="3c60a3631c0db8ad" providerId="LiveId" clId="{50A39A27-4DFB-4A17-AA04-0C0A2E008FD1}" dt="2025-05-08T10:47:32.533" v="7"/>
        <pc:sldMkLst>
          <pc:docMk/>
          <pc:sldMk cId="939110669" sldId="271"/>
        </pc:sldMkLst>
      </pc:sldChg>
    </pc:docChg>
  </pc:docChgLst>
  <pc:docChgLst>
    <pc:chgData name="Leonie Smith" userId="fed1330f33f5650e" providerId="LiveId" clId="{B7609B84-7023-40A9-A6A3-BF5E8713016E}"/>
    <pc:docChg chg="custSel modSld">
      <pc:chgData name="Leonie Smith" userId="fed1330f33f5650e" providerId="LiveId" clId="{B7609B84-7023-40A9-A6A3-BF5E8713016E}" dt="2023-06-19T06:15:46.733" v="14" actId="5793"/>
      <pc:docMkLst>
        <pc:docMk/>
      </pc:docMkLst>
      <pc:sldChg chg="addSp delSp modSp mod modTransition modAnim modNotesTx">
        <pc:chgData name="Leonie Smith" userId="fed1330f33f5650e" providerId="LiveId" clId="{B7609B84-7023-40A9-A6A3-BF5E8713016E}" dt="2023-06-19T06:15:46.733" v="14" actId="5793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62-1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5B8A3B-A37D-50CF-C672-90CB50210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12E6E6-CC0F-6A57-5368-C4EB7EA28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EE38-ACD1-EB0D-A9FF-EFB7E6A1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42D5C-2910-6DD8-FC0D-9D074E24148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ཁོ་ནི་གཏིང་རིང་པོ་བརྐོས་ནས་བྲག་ལ་རྨང་གཞི་བརྟན་པོ་བཟོས་པའི་ཁང་པ་བཟོ་མཁན་ལྟར་ཡིན། ཁང་པ་དེ་ལེགས་པོར་བརྩིགས་པས་ཆུ་ལོག་བྱུང་སྐབས་དྲག་ཏུ་རྒྱུག་པའི་ཆུ་ཡིས་ཁང་པ་དེར་ཕོག་ནས་གཡོས་མ་ཐུབ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When the flood came, the torrent crashed against that house but could not shake it, because it was well built.</a:t>
            </a:r>
            <a:endParaRPr lang="en-IN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4B897D0-3746-B5A9-D8CB-B07504CCF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0"/>
    </mc:Choice>
    <mc:Fallback xmlns="">
      <p:transition spd="slow" advTm="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C0F1-25CC-2C7B-E16D-8732C73C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འོན་ཀྱང་ངས་སྨྲ་བའི་ཚིག་ཐོས་ནས་ཉམས་ལེན་མི་བྱེད་མཁན་ནི་རྨང་གཞི་མེད་པའི་ཁང་པ་བཟོ་མཁན་ལྟར་ཡིན། ཆུ་ལོག་བྱུང་སྐབས་དྲག་ཏུ་རྒྱུག་པའི་ཆུ་ཡིས་ཁང་པ་དེར་ཕོག་ནས་འཕྲལ་དུ་རྡིབ་སྟེ། ཁང་པ་དེ་ཡོངས་སུ་འཇིག་”ཅེས་གསུངས་སོ།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49But the one who hears My words and does not act on them is like a man…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B78A89-FB79-6ABE-6715-1CA71F605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6"/>
    </mc:Choice>
    <mc:Fallback xmlns="">
      <p:transition spd="slow" advTm="1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802F-6556-0305-8DEA-A6F24E5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EB8C9-1487-6DC0-E806-277E140FA8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འོན་ཀྱང་ངས་སྨྲ་བའི་ཚིག་ཐོས་ནས་ཉམས་ལེན་མི་བྱེད་མཁན་ནི་རྨང་གཞི་མེད་པའི་ཁང་པ་བཟོ་མཁན་ལྟར་ཡིན། ཆུ་ལོག་བྱུང་སྐབས་དྲག་ཏུ་རྒྱུག་པའི་ཆུ་ཡིས་ཁང་པ་དེར་ཕོག་ནས་འཕྲལ་དུ་རྡིབ་སྟེ། ཁང་པ་དེ་ཡོངས་སུ་འཇིག་”ཅེས་གསུངས་སོ།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who built his house on ground without a foundation.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536EED-495B-DA0E-CFEB-0C8CCAD31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2"/>
    </mc:Choice>
    <mc:Fallback xmlns="">
      <p:transition spd="slow" advTm="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5FCF-55E1-C3D1-41BA-C60CFC6C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49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འོན་ཀྱང་ངས་སྨྲ་བའི་ཚིག་ཐོས་ནས་ཉམས་ལེན་མི་བྱེད་མཁན་ནི་རྨང་གཞི་མེད་པའི་ཁང་པ་བཟོ་མཁན་ལྟར་ཡིན། ཆུ་ལོག་བྱུང་སྐབས་དྲག་ཏུ་རྒྱུག་པའི་ཆུ་ཡིས་ཁང་པ་དེར་ཕོག་ནས་འཕྲལ་དུ་རྡིབ་སྟེ། ཁང་པ་དེ་ཡོངས་སུ་འཇིག་”ཅེས་གསུངས་སོ། 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The torrent crashed against that house, and immediately it fell—and great was its destruction!”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9125E3-F804-9059-17D8-2DC7CEA7F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67249-E927-7682-E502-79AE201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0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7D45B-C1D8-67E4-A798-2AC522FE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5D45AC-125F-B63D-AEDD-7E41B531E88D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1. The Wise and Foolish Builders - Luke 6:46-49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1903E3-7AAD-50AC-783A-02E0F639B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"/>
    </mc:Choice>
    <mc:Fallback xmlns="">
      <p:transition spd="slow" advTm="3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13C77-DA55-267B-1414-1DAAF095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B4CC9-3E1D-90E1-9934-15F74650F35D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27355" y="62017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ང་ལ་གཙོ་བོ་ལགས། གཙོ་བོ་ལགས་ཞེས་ཟེར་ནས་ངའི་ཁ་ལ་མི་ཉན་པ་དེ་ཅི་ཡིན།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46Why do you call Me ‘Lord, Lord,’ but not do what I say? 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1E22A72-0745-76B3-0276-44F67BDC2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"/>
    </mc:Choice>
    <mc:Fallback xmlns="">
      <p:transition spd="slow" advTm="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AC020-C75F-FB1A-AD4E-607FF307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C6523-371D-D4C0-D069-4C479B29E20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:46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ངའི་རྩར་ཡོང་ནས་ངས་སྨྲ་བའི་ཚིག་ཐོས་ཏེ་ཉམས་ལེན་བྱེད་མཁན་འདི་ལྟར་ཡིན།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47I will show you what he is like who comes to Me and hears My words and acts on them: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350A16B-3C01-AD9C-EDAF-DA339F37B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6"/>
    </mc:Choice>
    <mc:Fallback xmlns="">
      <p:transition spd="slow" advTm="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FA37-750D-2ED1-B576-23471DE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926FB-EB2B-809A-4D23-78A36BA6C82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ཁོ་ནི་གཏིང་རིང་པོ་བརྐོས་ནས་བྲག་ལ་རྨང་གཞི་བརྟན་པོ་བཟོས་པའི་ཁང་པ་བཟོ་མཁན་ལྟར་ཡིན། ཁང་པ་དེ་ལེགས་པོར་བརྩིགས་པས་ཆུ་ལོག་བྱུང་སྐབས་དྲག་ཏུ་རྒྱུག་པའི་ཆུ་ཡིས་ཁང་པ་དེར་ཕོག་ནས་གཡོས་མ་ཐུབ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48He is like a man building a house, who dug down deep and laid his foundation on the rock…</a:t>
            </a:r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CD319B3-9E41-BCC5-0E01-13181565C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"/>
    </mc:Choice>
    <mc:Fallback xmlns="">
      <p:transition spd="slow" advTm="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756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2025-05-08T10:47:39Z</dcterms:modified>
</cp:coreProperties>
</file>