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71" r:id="rId3"/>
    <p:sldId id="260" r:id="rId4"/>
    <p:sldId id="258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2C93B9-0BD2-42E4-8CE6-C67D2335D606}" v="1" dt="2025-05-30T06:47:29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48" d="100"/>
          <a:sy n="48" d="100"/>
        </p:scale>
        <p:origin x="53" y="76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606A3EBD-9B9B-4FA0-BFE1-41A936252D5F}"/>
    <pc:docChg chg="modSld">
      <pc:chgData name="Alfred Smith" userId="3c60a3631c0db8ad" providerId="LiveId" clId="{606A3EBD-9B9B-4FA0-BFE1-41A936252D5F}" dt="2024-06-12T08:35:49.796" v="14" actId="20577"/>
      <pc:docMkLst>
        <pc:docMk/>
      </pc:docMkLst>
      <pc:sldChg chg="addSp modSp">
        <pc:chgData name="Alfred Smith" userId="3c60a3631c0db8ad" providerId="LiveId" clId="{606A3EBD-9B9B-4FA0-BFE1-41A936252D5F}" dt="2024-06-12T08:33:45.418" v="0"/>
        <pc:sldMkLst>
          <pc:docMk/>
          <pc:sldMk cId="3788111665" sldId="258"/>
        </pc:sldMkLst>
      </pc:sldChg>
      <pc:sldChg chg="addSp modSp">
        <pc:chgData name="Alfred Smith" userId="3c60a3631c0db8ad" providerId="LiveId" clId="{606A3EBD-9B9B-4FA0-BFE1-41A936252D5F}" dt="2024-06-12T08:33:48.147" v="1"/>
        <pc:sldMkLst>
          <pc:docMk/>
          <pc:sldMk cId="939110669" sldId="271"/>
        </pc:sldMkLst>
      </pc:sldChg>
      <pc:sldChg chg="addSp modSp mod">
        <pc:chgData name="Alfred Smith" userId="3c60a3631c0db8ad" providerId="LiveId" clId="{606A3EBD-9B9B-4FA0-BFE1-41A936252D5F}" dt="2024-06-12T08:35:05.514" v="3"/>
        <pc:sldMkLst>
          <pc:docMk/>
          <pc:sldMk cId="4024569785" sldId="272"/>
        </pc:sldMkLst>
      </pc:sldChg>
      <pc:sldChg chg="addSp modSp mod">
        <pc:chgData name="Alfred Smith" userId="3c60a3631c0db8ad" providerId="LiveId" clId="{606A3EBD-9B9B-4FA0-BFE1-41A936252D5F}" dt="2024-06-12T08:35:12.185" v="6" actId="20577"/>
        <pc:sldMkLst>
          <pc:docMk/>
          <pc:sldMk cId="487179600" sldId="273"/>
        </pc:sldMkLst>
      </pc:sldChg>
      <pc:sldChg chg="addSp modSp mod">
        <pc:chgData name="Alfred Smith" userId="3c60a3631c0db8ad" providerId="LiveId" clId="{606A3EBD-9B9B-4FA0-BFE1-41A936252D5F}" dt="2024-06-12T08:35:34.269" v="11" actId="20577"/>
        <pc:sldMkLst>
          <pc:docMk/>
          <pc:sldMk cId="2168401200" sldId="274"/>
        </pc:sldMkLst>
      </pc:sldChg>
      <pc:sldChg chg="addSp modSp mod">
        <pc:chgData name="Alfred Smith" userId="3c60a3631c0db8ad" providerId="LiveId" clId="{606A3EBD-9B9B-4FA0-BFE1-41A936252D5F}" dt="2024-06-12T08:35:49.796" v="14" actId="20577"/>
        <pc:sldMkLst>
          <pc:docMk/>
          <pc:sldMk cId="2390376940" sldId="276"/>
        </pc:sldMkLst>
      </pc:sldChg>
    </pc:docChg>
  </pc:docChgLst>
  <pc:docChgLst>
    <pc:chgData name="Leonie Smith" userId="fed1330f33f5650e" providerId="LiveId" clId="{8FEE28C6-5812-46A9-87DA-844E130A3A58}"/>
    <pc:docChg chg="modSld">
      <pc:chgData name="Leonie Smith" userId="fed1330f33f5650e" providerId="LiveId" clId="{8FEE28C6-5812-46A9-87DA-844E130A3A58}" dt="2024-03-20T04:06:40.964" v="45" actId="20577"/>
      <pc:docMkLst>
        <pc:docMk/>
      </pc:docMkLst>
      <pc:sldChg chg="addSp delSp modSp mod modTransition modAnim modNotesTx">
        <pc:chgData name="Leonie Smith" userId="fed1330f33f5650e" providerId="LiveId" clId="{8FEE28C6-5812-46A9-87DA-844E130A3A58}" dt="2024-03-20T04:06:40.964" v="45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8FEE28C6-5812-46A9-87DA-844E130A3A58}" dt="2024-03-13T06:46:35.711" v="5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8FEE28C6-5812-46A9-87DA-844E130A3A58}" dt="2024-03-13T06:47:25.843" v="11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8FEE28C6-5812-46A9-87DA-844E130A3A58}" dt="2024-03-13T06:48:03.328" v="1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8FEE28C6-5812-46A9-87DA-844E130A3A58}" dt="2024-03-13T06:49:03.640" v="23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8FEE28C6-5812-46A9-87DA-844E130A3A58}" dt="2024-03-13T06:49:19.553" v="2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8FEE28C6-5812-46A9-87DA-844E130A3A58}" dt="2024-03-13T06:49:57.482" v="29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8FEE28C6-5812-46A9-87DA-844E130A3A58}" dt="2024-03-13T06:50:42.845" v="32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8FEE28C6-5812-46A9-87DA-844E130A3A58}" dt="2024-03-13T06:51:12.324" v="35"/>
        <pc:sldMkLst>
          <pc:docMk/>
          <pc:sldMk cId="4017137865" sldId="267"/>
        </pc:sldMkLst>
      </pc:sldChg>
    </pc:docChg>
  </pc:docChgLst>
  <pc:docChgLst>
    <pc:chgData name="Alfred Smith" userId="3c60a3631c0db8ad" providerId="LiveId" clId="{2160F4C7-DA3F-493C-94E0-5D27ADD31DD4}"/>
    <pc:docChg chg="custSel modSld">
      <pc:chgData name="Alfred Smith" userId="3c60a3631c0db8ad" providerId="LiveId" clId="{2160F4C7-DA3F-493C-94E0-5D27ADD31DD4}" dt="2024-07-26T06:21:06.239" v="26"/>
      <pc:docMkLst>
        <pc:docMk/>
      </pc:docMkLst>
      <pc:sldChg chg="modSp mod">
        <pc:chgData name="Alfred Smith" userId="3c60a3631c0db8ad" providerId="LiveId" clId="{2160F4C7-DA3F-493C-94E0-5D27ADD31DD4}" dt="2024-07-26T06:17:38.636" v="3" actId="27636"/>
        <pc:sldMkLst>
          <pc:docMk/>
          <pc:sldMk cId="1499918570" sldId="257"/>
        </pc:sldMkLst>
      </pc:sldChg>
      <pc:sldChg chg="addSp modSp mod">
        <pc:chgData name="Alfred Smith" userId="3c60a3631c0db8ad" providerId="LiveId" clId="{2160F4C7-DA3F-493C-94E0-5D27ADD31DD4}" dt="2024-07-26T06:18:42.931" v="5" actId="1076"/>
        <pc:sldMkLst>
          <pc:docMk/>
          <pc:sldMk cId="3788111665" sldId="258"/>
        </pc:sldMkLst>
      </pc:sldChg>
      <pc:sldChg chg="modSp mod">
        <pc:chgData name="Alfred Smith" userId="3c60a3631c0db8ad" providerId="LiveId" clId="{2160F4C7-DA3F-493C-94E0-5D27ADD31DD4}" dt="2024-07-26T06:19:13.628" v="7"/>
        <pc:sldMkLst>
          <pc:docMk/>
          <pc:sldMk cId="4037329247" sldId="261"/>
        </pc:sldMkLst>
      </pc:sldChg>
      <pc:sldChg chg="modSp mod">
        <pc:chgData name="Alfred Smith" userId="3c60a3631c0db8ad" providerId="LiveId" clId="{2160F4C7-DA3F-493C-94E0-5D27ADD31DD4}" dt="2024-07-26T06:19:29.391" v="9"/>
        <pc:sldMkLst>
          <pc:docMk/>
          <pc:sldMk cId="1909638311" sldId="262"/>
        </pc:sldMkLst>
      </pc:sldChg>
      <pc:sldChg chg="modSp mod">
        <pc:chgData name="Alfred Smith" userId="3c60a3631c0db8ad" providerId="LiveId" clId="{2160F4C7-DA3F-493C-94E0-5D27ADD31DD4}" dt="2024-07-26T06:20:32.316" v="21" actId="5793"/>
        <pc:sldMkLst>
          <pc:docMk/>
          <pc:sldMk cId="641208035" sldId="263"/>
        </pc:sldMkLst>
      </pc:sldChg>
      <pc:sldChg chg="modSp mod">
        <pc:chgData name="Alfred Smith" userId="3c60a3631c0db8ad" providerId="LiveId" clId="{2160F4C7-DA3F-493C-94E0-5D27ADD31DD4}" dt="2024-07-26T06:19:56.059" v="12"/>
        <pc:sldMkLst>
          <pc:docMk/>
          <pc:sldMk cId="4044745628" sldId="264"/>
        </pc:sldMkLst>
      </pc:sldChg>
      <pc:sldChg chg="modSp mod">
        <pc:chgData name="Alfred Smith" userId="3c60a3631c0db8ad" providerId="LiveId" clId="{2160F4C7-DA3F-493C-94E0-5D27ADD31DD4}" dt="2024-07-26T06:20:27.252" v="18" actId="5793"/>
        <pc:sldMkLst>
          <pc:docMk/>
          <pc:sldMk cId="978260341" sldId="265"/>
        </pc:sldMkLst>
      </pc:sldChg>
      <pc:sldChg chg="modSp mod">
        <pc:chgData name="Alfred Smith" userId="3c60a3631c0db8ad" providerId="LiveId" clId="{2160F4C7-DA3F-493C-94E0-5D27ADD31DD4}" dt="2024-07-26T06:20:52.339" v="24"/>
        <pc:sldMkLst>
          <pc:docMk/>
          <pc:sldMk cId="3575870363" sldId="266"/>
        </pc:sldMkLst>
      </pc:sldChg>
      <pc:sldChg chg="modSp mod">
        <pc:chgData name="Alfred Smith" userId="3c60a3631c0db8ad" providerId="LiveId" clId="{2160F4C7-DA3F-493C-94E0-5D27ADD31DD4}" dt="2024-07-26T06:21:06.239" v="26"/>
        <pc:sldMkLst>
          <pc:docMk/>
          <pc:sldMk cId="4017137865" sldId="267"/>
        </pc:sldMkLst>
      </pc:sldChg>
    </pc:docChg>
  </pc:docChgLst>
  <pc:docChgLst>
    <pc:chgData name="Alfred Smith" userId="3c60a3631c0db8ad" providerId="LiveId" clId="{50A39A27-4DFB-4A17-AA04-0C0A2E008FD1}"/>
    <pc:docChg chg="custSel modSld sldOrd">
      <pc:chgData name="Alfred Smith" userId="3c60a3631c0db8ad" providerId="LiveId" clId="{50A39A27-4DFB-4A17-AA04-0C0A2E008FD1}" dt="2025-05-08T10:47:32.533" v="7"/>
      <pc:docMkLst>
        <pc:docMk/>
      </pc:docMkLst>
      <pc:sldChg chg="addSp delSp modSp mod">
        <pc:chgData name="Alfred Smith" userId="3c60a3631c0db8ad" providerId="LiveId" clId="{50A39A27-4DFB-4A17-AA04-0C0A2E008FD1}" dt="2025-05-08T10:46:52.563" v="3"/>
        <pc:sldMkLst>
          <pc:docMk/>
          <pc:sldMk cId="1499918570" sldId="257"/>
        </pc:sldMkLst>
        <pc:spChg chg="add mod">
          <ac:chgData name="Alfred Smith" userId="3c60a3631c0db8ad" providerId="LiveId" clId="{50A39A27-4DFB-4A17-AA04-0C0A2E008FD1}" dt="2025-05-08T10:46:52.563" v="3"/>
          <ac:spMkLst>
            <pc:docMk/>
            <pc:sldMk cId="1499918570" sldId="257"/>
            <ac:spMk id="9" creationId="{7012E6E6-CC0F-6A57-5368-C4EB7EA288D8}"/>
          </ac:spMkLst>
        </pc:spChg>
      </pc:sldChg>
      <pc:sldChg chg="ord">
        <pc:chgData name="Alfred Smith" userId="3c60a3631c0db8ad" providerId="LiveId" clId="{50A39A27-4DFB-4A17-AA04-0C0A2E008FD1}" dt="2025-05-08T10:47:31.109" v="5"/>
        <pc:sldMkLst>
          <pc:docMk/>
          <pc:sldMk cId="3788111665" sldId="258"/>
        </pc:sldMkLst>
      </pc:sldChg>
      <pc:sldChg chg="ord">
        <pc:chgData name="Alfred Smith" userId="3c60a3631c0db8ad" providerId="LiveId" clId="{50A39A27-4DFB-4A17-AA04-0C0A2E008FD1}" dt="2025-05-08T10:47:32.533" v="7"/>
        <pc:sldMkLst>
          <pc:docMk/>
          <pc:sldMk cId="939110669" sldId="271"/>
        </pc:sldMkLst>
      </pc:sldChg>
    </pc:docChg>
  </pc:docChgLst>
  <pc:docChgLst>
    <pc:chgData name="Alfred Smith" userId="3c60a3631c0db8ad" providerId="LiveId" clId="{252C93B9-0BD2-42E4-8CE6-C67D2335D606}"/>
    <pc:docChg chg="undo custSel modSld">
      <pc:chgData name="Alfred Smith" userId="3c60a3631c0db8ad" providerId="LiveId" clId="{252C93B9-0BD2-42E4-8CE6-C67D2335D606}" dt="2025-05-30T06:57:26.994" v="41"/>
      <pc:docMkLst>
        <pc:docMk/>
      </pc:docMkLst>
      <pc:sldChg chg="modSp mod">
        <pc:chgData name="Alfred Smith" userId="3c60a3631c0db8ad" providerId="LiveId" clId="{252C93B9-0BD2-42E4-8CE6-C67D2335D606}" dt="2025-05-30T06:46:33.616" v="1" actId="27636"/>
        <pc:sldMkLst>
          <pc:docMk/>
          <pc:sldMk cId="1499918570" sldId="257"/>
        </pc:sldMkLst>
        <pc:spChg chg="mod">
          <ac:chgData name="Alfred Smith" userId="3c60a3631c0db8ad" providerId="LiveId" clId="{252C93B9-0BD2-42E4-8CE6-C67D2335D606}" dt="2025-05-30T06:46:33.616" v="1" actId="27636"/>
          <ac:spMkLst>
            <pc:docMk/>
            <pc:sldMk cId="1499918570" sldId="257"/>
            <ac:spMk id="9" creationId="{7012E6E6-CC0F-6A57-5368-C4EB7EA288D8}"/>
          </ac:spMkLst>
        </pc:spChg>
      </pc:sldChg>
      <pc:sldChg chg="modSp">
        <pc:chgData name="Alfred Smith" userId="3c60a3631c0db8ad" providerId="LiveId" clId="{252C93B9-0BD2-42E4-8CE6-C67D2335D606}" dt="2025-05-30T06:47:29.654" v="2"/>
        <pc:sldMkLst>
          <pc:docMk/>
          <pc:sldMk cId="3788111665" sldId="258"/>
        </pc:sldMkLst>
        <pc:spChg chg="mod">
          <ac:chgData name="Alfred Smith" userId="3c60a3631c0db8ad" providerId="LiveId" clId="{252C93B9-0BD2-42E4-8CE6-C67D2335D606}" dt="2025-05-30T06:47:29.654" v="2"/>
          <ac:spMkLst>
            <pc:docMk/>
            <pc:sldMk cId="3788111665" sldId="258"/>
            <ac:spMk id="2" creationId="{312B4CC9-3E1D-90E1-9934-15F74650F35D}"/>
          </ac:spMkLst>
        </pc:spChg>
      </pc:sldChg>
      <pc:sldChg chg="modSp">
        <pc:chgData name="Alfred Smith" userId="3c60a3631c0db8ad" providerId="LiveId" clId="{252C93B9-0BD2-42E4-8CE6-C67D2335D606}" dt="2025-05-30T06:47:29.654" v="2"/>
        <pc:sldMkLst>
          <pc:docMk/>
          <pc:sldMk cId="2346136586" sldId="260"/>
        </pc:sldMkLst>
        <pc:spChg chg="mod">
          <ac:chgData name="Alfred Smith" userId="3c60a3631c0db8ad" providerId="LiveId" clId="{252C93B9-0BD2-42E4-8CE6-C67D2335D606}" dt="2025-05-30T06:47:29.654" v="2"/>
          <ac:spMkLst>
            <pc:docMk/>
            <pc:sldMk cId="2346136586" sldId="260"/>
            <ac:spMk id="3" creationId="{A58184BD-88F1-BA02-40C1-D8403D0EEC0D}"/>
          </ac:spMkLst>
        </pc:spChg>
      </pc:sldChg>
      <pc:sldChg chg="modSp mod">
        <pc:chgData name="Alfred Smith" userId="3c60a3631c0db8ad" providerId="LiveId" clId="{252C93B9-0BD2-42E4-8CE6-C67D2335D606}" dt="2025-05-30T06:48:34.966" v="8" actId="404"/>
        <pc:sldMkLst>
          <pc:docMk/>
          <pc:sldMk cId="4037329247" sldId="261"/>
        </pc:sldMkLst>
        <pc:spChg chg="mod">
          <ac:chgData name="Alfred Smith" userId="3c60a3631c0db8ad" providerId="LiveId" clId="{252C93B9-0BD2-42E4-8CE6-C67D2335D606}" dt="2025-05-30T06:48:34.966" v="8" actId="404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252C93B9-0BD2-42E4-8CE6-C67D2335D606}" dt="2025-05-30T06:48:54.159" v="11"/>
        <pc:sldMkLst>
          <pc:docMk/>
          <pc:sldMk cId="1909638311" sldId="262"/>
        </pc:sldMkLst>
        <pc:spChg chg="mod">
          <ac:chgData name="Alfred Smith" userId="3c60a3631c0db8ad" providerId="LiveId" clId="{252C93B9-0BD2-42E4-8CE6-C67D2335D606}" dt="2025-05-30T06:48:54.159" v="11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252C93B9-0BD2-42E4-8CE6-C67D2335D606}" dt="2025-05-30T06:49:39.351" v="16" actId="1076"/>
        <pc:sldMkLst>
          <pc:docMk/>
          <pc:sldMk cId="641208035" sldId="263"/>
        </pc:sldMkLst>
        <pc:spChg chg="mod">
          <ac:chgData name="Alfred Smith" userId="3c60a3631c0db8ad" providerId="LiveId" clId="{252C93B9-0BD2-42E4-8CE6-C67D2335D606}" dt="2025-05-30T06:49:39.351" v="16" actId="1076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252C93B9-0BD2-42E4-8CE6-C67D2335D606}" dt="2025-05-30T06:49:39.351" v="16" actId="1076"/>
          <ac:spMkLst>
            <pc:docMk/>
            <pc:sldMk cId="641208035" sldId="263"/>
            <ac:spMk id="4" creationId="{EE2AC625-9141-A801-F431-DD5F79396320}"/>
          </ac:spMkLst>
        </pc:spChg>
      </pc:sldChg>
      <pc:sldChg chg="modSp mod">
        <pc:chgData name="Alfred Smith" userId="3c60a3631c0db8ad" providerId="LiveId" clId="{252C93B9-0BD2-42E4-8CE6-C67D2335D606}" dt="2025-05-30T06:50:34.131" v="21" actId="1076"/>
        <pc:sldMkLst>
          <pc:docMk/>
          <pc:sldMk cId="4044745628" sldId="264"/>
        </pc:sldMkLst>
        <pc:spChg chg="mod">
          <ac:chgData name="Alfred Smith" userId="3c60a3631c0db8ad" providerId="LiveId" clId="{252C93B9-0BD2-42E4-8CE6-C67D2335D606}" dt="2025-05-30T06:50:34.131" v="21" actId="1076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252C93B9-0BD2-42E4-8CE6-C67D2335D606}" dt="2025-05-30T06:50:34.131" v="21" actId="1076"/>
          <ac:spMkLst>
            <pc:docMk/>
            <pc:sldMk cId="4044745628" sldId="264"/>
            <ac:spMk id="4" creationId="{EE2AC625-9141-A801-F431-DD5F79396320}"/>
          </ac:spMkLst>
        </pc:spChg>
      </pc:sldChg>
      <pc:sldChg chg="modSp mod">
        <pc:chgData name="Alfred Smith" userId="3c60a3631c0db8ad" providerId="LiveId" clId="{252C93B9-0BD2-42E4-8CE6-C67D2335D606}" dt="2025-05-30T06:55:52.888" v="28" actId="5793"/>
        <pc:sldMkLst>
          <pc:docMk/>
          <pc:sldMk cId="978260341" sldId="265"/>
        </pc:sldMkLst>
        <pc:spChg chg="mod">
          <ac:chgData name="Alfred Smith" userId="3c60a3631c0db8ad" providerId="LiveId" clId="{252C93B9-0BD2-42E4-8CE6-C67D2335D606}" dt="2025-05-30T06:55:52.888" v="28" actId="5793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252C93B9-0BD2-42E4-8CE6-C67D2335D606}" dt="2025-05-30T06:55:48.636" v="24" actId="1038"/>
          <ac:spMkLst>
            <pc:docMk/>
            <pc:sldMk cId="978260341" sldId="265"/>
            <ac:spMk id="4" creationId="{EE2AC625-9141-A801-F431-DD5F79396320}"/>
          </ac:spMkLst>
        </pc:spChg>
      </pc:sldChg>
      <pc:sldChg chg="modSp mod">
        <pc:chgData name="Alfred Smith" userId="3c60a3631c0db8ad" providerId="LiveId" clId="{252C93B9-0BD2-42E4-8CE6-C67D2335D606}" dt="2025-05-30T06:56:56.841" v="39" actId="5793"/>
        <pc:sldMkLst>
          <pc:docMk/>
          <pc:sldMk cId="3575870363" sldId="266"/>
        </pc:sldMkLst>
        <pc:spChg chg="mod">
          <ac:chgData name="Alfred Smith" userId="3c60a3631c0db8ad" providerId="LiveId" clId="{252C93B9-0BD2-42E4-8CE6-C67D2335D606}" dt="2025-05-30T06:56:41.238" v="36" actId="5793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252C93B9-0BD2-42E4-8CE6-C67D2335D606}" dt="2025-05-30T06:56:56.841" v="39" actId="5793"/>
          <ac:spMkLst>
            <pc:docMk/>
            <pc:sldMk cId="3575870363" sldId="266"/>
            <ac:spMk id="4" creationId="{EE2AC625-9141-A801-F431-DD5F79396320}"/>
          </ac:spMkLst>
        </pc:spChg>
      </pc:sldChg>
      <pc:sldChg chg="modSp mod">
        <pc:chgData name="Alfred Smith" userId="3c60a3631c0db8ad" providerId="LiveId" clId="{252C93B9-0BD2-42E4-8CE6-C67D2335D606}" dt="2025-05-30T06:57:26.994" v="41"/>
        <pc:sldMkLst>
          <pc:docMk/>
          <pc:sldMk cId="4017137865" sldId="267"/>
        </pc:sldMkLst>
        <pc:spChg chg="mod">
          <ac:chgData name="Alfred Smith" userId="3c60a3631c0db8ad" providerId="LiveId" clId="{252C93B9-0BD2-42E4-8CE6-C67D2335D606}" dt="2025-05-30T06:57:26.994" v="41"/>
          <ac:spMkLst>
            <pc:docMk/>
            <pc:sldMk cId="4017137865" sldId="267"/>
            <ac:spMk id="3" creationId="{A58184BD-88F1-BA02-40C1-D8403D0EEC0D}"/>
          </ac:spMkLst>
        </pc:spChg>
      </pc:sldChg>
      <pc:sldChg chg="modSp">
        <pc:chgData name="Alfred Smith" userId="3c60a3631c0db8ad" providerId="LiveId" clId="{252C93B9-0BD2-42E4-8CE6-C67D2335D606}" dt="2025-05-30T06:47:29.654" v="2"/>
        <pc:sldMkLst>
          <pc:docMk/>
          <pc:sldMk cId="939110669" sldId="271"/>
        </pc:sldMkLst>
        <pc:spChg chg="mod">
          <ac:chgData name="Alfred Smith" userId="3c60a3631c0db8ad" providerId="LiveId" clId="{252C93B9-0BD2-42E4-8CE6-C67D2335D606}" dt="2025-05-30T06:47:29.654" v="2"/>
          <ac:spMkLst>
            <pc:docMk/>
            <pc:sldMk cId="939110669" sldId="271"/>
            <ac:spMk id="2" creationId="{705D45AC-125F-B63D-AEDD-7E41B531E88D}"/>
          </ac:spMkLst>
        </pc:spChg>
      </pc:sldChg>
      <pc:sldChg chg="modSp">
        <pc:chgData name="Alfred Smith" userId="3c60a3631c0db8ad" providerId="LiveId" clId="{252C93B9-0BD2-42E4-8CE6-C67D2335D606}" dt="2025-05-30T06:47:29.654" v="2"/>
        <pc:sldMkLst>
          <pc:docMk/>
          <pc:sldMk cId="4024569785" sldId="272"/>
        </pc:sldMkLst>
        <pc:spChg chg="mod">
          <ac:chgData name="Alfred Smith" userId="3c60a3631c0db8ad" providerId="LiveId" clId="{252C93B9-0BD2-42E4-8CE6-C67D2335D606}" dt="2025-05-30T06:47:29.654" v="2"/>
          <ac:spMkLst>
            <pc:docMk/>
            <pc:sldMk cId="4024569785" sldId="272"/>
            <ac:spMk id="2" creationId="{81EC6523-371D-D4C0-D069-4C479B29E20E}"/>
          </ac:spMkLst>
        </pc:spChg>
      </pc:sldChg>
      <pc:sldChg chg="modSp">
        <pc:chgData name="Alfred Smith" userId="3c60a3631c0db8ad" providerId="LiveId" clId="{252C93B9-0BD2-42E4-8CE6-C67D2335D606}" dt="2025-05-30T06:47:29.654" v="2"/>
        <pc:sldMkLst>
          <pc:docMk/>
          <pc:sldMk cId="487179600" sldId="273"/>
        </pc:sldMkLst>
        <pc:spChg chg="mod">
          <ac:chgData name="Alfred Smith" userId="3c60a3631c0db8ad" providerId="LiveId" clId="{252C93B9-0BD2-42E4-8CE6-C67D2335D606}" dt="2025-05-30T06:47:29.654" v="2"/>
          <ac:spMkLst>
            <pc:docMk/>
            <pc:sldMk cId="487179600" sldId="273"/>
            <ac:spMk id="2" creationId="{B02926FB-EB2B-809A-4D23-78A36BA6C82A}"/>
          </ac:spMkLst>
        </pc:spChg>
      </pc:sldChg>
      <pc:sldChg chg="modSp">
        <pc:chgData name="Alfred Smith" userId="3c60a3631c0db8ad" providerId="LiveId" clId="{252C93B9-0BD2-42E4-8CE6-C67D2335D606}" dt="2025-05-30T06:47:29.654" v="2"/>
        <pc:sldMkLst>
          <pc:docMk/>
          <pc:sldMk cId="2168401200" sldId="274"/>
        </pc:sldMkLst>
        <pc:spChg chg="mod">
          <ac:chgData name="Alfred Smith" userId="3c60a3631c0db8ad" providerId="LiveId" clId="{252C93B9-0BD2-42E4-8CE6-C67D2335D606}" dt="2025-05-30T06:47:29.654" v="2"/>
          <ac:spMkLst>
            <pc:docMk/>
            <pc:sldMk cId="2168401200" sldId="274"/>
            <ac:spMk id="2" creationId="{9A642D5C-2910-6DD8-FC0D-9D074E24148B}"/>
          </ac:spMkLst>
        </pc:spChg>
      </pc:sldChg>
      <pc:sldChg chg="modSp">
        <pc:chgData name="Alfred Smith" userId="3c60a3631c0db8ad" providerId="LiveId" clId="{252C93B9-0BD2-42E4-8CE6-C67D2335D606}" dt="2025-05-30T06:47:29.654" v="2"/>
        <pc:sldMkLst>
          <pc:docMk/>
          <pc:sldMk cId="2390376940" sldId="276"/>
        </pc:sldMkLst>
        <pc:spChg chg="mod">
          <ac:chgData name="Alfred Smith" userId="3c60a3631c0db8ad" providerId="LiveId" clId="{252C93B9-0BD2-42E4-8CE6-C67D2335D606}" dt="2025-05-30T06:47:29.654" v="2"/>
          <ac:spMkLst>
            <pc:docMk/>
            <pc:sldMk cId="2390376940" sldId="276"/>
            <ac:spMk id="2" creationId="{BCAEB8C9-1487-6DC0-E806-277E140FA8D1}"/>
          </ac:spMkLst>
        </pc:spChg>
      </pc:sldChg>
    </pc:docChg>
  </pc:docChgLst>
  <pc:docChgLst>
    <pc:chgData name="Leonie Smith" userId="fed1330f33f5650e" providerId="LiveId" clId="{B7609B84-7023-40A9-A6A3-BF5E8713016E}"/>
    <pc:docChg chg="custSel modSld">
      <pc:chgData name="Leonie Smith" userId="fed1330f33f5650e" providerId="LiveId" clId="{B7609B84-7023-40A9-A6A3-BF5E8713016E}" dt="2023-06-19T06:15:46.733" v="14" actId="5793"/>
      <pc:docMkLst>
        <pc:docMk/>
      </pc:docMkLst>
      <pc:sldChg chg="addSp delSp modSp mod modTransition modAnim modNotesTx">
        <pc:chgData name="Leonie Smith" userId="fed1330f33f5650e" providerId="LiveId" clId="{B7609B84-7023-40A9-A6A3-BF5E8713016E}" dt="2023-06-19T06:15:46.733" v="14" actId="5793"/>
        <pc:sldMkLst>
          <pc:docMk/>
          <pc:sldMk cId="1499918570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P05 Kingdom Parables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30-05-2025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62-1</a:t>
            </a:r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45B8A3B-A37D-50CF-C672-90CB50210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12E6E6-CC0F-6A57-5368-C4EB7EA28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4"/>
    </mc:Choice>
    <mc:Fallback xmlns="">
      <p:transition spd="slow" advTm="3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CEEE38-ACD1-EB0D-A9FF-EFB7E6A15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642D5C-2910-6DD8-FC0D-9D074E24148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:48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དེ་ནས་ཆུ་ལོག་བྱུང་ཚེ་ཁང་པ་འདིའི་རྨང་གཞི་བརྟན་པོ་ཡིན་པས་གཡོ་བར་མི་འགྱུར།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When the flood came, the torrent crashed against that house but could not shake it, because it was well built.</a:t>
            </a:r>
            <a:endParaRPr lang="en-IN" sz="3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4B897D0-3746-B5A9-D8CB-B07504CCF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0"/>
    </mc:Choice>
    <mc:Fallback xmlns="">
      <p:transition spd="slow" advTm="7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1C0F1-25CC-2C7B-E16D-8732C73C8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112042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49འོན་ཀྱང་། སུ་ཞིག་གིས་བདག་གི་བཀའ་ཐོས་ཀྱང་དེ་བཞིན་དུ་མི་བྱེད་པ་ནི</a:t>
            </a:r>
            <a:r>
              <a:rPr lang="en-IN" sz="54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26878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49But the one who hears My words and does not act on them is like a man…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B78A89-FB79-6ABE-6715-1CA71F605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6"/>
    </mc:Choice>
    <mc:Fallback xmlns="">
      <p:transition spd="slow" advTm="15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4802F-6556-0305-8DEA-A6F24E543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7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AEB8C9-1487-6DC0-E806-277E140FA8D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:49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རྨང་གཞི་མ་བཏིངས་པར་ཁང་པ་ས་སྟེང་དུ་བརྩིགས་པའི་མི་དང༌འདྲ།</a:t>
            </a:r>
            <a:r>
              <a:rPr lang="en-IN" sz="54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121212"/>
                </a:solidFill>
                <a:latin typeface="Arial" panose="020B0604020202020204" pitchFamily="34" charset="0"/>
              </a:rPr>
              <a:t>who built his house on ground without a foundation…</a:t>
            </a:r>
            <a:endParaRPr lang="en-IN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8536EED-495B-DA0E-CFEB-0C8CCAD31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2"/>
    </mc:Choice>
    <mc:Fallback xmlns="">
      <p:transition spd="slow" advTm="5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585FCF-55E1-C3D1-41BA-C60CFC6C8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དེ་ནས་ཆུ་ལོག་བྱུང་མ་ཐག་ཁང་པ་བརྡིབས་ཏེ་ཡོངས་སུ་བརླག་པ་ཡིན་ཞེས་གསུངས༌སོ།།</a:t>
            </a:r>
            <a:endParaRPr lang="en-IN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>
                <a:solidFill>
                  <a:srgbClr val="121212"/>
                </a:solidFill>
                <a:latin typeface="Arial" panose="020B0604020202020204" pitchFamily="34" charset="0"/>
              </a:rPr>
              <a:t>The torrent crashed against that house, and immediately it fell—and great was its destruction!”</a:t>
            </a:r>
            <a:endParaRPr lang="en-IN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79125E3-F804-9059-17D8-2DC7CEA7F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4"/>
    </mc:Choice>
    <mc:Fallback xmlns="">
      <p:transition spd="slow" advTm="6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B67249-E927-7682-E502-79AE2014E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210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7D45B-C1D8-67E4-A798-2AC522FE6E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5D45AC-125F-B63D-AEDD-7E41B531E88D}"/>
              </a:ext>
            </a:extLst>
          </p:cNvPr>
          <p:cNvSpPr txBox="1"/>
          <p:nvPr/>
        </p:nvSpPr>
        <p:spPr>
          <a:xfrm>
            <a:off x="7885175" y="2951017"/>
            <a:ext cx="4305301" cy="39069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ཁང་པ་བཟོ་མཁན་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དཔེ་ཁག་གཉིས།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b="1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6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" panose="020B0604020202020204" pitchFamily="34" charset="0"/>
              </a:rPr>
              <a:t>ཁང་པ་བཟོ་མཁན་</a:t>
            </a:r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དཔེ་ཁག་གཉིས།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sz="60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6000" b="0" i="0" u="none" strike="noStrike" baseline="0" dirty="0">
                <a:latin typeface="TimesNewRomanPSMT"/>
              </a:rPr>
              <a:t>1. The Wise and Foolish Builders - Luke 6:46-49 </a:t>
            </a:r>
            <a:endParaRPr lang="en-IN" sz="60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C1903E3-7AAD-50AC-783A-02E0F639B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8"/>
    </mc:Choice>
    <mc:Fallback xmlns="">
      <p:transition spd="slow" advTm="3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D13C77-DA55-267B-1414-1DAAF095D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2B4CC9-3E1D-90E1-9934-15F74650F35D}"/>
              </a:ext>
            </a:extLst>
          </p:cNvPr>
          <p:cNvSpPr txBox="1"/>
          <p:nvPr/>
        </p:nvSpPr>
        <p:spPr>
          <a:xfrm>
            <a:off x="7885175" y="2951017"/>
            <a:ext cx="4305301" cy="39069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6</a:t>
            </a:r>
          </a:p>
          <a:p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ཁང་པ་བཟོ་མཁན་</a:t>
            </a:r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དཔེ་ཁག་གཉིས།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07F020A-E80F-F4EE-F9A7-BFE7DE93B17A}"/>
              </a:ext>
            </a:extLst>
          </p:cNvPr>
          <p:cNvSpPr txBox="1"/>
          <p:nvPr/>
        </p:nvSpPr>
        <p:spPr>
          <a:xfrm>
            <a:off x="427355" y="620172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46ཡང་ཁོང་གིས་འདི་སྐད༌དུ། ཁྱོད་ཅག་ན༌རེ། ཀྱེ། གཙོ་བོ་ལགས་གཙོ་བོ་ལགས་ཞེས་ཞུས༌ཀྱང༌། བདག་གིས་སྨྲས་པ་བཞིན་དུ་མི་བྱེད་པའི་རྒྱུ་མཚན༌ཅི་ཡིན།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46Why do you call Me ‘Lord, Lord,’ but not do what I say? </a:t>
            </a:r>
            <a:endParaRPr lang="en-IN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1E22A72-0745-76B3-0276-44F67BDC2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0"/>
    </mc:Choice>
    <mc:Fallback xmlns="">
      <p:transition spd="slow" advTm="6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FAC020-C75F-FB1A-AD4E-607FF30733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EC6523-371D-D4C0-D069-4C479B29E20E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:46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47སུ་ཞིག་བདག་གི་གམ་དུ་ཡོང་ནས་བདག་གི་བཀའ་ཐོས་ཤིང་དེ་བཞིན་དུ་བྱེད་པའི་མི་དེ་ནི་ག་འདྲ་ཡིན་པ་ངས་ཁྱོད་ཅག་ལ་སྟོན་པར་བྱའ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47I will show you what he is like who comes to Me and hears My words and acts on them: </a:t>
            </a:r>
            <a:endParaRPr lang="en-IN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350A16B-3C01-AD9C-EDAF-DA339F37B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6"/>
    </mc:Choice>
    <mc:Fallback xmlns="">
      <p:transition spd="slow" advTm="6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8FA37-750D-2ED1-B576-23471DEE7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2926FB-EB2B-809A-4D23-78A36BA6C82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6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:47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48མི་དེ་ནི་ཁང་པ་བཟོ་མཁན་ཞིག་གིས་ས་གཏིང་ཟབ་མོར་བསློགས་ཤིང་རྡོ་ཕ་བོང་གི་སྟེང་དུ་རྨང་གཞི་བཏིངས་པ་དང༌འདྲ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48He is like a man building a house, who dug down deep and laid his foundation on the rock…</a:t>
            </a:r>
            <a:endParaRPr lang="en-IN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CD319B3-9E41-BCC5-0E01-13181565C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2"/>
    </mc:Choice>
    <mc:Fallback xmlns="">
      <p:transition spd="slow" advTm="6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2876</TotalTime>
  <Words>643</Words>
  <Application>Microsoft Office PowerPoint</Application>
  <PresentationFormat>Widescreen</PresentationFormat>
  <Paragraphs>47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62-1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2025-05-30T06:57:33Z</dcterms:modified>
</cp:coreProperties>
</file>