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0F4C7-DA3F-493C-94E0-5D27ADD31DD4}" v="1" dt="2024-07-26T06:18:38.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06A3EBD-9B9B-4FA0-BFE1-41A936252D5F}"/>
    <pc:docChg chg="modSld">
      <pc:chgData name="Alfred Smith" userId="3c60a3631c0db8ad" providerId="LiveId" clId="{606A3EBD-9B9B-4FA0-BFE1-41A936252D5F}" dt="2024-06-12T08:35:49.796" v="14" actId="20577"/>
      <pc:docMkLst>
        <pc:docMk/>
      </pc:docMkLst>
      <pc:sldChg chg="addSp modSp">
        <pc:chgData name="Alfred Smith" userId="3c60a3631c0db8ad" providerId="LiveId" clId="{606A3EBD-9B9B-4FA0-BFE1-41A936252D5F}" dt="2024-06-12T08:33:45.418" v="0"/>
        <pc:sldMkLst>
          <pc:docMk/>
          <pc:sldMk cId="3788111665" sldId="258"/>
        </pc:sldMkLst>
        <pc:spChg chg="add mod">
          <ac:chgData name="Alfred Smith" userId="3c60a3631c0db8ad" providerId="LiveId" clId="{606A3EBD-9B9B-4FA0-BFE1-41A936252D5F}" dt="2024-06-12T08:33:45.418" v="0"/>
          <ac:spMkLst>
            <pc:docMk/>
            <pc:sldMk cId="3788111665" sldId="258"/>
            <ac:spMk id="2" creationId="{312B4CC9-3E1D-90E1-9934-15F74650F35D}"/>
          </ac:spMkLst>
        </pc:spChg>
      </pc:sldChg>
      <pc:sldChg chg="addSp modSp">
        <pc:chgData name="Alfred Smith" userId="3c60a3631c0db8ad" providerId="LiveId" clId="{606A3EBD-9B9B-4FA0-BFE1-41A936252D5F}" dt="2024-06-12T08:33:48.147" v="1"/>
        <pc:sldMkLst>
          <pc:docMk/>
          <pc:sldMk cId="939110669" sldId="271"/>
        </pc:sldMkLst>
        <pc:spChg chg="add mod">
          <ac:chgData name="Alfred Smith" userId="3c60a3631c0db8ad" providerId="LiveId" clId="{606A3EBD-9B9B-4FA0-BFE1-41A936252D5F}" dt="2024-06-12T08:33:48.147" v="1"/>
          <ac:spMkLst>
            <pc:docMk/>
            <pc:sldMk cId="939110669" sldId="271"/>
            <ac:spMk id="2" creationId="{705D45AC-125F-B63D-AEDD-7E41B531E88D}"/>
          </ac:spMkLst>
        </pc:spChg>
      </pc:sldChg>
      <pc:sldChg chg="addSp modSp mod">
        <pc:chgData name="Alfred Smith" userId="3c60a3631c0db8ad" providerId="LiveId" clId="{606A3EBD-9B9B-4FA0-BFE1-41A936252D5F}" dt="2024-06-12T08:35:05.514" v="3"/>
        <pc:sldMkLst>
          <pc:docMk/>
          <pc:sldMk cId="4024569785" sldId="272"/>
        </pc:sldMkLst>
        <pc:spChg chg="add mod">
          <ac:chgData name="Alfred Smith" userId="3c60a3631c0db8ad" providerId="LiveId" clId="{606A3EBD-9B9B-4FA0-BFE1-41A936252D5F}" dt="2024-06-12T08:35:05.514" v="3"/>
          <ac:spMkLst>
            <pc:docMk/>
            <pc:sldMk cId="4024569785" sldId="272"/>
            <ac:spMk id="2" creationId="{81EC6523-371D-D4C0-D069-4C479B29E20E}"/>
          </ac:spMkLst>
        </pc:spChg>
        <pc:picChg chg="ord">
          <ac:chgData name="Alfred Smith" userId="3c60a3631c0db8ad" providerId="LiveId" clId="{606A3EBD-9B9B-4FA0-BFE1-41A936252D5F}" dt="2024-06-12T08:34:47.486" v="2" actId="167"/>
          <ac:picMkLst>
            <pc:docMk/>
            <pc:sldMk cId="4024569785" sldId="272"/>
            <ac:picMk id="3" creationId="{FCFAC020-C75F-FB1A-AD4E-607FF307335E}"/>
          </ac:picMkLst>
        </pc:picChg>
      </pc:sldChg>
      <pc:sldChg chg="addSp modSp mod">
        <pc:chgData name="Alfred Smith" userId="3c60a3631c0db8ad" providerId="LiveId" clId="{606A3EBD-9B9B-4FA0-BFE1-41A936252D5F}" dt="2024-06-12T08:35:12.185" v="6" actId="20577"/>
        <pc:sldMkLst>
          <pc:docMk/>
          <pc:sldMk cId="487179600" sldId="273"/>
        </pc:sldMkLst>
        <pc:spChg chg="add mod">
          <ac:chgData name="Alfred Smith" userId="3c60a3631c0db8ad" providerId="LiveId" clId="{606A3EBD-9B9B-4FA0-BFE1-41A936252D5F}" dt="2024-06-12T08:35:12.185" v="6" actId="20577"/>
          <ac:spMkLst>
            <pc:docMk/>
            <pc:sldMk cId="487179600" sldId="273"/>
            <ac:spMk id="2" creationId="{B02926FB-EB2B-809A-4D23-78A36BA6C82A}"/>
          </ac:spMkLst>
        </pc:spChg>
      </pc:sldChg>
      <pc:sldChg chg="addSp modSp mod">
        <pc:chgData name="Alfred Smith" userId="3c60a3631c0db8ad" providerId="LiveId" clId="{606A3EBD-9B9B-4FA0-BFE1-41A936252D5F}" dt="2024-06-12T08:35:34.269" v="11" actId="20577"/>
        <pc:sldMkLst>
          <pc:docMk/>
          <pc:sldMk cId="2168401200" sldId="274"/>
        </pc:sldMkLst>
        <pc:spChg chg="add mod">
          <ac:chgData name="Alfred Smith" userId="3c60a3631c0db8ad" providerId="LiveId" clId="{606A3EBD-9B9B-4FA0-BFE1-41A936252D5F}" dt="2024-06-12T08:35:34.269" v="11" actId="20577"/>
          <ac:spMkLst>
            <pc:docMk/>
            <pc:sldMk cId="2168401200" sldId="274"/>
            <ac:spMk id="2" creationId="{9A642D5C-2910-6DD8-FC0D-9D074E24148B}"/>
          </ac:spMkLst>
        </pc:spChg>
      </pc:sldChg>
      <pc:sldChg chg="addSp modSp mod">
        <pc:chgData name="Alfred Smith" userId="3c60a3631c0db8ad" providerId="LiveId" clId="{606A3EBD-9B9B-4FA0-BFE1-41A936252D5F}" dt="2024-06-12T08:35:49.796" v="14" actId="20577"/>
        <pc:sldMkLst>
          <pc:docMk/>
          <pc:sldMk cId="2390376940" sldId="276"/>
        </pc:sldMkLst>
        <pc:spChg chg="add mod">
          <ac:chgData name="Alfred Smith" userId="3c60a3631c0db8ad" providerId="LiveId" clId="{606A3EBD-9B9B-4FA0-BFE1-41A936252D5F}" dt="2024-06-12T08:35:49.796" v="14" actId="20577"/>
          <ac:spMkLst>
            <pc:docMk/>
            <pc:sldMk cId="2390376940" sldId="276"/>
            <ac:spMk id="2" creationId="{BCAEB8C9-1487-6DC0-E806-277E140FA8D1}"/>
          </ac:spMkLst>
        </pc:spChg>
      </pc:sldChg>
    </pc:docChg>
  </pc:docChgLst>
  <pc:docChgLst>
    <pc:chgData name="Leonie Smith" userId="fed1330f33f5650e" providerId="LiveId" clId="{8FEE28C6-5812-46A9-87DA-844E130A3A58}"/>
    <pc:docChg chg="modSld">
      <pc:chgData name="Leonie Smith" userId="fed1330f33f5650e" providerId="LiveId" clId="{8FEE28C6-5812-46A9-87DA-844E130A3A58}" dt="2024-03-20T04:06:40.964" v="45" actId="20577"/>
      <pc:docMkLst>
        <pc:docMk/>
      </pc:docMkLst>
      <pc:sldChg chg="addSp delSp modSp mod modTransition modAnim modNotesTx">
        <pc:chgData name="Leonie Smith" userId="fed1330f33f5650e" providerId="LiveId" clId="{8FEE28C6-5812-46A9-87DA-844E130A3A58}" dt="2024-03-20T04:06:40.964" v="45" actId="20577"/>
        <pc:sldMkLst>
          <pc:docMk/>
          <pc:sldMk cId="1499918570" sldId="257"/>
        </pc:sldMkLst>
        <pc:picChg chg="add del mod ord">
          <ac:chgData name="Leonie Smith" userId="fed1330f33f5650e" providerId="LiveId" clId="{8FEE28C6-5812-46A9-87DA-844E130A3A58}" dt="2024-03-13T06:46:05.293" v="2"/>
          <ac:picMkLst>
            <pc:docMk/>
            <pc:sldMk cId="1499918570" sldId="257"/>
            <ac:picMk id="7" creationId="{C7524D89-3601-9A07-37DF-2F0E1DC66F3F}"/>
          </ac:picMkLst>
        </pc:picChg>
        <pc:picChg chg="add mod">
          <ac:chgData name="Leonie Smith" userId="fed1330f33f5650e" providerId="LiveId" clId="{8FEE28C6-5812-46A9-87DA-844E130A3A58}" dt="2024-03-13T06:46:05.293" v="2"/>
          <ac:picMkLst>
            <pc:docMk/>
            <pc:sldMk cId="1499918570" sldId="257"/>
            <ac:picMk id="8" creationId="{345B8A3B-A37D-50CF-C672-90CB50210649}"/>
          </ac:picMkLst>
        </pc:picChg>
        <pc:picChg chg="del">
          <ac:chgData name="Leonie Smith" userId="fed1330f33f5650e" providerId="LiveId" clId="{8FEE28C6-5812-46A9-87DA-844E130A3A58}" dt="2024-03-13T06:45:58.167" v="1"/>
          <ac:picMkLst>
            <pc:docMk/>
            <pc:sldMk cId="1499918570" sldId="257"/>
            <ac:picMk id="18" creationId="{DDF08DEE-C89D-AFB7-D524-D3F3F0D4891D}"/>
          </ac:picMkLst>
        </pc:picChg>
      </pc:sldChg>
      <pc:sldChg chg="addSp delSp modSp mod modTransition modAnim">
        <pc:chgData name="Leonie Smith" userId="fed1330f33f5650e" providerId="LiveId" clId="{8FEE28C6-5812-46A9-87DA-844E130A3A58}" dt="2024-03-13T06:46:35.711" v="5"/>
        <pc:sldMkLst>
          <pc:docMk/>
          <pc:sldMk cId="2346136586" sldId="260"/>
        </pc:sldMkLst>
        <pc:picChg chg="add del mod ord">
          <ac:chgData name="Leonie Smith" userId="fed1330f33f5650e" providerId="LiveId" clId="{8FEE28C6-5812-46A9-87DA-844E130A3A58}" dt="2024-03-13T06:46:35.711" v="5"/>
          <ac:picMkLst>
            <pc:docMk/>
            <pc:sldMk cId="2346136586" sldId="260"/>
            <ac:picMk id="7" creationId="{BF12DE4A-A8E6-0DFD-8460-49C069527D04}"/>
          </ac:picMkLst>
        </pc:picChg>
        <pc:picChg chg="add mod">
          <ac:chgData name="Leonie Smith" userId="fed1330f33f5650e" providerId="LiveId" clId="{8FEE28C6-5812-46A9-87DA-844E130A3A58}" dt="2024-03-13T06:46:35.711" v="5"/>
          <ac:picMkLst>
            <pc:docMk/>
            <pc:sldMk cId="2346136586" sldId="260"/>
            <ac:picMk id="8" creationId="{7C1903E3-7AAD-50AC-783A-02E0F639B4C0}"/>
          </ac:picMkLst>
        </pc:picChg>
        <pc:picChg chg="del">
          <ac:chgData name="Leonie Smith" userId="fed1330f33f5650e" providerId="LiveId" clId="{8FEE28C6-5812-46A9-87DA-844E130A3A58}" dt="2024-03-13T06:46:28.741" v="4"/>
          <ac:picMkLst>
            <pc:docMk/>
            <pc:sldMk cId="2346136586" sldId="260"/>
            <ac:picMk id="13" creationId="{812E9A62-A8EC-BFB3-84C5-07C22C5FB041}"/>
          </ac:picMkLst>
        </pc:picChg>
      </pc:sldChg>
      <pc:sldChg chg="addSp delSp modSp mod modTransition modAnim">
        <pc:chgData name="Leonie Smith" userId="fed1330f33f5650e" providerId="LiveId" clId="{8FEE28C6-5812-46A9-87DA-844E130A3A58}" dt="2024-03-13T06:47:25.843" v="11"/>
        <pc:sldMkLst>
          <pc:docMk/>
          <pc:sldMk cId="4037329247" sldId="261"/>
        </pc:sldMkLst>
        <pc:picChg chg="add del mod ord">
          <ac:chgData name="Leonie Smith" userId="fed1330f33f5650e" providerId="LiveId" clId="{8FEE28C6-5812-46A9-87DA-844E130A3A58}" dt="2024-03-13T06:46:50.553" v="8"/>
          <ac:picMkLst>
            <pc:docMk/>
            <pc:sldMk cId="4037329247" sldId="261"/>
            <ac:picMk id="5" creationId="{CFCE63D8-5704-8E26-7C87-8CA636CEAF34}"/>
          </ac:picMkLst>
        </pc:picChg>
        <pc:picChg chg="add del mod">
          <ac:chgData name="Leonie Smith" userId="fed1330f33f5650e" providerId="LiveId" clId="{8FEE28C6-5812-46A9-87DA-844E130A3A58}" dt="2024-03-13T06:47:15.761" v="10"/>
          <ac:picMkLst>
            <pc:docMk/>
            <pc:sldMk cId="4037329247" sldId="261"/>
            <ac:picMk id="6" creationId="{84578FE2-CEC9-CBC3-8A68-2E7E76B6770F}"/>
          </ac:picMkLst>
        </pc:picChg>
        <pc:picChg chg="add del mod ord">
          <ac:chgData name="Leonie Smith" userId="fed1330f33f5650e" providerId="LiveId" clId="{8FEE28C6-5812-46A9-87DA-844E130A3A58}" dt="2024-03-13T06:47:25.843" v="11"/>
          <ac:picMkLst>
            <pc:docMk/>
            <pc:sldMk cId="4037329247" sldId="261"/>
            <ac:picMk id="11" creationId="{C1236E3A-DD0F-848B-28D3-D349A50A9273}"/>
          </ac:picMkLst>
        </pc:picChg>
        <pc:picChg chg="add mod">
          <ac:chgData name="Leonie Smith" userId="fed1330f33f5650e" providerId="LiveId" clId="{8FEE28C6-5812-46A9-87DA-844E130A3A58}" dt="2024-03-13T06:47:25.843" v="11"/>
          <ac:picMkLst>
            <pc:docMk/>
            <pc:sldMk cId="4037329247" sldId="261"/>
            <ac:picMk id="12" creationId="{11E22A72-0745-76B3-0276-44F67BDC2BEA}"/>
          </ac:picMkLst>
        </pc:picChg>
        <pc:picChg chg="del">
          <ac:chgData name="Leonie Smith" userId="fed1330f33f5650e" providerId="LiveId" clId="{8FEE28C6-5812-46A9-87DA-844E130A3A58}" dt="2024-03-13T06:46:40.521" v="7"/>
          <ac:picMkLst>
            <pc:docMk/>
            <pc:sldMk cId="4037329247" sldId="261"/>
            <ac:picMk id="13" creationId="{FB1BB39E-B026-8ADC-3DD8-70E69E86C7B6}"/>
          </ac:picMkLst>
        </pc:picChg>
      </pc:sldChg>
      <pc:sldChg chg="addSp delSp modSp mod modTransition modAnim">
        <pc:chgData name="Leonie Smith" userId="fed1330f33f5650e" providerId="LiveId" clId="{8FEE28C6-5812-46A9-87DA-844E130A3A58}" dt="2024-03-13T06:48:03.328" v="17"/>
        <pc:sldMkLst>
          <pc:docMk/>
          <pc:sldMk cId="1909638311" sldId="262"/>
        </pc:sldMkLst>
        <pc:picChg chg="add del mod ord">
          <ac:chgData name="Leonie Smith" userId="fed1330f33f5650e" providerId="LiveId" clId="{8FEE28C6-5812-46A9-87DA-844E130A3A58}" dt="2024-03-13T06:47:45.807" v="14"/>
          <ac:picMkLst>
            <pc:docMk/>
            <pc:sldMk cId="1909638311" sldId="262"/>
            <ac:picMk id="5" creationId="{E026F392-51EF-FD38-1B1E-1982D7C438D9}"/>
          </ac:picMkLst>
        </pc:picChg>
        <pc:picChg chg="add del mod">
          <ac:chgData name="Leonie Smith" userId="fed1330f33f5650e" providerId="LiveId" clId="{8FEE28C6-5812-46A9-87DA-844E130A3A58}" dt="2024-03-13T06:47:53.568" v="16"/>
          <ac:picMkLst>
            <pc:docMk/>
            <pc:sldMk cId="1909638311" sldId="262"/>
            <ac:picMk id="6" creationId="{6CAA0913-3AE1-3C95-298C-D6B7630CAC17}"/>
          </ac:picMkLst>
        </pc:picChg>
        <pc:picChg chg="add del mod ord">
          <ac:chgData name="Leonie Smith" userId="fed1330f33f5650e" providerId="LiveId" clId="{8FEE28C6-5812-46A9-87DA-844E130A3A58}" dt="2024-03-13T06:48:03.328" v="17"/>
          <ac:picMkLst>
            <pc:docMk/>
            <pc:sldMk cId="1909638311" sldId="262"/>
            <ac:picMk id="10" creationId="{BA8E32B0-DD30-68D9-63FC-89A130D4B38E}"/>
          </ac:picMkLst>
        </pc:picChg>
        <pc:picChg chg="add mod">
          <ac:chgData name="Leonie Smith" userId="fed1330f33f5650e" providerId="LiveId" clId="{8FEE28C6-5812-46A9-87DA-844E130A3A58}" dt="2024-03-13T06:48:03.328" v="17"/>
          <ac:picMkLst>
            <pc:docMk/>
            <pc:sldMk cId="1909638311" sldId="262"/>
            <ac:picMk id="11" creationId="{E350A16B-3C01-AD9C-EDAF-DA339F37B6E7}"/>
          </ac:picMkLst>
        </pc:picChg>
        <pc:picChg chg="del">
          <ac:chgData name="Leonie Smith" userId="fed1330f33f5650e" providerId="LiveId" clId="{8FEE28C6-5812-46A9-87DA-844E130A3A58}" dt="2024-03-13T06:47:36.586" v="13"/>
          <ac:picMkLst>
            <pc:docMk/>
            <pc:sldMk cId="1909638311" sldId="262"/>
            <ac:picMk id="20" creationId="{8D8FC814-9F80-11B4-3A23-8E9738710B37}"/>
          </ac:picMkLst>
        </pc:picChg>
      </pc:sldChg>
      <pc:sldChg chg="addSp delSp modSp mod modTransition modAnim">
        <pc:chgData name="Leonie Smith" userId="fed1330f33f5650e" providerId="LiveId" clId="{8FEE28C6-5812-46A9-87DA-844E130A3A58}" dt="2024-03-13T06:49:03.640" v="23"/>
        <pc:sldMkLst>
          <pc:docMk/>
          <pc:sldMk cId="641208035" sldId="263"/>
        </pc:sldMkLst>
        <pc:picChg chg="add del mod">
          <ac:chgData name="Leonie Smith" userId="fed1330f33f5650e" providerId="LiveId" clId="{8FEE28C6-5812-46A9-87DA-844E130A3A58}" dt="2024-03-13T06:48:24.690" v="20"/>
          <ac:picMkLst>
            <pc:docMk/>
            <pc:sldMk cId="641208035" sldId="263"/>
            <ac:picMk id="5" creationId="{1DF877CF-981C-D96A-DC2E-85A25A837B60}"/>
          </ac:picMkLst>
        </pc:picChg>
        <pc:picChg chg="add del mod">
          <ac:chgData name="Leonie Smith" userId="fed1330f33f5650e" providerId="LiveId" clId="{8FEE28C6-5812-46A9-87DA-844E130A3A58}" dt="2024-03-13T06:48:53.467" v="22"/>
          <ac:picMkLst>
            <pc:docMk/>
            <pc:sldMk cId="641208035" sldId="263"/>
            <ac:picMk id="6" creationId="{D5ECC250-D138-D0F7-AE41-7E4A779EE6A5}"/>
          </ac:picMkLst>
        </pc:picChg>
        <pc:picChg chg="del">
          <ac:chgData name="Leonie Smith" userId="fed1330f33f5650e" providerId="LiveId" clId="{8FEE28C6-5812-46A9-87DA-844E130A3A58}" dt="2024-03-13T06:48:07.781" v="19"/>
          <ac:picMkLst>
            <pc:docMk/>
            <pc:sldMk cId="641208035" sldId="263"/>
            <ac:picMk id="7" creationId="{EFCA6E82-F6F7-C230-823A-F5E5689E846F}"/>
          </ac:picMkLst>
        </pc:picChg>
        <pc:picChg chg="add del mod ord">
          <ac:chgData name="Leonie Smith" userId="fed1330f33f5650e" providerId="LiveId" clId="{8FEE28C6-5812-46A9-87DA-844E130A3A58}" dt="2024-03-13T06:49:03.640" v="23"/>
          <ac:picMkLst>
            <pc:docMk/>
            <pc:sldMk cId="641208035" sldId="263"/>
            <ac:picMk id="12" creationId="{CA555C12-4F27-11A6-2727-2D887EF459A4}"/>
          </ac:picMkLst>
        </pc:picChg>
        <pc:picChg chg="add mod">
          <ac:chgData name="Leonie Smith" userId="fed1330f33f5650e" providerId="LiveId" clId="{8FEE28C6-5812-46A9-87DA-844E130A3A58}" dt="2024-03-13T06:49:03.640" v="23"/>
          <ac:picMkLst>
            <pc:docMk/>
            <pc:sldMk cId="641208035" sldId="263"/>
            <ac:picMk id="13" creationId="{6CD319B3-9E41-BCC5-0E01-13181565CB77}"/>
          </ac:picMkLst>
        </pc:picChg>
      </pc:sldChg>
      <pc:sldChg chg="addSp delSp modSp mod modTransition modAnim">
        <pc:chgData name="Leonie Smith" userId="fed1330f33f5650e" providerId="LiveId" clId="{8FEE28C6-5812-46A9-87DA-844E130A3A58}" dt="2024-03-13T06:49:19.553" v="26"/>
        <pc:sldMkLst>
          <pc:docMk/>
          <pc:sldMk cId="4044745628" sldId="264"/>
        </pc:sldMkLst>
        <pc:picChg chg="add del mod ord">
          <ac:chgData name="Leonie Smith" userId="fed1330f33f5650e" providerId="LiveId" clId="{8FEE28C6-5812-46A9-87DA-844E130A3A58}" dt="2024-03-13T06:49:19.553" v="26"/>
          <ac:picMkLst>
            <pc:docMk/>
            <pc:sldMk cId="4044745628" sldId="264"/>
            <ac:picMk id="7" creationId="{AE2CB78C-B187-41A6-2692-B068644DB2ED}"/>
          </ac:picMkLst>
        </pc:picChg>
        <pc:picChg chg="add mod">
          <ac:chgData name="Leonie Smith" userId="fed1330f33f5650e" providerId="LiveId" clId="{8FEE28C6-5812-46A9-87DA-844E130A3A58}" dt="2024-03-13T06:49:19.553" v="26"/>
          <ac:picMkLst>
            <pc:docMk/>
            <pc:sldMk cId="4044745628" sldId="264"/>
            <ac:picMk id="8" creationId="{F4B897D0-3746-B5A9-D8CB-B07504CCF0A4}"/>
          </ac:picMkLst>
        </pc:picChg>
        <pc:picChg chg="del">
          <ac:chgData name="Leonie Smith" userId="fed1330f33f5650e" providerId="LiveId" clId="{8FEE28C6-5812-46A9-87DA-844E130A3A58}" dt="2024-03-13T06:49:08.282" v="25"/>
          <ac:picMkLst>
            <pc:docMk/>
            <pc:sldMk cId="4044745628" sldId="264"/>
            <ac:picMk id="13" creationId="{6A489D8C-9E25-92DD-A2B8-BC27CFF33C48}"/>
          </ac:picMkLst>
        </pc:picChg>
      </pc:sldChg>
      <pc:sldChg chg="addSp delSp modSp mod modTransition modAnim">
        <pc:chgData name="Leonie Smith" userId="fed1330f33f5650e" providerId="LiveId" clId="{8FEE28C6-5812-46A9-87DA-844E130A3A58}" dt="2024-03-13T06:49:57.482" v="29"/>
        <pc:sldMkLst>
          <pc:docMk/>
          <pc:sldMk cId="978260341" sldId="265"/>
        </pc:sldMkLst>
        <pc:picChg chg="add del mod ord">
          <ac:chgData name="Leonie Smith" userId="fed1330f33f5650e" providerId="LiveId" clId="{8FEE28C6-5812-46A9-87DA-844E130A3A58}" dt="2024-03-13T06:49:57.482" v="29"/>
          <ac:picMkLst>
            <pc:docMk/>
            <pc:sldMk cId="978260341" sldId="265"/>
            <ac:picMk id="5" creationId="{F0BF78AB-F882-47DD-A299-4FEAFC5F301D}"/>
          </ac:picMkLst>
        </pc:picChg>
        <pc:picChg chg="add mod">
          <ac:chgData name="Leonie Smith" userId="fed1330f33f5650e" providerId="LiveId" clId="{8FEE28C6-5812-46A9-87DA-844E130A3A58}" dt="2024-03-13T06:49:57.482" v="29"/>
          <ac:picMkLst>
            <pc:docMk/>
            <pc:sldMk cId="978260341" sldId="265"/>
            <ac:picMk id="6" creationId="{11B78A89-FB79-6ABE-6715-1CA71F6053FF}"/>
          </ac:picMkLst>
        </pc:picChg>
        <pc:picChg chg="del">
          <ac:chgData name="Leonie Smith" userId="fed1330f33f5650e" providerId="LiveId" clId="{8FEE28C6-5812-46A9-87DA-844E130A3A58}" dt="2024-03-13T06:49:38.865" v="28"/>
          <ac:picMkLst>
            <pc:docMk/>
            <pc:sldMk cId="978260341" sldId="265"/>
            <ac:picMk id="24" creationId="{87E9ACB7-DF34-28B6-F604-733F1EFFDED5}"/>
          </ac:picMkLst>
        </pc:picChg>
      </pc:sldChg>
      <pc:sldChg chg="addSp delSp modSp mod modTransition modAnim">
        <pc:chgData name="Leonie Smith" userId="fed1330f33f5650e" providerId="LiveId" clId="{8FEE28C6-5812-46A9-87DA-844E130A3A58}" dt="2024-03-13T06:50:42.845" v="32"/>
        <pc:sldMkLst>
          <pc:docMk/>
          <pc:sldMk cId="3575870363" sldId="266"/>
        </pc:sldMkLst>
        <pc:picChg chg="add del mod ord">
          <ac:chgData name="Leonie Smith" userId="fed1330f33f5650e" providerId="LiveId" clId="{8FEE28C6-5812-46A9-87DA-844E130A3A58}" dt="2024-03-13T06:50:42.845" v="32"/>
          <ac:picMkLst>
            <pc:docMk/>
            <pc:sldMk cId="3575870363" sldId="266"/>
            <ac:picMk id="8" creationId="{611693F0-8683-0457-16F6-A08C2B552985}"/>
          </ac:picMkLst>
        </pc:picChg>
        <pc:picChg chg="add mod">
          <ac:chgData name="Leonie Smith" userId="fed1330f33f5650e" providerId="LiveId" clId="{8FEE28C6-5812-46A9-87DA-844E130A3A58}" dt="2024-03-13T06:50:42.845" v="32"/>
          <ac:picMkLst>
            <pc:docMk/>
            <pc:sldMk cId="3575870363" sldId="266"/>
            <ac:picMk id="9" creationId="{B8536EED-495B-DA0E-CFEB-0C8CCAD31835}"/>
          </ac:picMkLst>
        </pc:picChg>
        <pc:picChg chg="del">
          <ac:chgData name="Leonie Smith" userId="fed1330f33f5650e" providerId="LiveId" clId="{8FEE28C6-5812-46A9-87DA-844E130A3A58}" dt="2024-03-13T06:50:33.883" v="31"/>
          <ac:picMkLst>
            <pc:docMk/>
            <pc:sldMk cId="3575870363" sldId="266"/>
            <ac:picMk id="11" creationId="{18DEC979-5D44-E46A-1C26-EDADAC27D686}"/>
          </ac:picMkLst>
        </pc:picChg>
      </pc:sldChg>
      <pc:sldChg chg="addSp delSp modSp mod modTransition modAnim">
        <pc:chgData name="Leonie Smith" userId="fed1330f33f5650e" providerId="LiveId" clId="{8FEE28C6-5812-46A9-87DA-844E130A3A58}" dt="2024-03-13T06:51:12.324" v="35"/>
        <pc:sldMkLst>
          <pc:docMk/>
          <pc:sldMk cId="4017137865" sldId="267"/>
        </pc:sldMkLst>
        <pc:picChg chg="del">
          <ac:chgData name="Leonie Smith" userId="fed1330f33f5650e" providerId="LiveId" clId="{8FEE28C6-5812-46A9-87DA-844E130A3A58}" dt="2024-03-13T06:51:02.789" v="34"/>
          <ac:picMkLst>
            <pc:docMk/>
            <pc:sldMk cId="4017137865" sldId="267"/>
            <ac:picMk id="7" creationId="{2BE640B1-A0D1-7577-A137-6A3F1F7D6AB3}"/>
          </ac:picMkLst>
        </pc:picChg>
        <pc:picChg chg="add del mod">
          <ac:chgData name="Leonie Smith" userId="fed1330f33f5650e" providerId="LiveId" clId="{8FEE28C6-5812-46A9-87DA-844E130A3A58}" dt="2024-03-13T06:51:12.324" v="35"/>
          <ac:picMkLst>
            <pc:docMk/>
            <pc:sldMk cId="4017137865" sldId="267"/>
            <ac:picMk id="8" creationId="{CD050689-BC16-6E24-8D24-D61DE08F85EE}"/>
          </ac:picMkLst>
        </pc:picChg>
        <pc:picChg chg="add mod">
          <ac:chgData name="Leonie Smith" userId="fed1330f33f5650e" providerId="LiveId" clId="{8FEE28C6-5812-46A9-87DA-844E130A3A58}" dt="2024-03-13T06:51:12.324" v="35"/>
          <ac:picMkLst>
            <pc:docMk/>
            <pc:sldMk cId="4017137865" sldId="267"/>
            <ac:picMk id="9" creationId="{579125E3-F804-9059-17D8-2DC7CEA7F872}"/>
          </ac:picMkLst>
        </pc:picChg>
      </pc:sldChg>
    </pc:docChg>
  </pc:docChgLst>
  <pc:docChgLst>
    <pc:chgData name="Alfred Smith" userId="3c60a3631c0db8ad" providerId="LiveId" clId="{2160F4C7-DA3F-493C-94E0-5D27ADD31DD4}"/>
    <pc:docChg chg="custSel modSld">
      <pc:chgData name="Alfred Smith" userId="3c60a3631c0db8ad" providerId="LiveId" clId="{2160F4C7-DA3F-493C-94E0-5D27ADD31DD4}" dt="2024-07-26T06:21:06.239" v="26"/>
      <pc:docMkLst>
        <pc:docMk/>
      </pc:docMkLst>
      <pc:sldChg chg="modSp mod">
        <pc:chgData name="Alfred Smith" userId="3c60a3631c0db8ad" providerId="LiveId" clId="{2160F4C7-DA3F-493C-94E0-5D27ADD31DD4}" dt="2024-07-26T06:17:38.636" v="3" actId="27636"/>
        <pc:sldMkLst>
          <pc:docMk/>
          <pc:sldMk cId="1499918570" sldId="257"/>
        </pc:sldMkLst>
        <pc:spChg chg="mod">
          <ac:chgData name="Alfred Smith" userId="3c60a3631c0db8ad" providerId="LiveId" clId="{2160F4C7-DA3F-493C-94E0-5D27ADD31DD4}" dt="2024-07-26T06:17:38.636" v="3" actId="27636"/>
          <ac:spMkLst>
            <pc:docMk/>
            <pc:sldMk cId="1499918570" sldId="257"/>
            <ac:spMk id="3" creationId="{0228937D-0D81-2DA1-1C55-FD99B23FE1AE}"/>
          </ac:spMkLst>
        </pc:spChg>
      </pc:sldChg>
      <pc:sldChg chg="addSp modSp mod">
        <pc:chgData name="Alfred Smith" userId="3c60a3631c0db8ad" providerId="LiveId" clId="{2160F4C7-DA3F-493C-94E0-5D27ADD31DD4}" dt="2024-07-26T06:18:42.931" v="5" actId="1076"/>
        <pc:sldMkLst>
          <pc:docMk/>
          <pc:sldMk cId="3788111665" sldId="258"/>
        </pc:sldMkLst>
        <pc:spChg chg="add mod">
          <ac:chgData name="Alfred Smith" userId="3c60a3631c0db8ad" providerId="LiveId" clId="{2160F4C7-DA3F-493C-94E0-5D27ADD31DD4}" dt="2024-07-26T06:18:42.931" v="5" actId="1076"/>
          <ac:spMkLst>
            <pc:docMk/>
            <pc:sldMk cId="3788111665" sldId="258"/>
            <ac:spMk id="4" creationId="{407F020A-E80F-F4EE-F9A7-BFE7DE93B17A}"/>
          </ac:spMkLst>
        </pc:spChg>
      </pc:sldChg>
      <pc:sldChg chg="modSp mod">
        <pc:chgData name="Alfred Smith" userId="3c60a3631c0db8ad" providerId="LiveId" clId="{2160F4C7-DA3F-493C-94E0-5D27ADD31DD4}" dt="2024-07-26T06:19:13.628" v="7"/>
        <pc:sldMkLst>
          <pc:docMk/>
          <pc:sldMk cId="4037329247" sldId="261"/>
        </pc:sldMkLst>
        <pc:spChg chg="mod">
          <ac:chgData name="Alfred Smith" userId="3c60a3631c0db8ad" providerId="LiveId" clId="{2160F4C7-DA3F-493C-94E0-5D27ADD31DD4}" dt="2024-07-26T06:19:13.628" v="7"/>
          <ac:spMkLst>
            <pc:docMk/>
            <pc:sldMk cId="4037329247" sldId="261"/>
            <ac:spMk id="4" creationId="{EE2AC625-9141-A801-F431-DD5F79396320}"/>
          </ac:spMkLst>
        </pc:spChg>
      </pc:sldChg>
      <pc:sldChg chg="modSp mod">
        <pc:chgData name="Alfred Smith" userId="3c60a3631c0db8ad" providerId="LiveId" clId="{2160F4C7-DA3F-493C-94E0-5D27ADD31DD4}" dt="2024-07-26T06:19:29.391" v="9"/>
        <pc:sldMkLst>
          <pc:docMk/>
          <pc:sldMk cId="1909638311" sldId="262"/>
        </pc:sldMkLst>
        <pc:spChg chg="mod">
          <ac:chgData name="Alfred Smith" userId="3c60a3631c0db8ad" providerId="LiveId" clId="{2160F4C7-DA3F-493C-94E0-5D27ADD31DD4}" dt="2024-07-26T06:19:29.391" v="9"/>
          <ac:spMkLst>
            <pc:docMk/>
            <pc:sldMk cId="1909638311" sldId="262"/>
            <ac:spMk id="4" creationId="{EE2AC625-9141-A801-F431-DD5F79396320}"/>
          </ac:spMkLst>
        </pc:spChg>
      </pc:sldChg>
      <pc:sldChg chg="modSp mod">
        <pc:chgData name="Alfred Smith" userId="3c60a3631c0db8ad" providerId="LiveId" clId="{2160F4C7-DA3F-493C-94E0-5D27ADD31DD4}" dt="2024-07-26T06:20:32.316" v="21" actId="5793"/>
        <pc:sldMkLst>
          <pc:docMk/>
          <pc:sldMk cId="641208035" sldId="263"/>
        </pc:sldMkLst>
        <pc:spChg chg="mod">
          <ac:chgData name="Alfred Smith" userId="3c60a3631c0db8ad" providerId="LiveId" clId="{2160F4C7-DA3F-493C-94E0-5D27ADD31DD4}" dt="2024-07-26T06:20:32.316" v="21" actId="5793"/>
          <ac:spMkLst>
            <pc:docMk/>
            <pc:sldMk cId="641208035" sldId="263"/>
            <ac:spMk id="4" creationId="{EE2AC625-9141-A801-F431-DD5F79396320}"/>
          </ac:spMkLst>
        </pc:spChg>
      </pc:sldChg>
      <pc:sldChg chg="modSp mod">
        <pc:chgData name="Alfred Smith" userId="3c60a3631c0db8ad" providerId="LiveId" clId="{2160F4C7-DA3F-493C-94E0-5D27ADD31DD4}" dt="2024-07-26T06:19:56.059" v="12"/>
        <pc:sldMkLst>
          <pc:docMk/>
          <pc:sldMk cId="4044745628" sldId="264"/>
        </pc:sldMkLst>
        <pc:spChg chg="mod">
          <ac:chgData name="Alfred Smith" userId="3c60a3631c0db8ad" providerId="LiveId" clId="{2160F4C7-DA3F-493C-94E0-5D27ADD31DD4}" dt="2024-07-26T06:19:56.059" v="12"/>
          <ac:spMkLst>
            <pc:docMk/>
            <pc:sldMk cId="4044745628" sldId="264"/>
            <ac:spMk id="4" creationId="{EE2AC625-9141-A801-F431-DD5F79396320}"/>
          </ac:spMkLst>
        </pc:spChg>
      </pc:sldChg>
      <pc:sldChg chg="modSp mod">
        <pc:chgData name="Alfred Smith" userId="3c60a3631c0db8ad" providerId="LiveId" clId="{2160F4C7-DA3F-493C-94E0-5D27ADD31DD4}" dt="2024-07-26T06:20:27.252" v="18" actId="5793"/>
        <pc:sldMkLst>
          <pc:docMk/>
          <pc:sldMk cId="978260341" sldId="265"/>
        </pc:sldMkLst>
        <pc:spChg chg="mod">
          <ac:chgData name="Alfred Smith" userId="3c60a3631c0db8ad" providerId="LiveId" clId="{2160F4C7-DA3F-493C-94E0-5D27ADD31DD4}" dt="2024-07-26T06:20:27.252" v="18" actId="5793"/>
          <ac:spMkLst>
            <pc:docMk/>
            <pc:sldMk cId="978260341" sldId="265"/>
            <ac:spMk id="4" creationId="{EE2AC625-9141-A801-F431-DD5F79396320}"/>
          </ac:spMkLst>
        </pc:spChg>
      </pc:sldChg>
      <pc:sldChg chg="modSp mod">
        <pc:chgData name="Alfred Smith" userId="3c60a3631c0db8ad" providerId="LiveId" clId="{2160F4C7-DA3F-493C-94E0-5D27ADD31DD4}" dt="2024-07-26T06:20:52.339" v="24"/>
        <pc:sldMkLst>
          <pc:docMk/>
          <pc:sldMk cId="3575870363" sldId="266"/>
        </pc:sldMkLst>
        <pc:spChg chg="mod">
          <ac:chgData name="Alfred Smith" userId="3c60a3631c0db8ad" providerId="LiveId" clId="{2160F4C7-DA3F-493C-94E0-5D27ADD31DD4}" dt="2024-07-26T06:20:52.339" v="24"/>
          <ac:spMkLst>
            <pc:docMk/>
            <pc:sldMk cId="3575870363" sldId="266"/>
            <ac:spMk id="4" creationId="{EE2AC625-9141-A801-F431-DD5F79396320}"/>
          </ac:spMkLst>
        </pc:spChg>
      </pc:sldChg>
      <pc:sldChg chg="modSp mod">
        <pc:chgData name="Alfred Smith" userId="3c60a3631c0db8ad" providerId="LiveId" clId="{2160F4C7-DA3F-493C-94E0-5D27ADD31DD4}" dt="2024-07-26T06:21:06.239" v="26"/>
        <pc:sldMkLst>
          <pc:docMk/>
          <pc:sldMk cId="4017137865" sldId="267"/>
        </pc:sldMkLst>
        <pc:spChg chg="mod">
          <ac:chgData name="Alfred Smith" userId="3c60a3631c0db8ad" providerId="LiveId" clId="{2160F4C7-DA3F-493C-94E0-5D27ADD31DD4}" dt="2024-07-26T06:21:06.239" v="26"/>
          <ac:spMkLst>
            <pc:docMk/>
            <pc:sldMk cId="4017137865" sldId="267"/>
            <ac:spMk id="4" creationId="{EE2AC625-9141-A801-F431-DD5F79396320}"/>
          </ac:spMkLst>
        </pc:spChg>
      </pc:sldChg>
    </pc:docChg>
  </pc:docChgLst>
  <pc:docChgLst>
    <pc:chgData name="Leonie Smith" userId="fed1330f33f5650e" providerId="LiveId" clId="{B7609B84-7023-40A9-A6A3-BF5E8713016E}"/>
    <pc:docChg chg="custSel modSld">
      <pc:chgData name="Leonie Smith" userId="fed1330f33f5650e" providerId="LiveId" clId="{B7609B84-7023-40A9-A6A3-BF5E8713016E}" dt="2023-06-19T06:15:46.733" v="14" actId="5793"/>
      <pc:docMkLst>
        <pc:docMk/>
      </pc:docMkLst>
      <pc:sldChg chg="addSp delSp modSp mod modTransition modAnim modNotesTx">
        <pc:chgData name="Leonie Smith" userId="fed1330f33f5650e" providerId="LiveId" clId="{B7609B84-7023-40A9-A6A3-BF5E8713016E}" dt="2023-06-19T06:15:46.733" v="14" actId="5793"/>
        <pc:sldMkLst>
          <pc:docMk/>
          <pc:sldMk cId="1499918570" sldId="257"/>
        </pc:sldMkLst>
        <pc:spChg chg="mod">
          <ac:chgData name="Leonie Smith" userId="fed1330f33f5650e" providerId="LiveId" clId="{B7609B84-7023-40A9-A6A3-BF5E8713016E}" dt="2023-06-16T08:45:49.891" v="1" actId="20577"/>
          <ac:spMkLst>
            <pc:docMk/>
            <pc:sldMk cId="1499918570" sldId="257"/>
            <ac:spMk id="2" creationId="{5914029F-D823-8CA0-19FD-0251CC3E3412}"/>
          </ac:spMkLst>
        </pc:spChg>
        <pc:picChg chg="add del mod">
          <ac:chgData name="Leonie Smith" userId="fed1330f33f5650e" providerId="LiveId" clId="{B7609B84-7023-40A9-A6A3-BF5E8713016E}" dt="2023-06-19T06:13:45.268" v="4"/>
          <ac:picMkLst>
            <pc:docMk/>
            <pc:sldMk cId="1499918570" sldId="257"/>
            <ac:picMk id="8" creationId="{B674FAE1-8BE7-AC77-1D1F-AAFE85EF4CBA}"/>
          </ac:picMkLst>
        </pc:picChg>
        <pc:picChg chg="add del mod">
          <ac:chgData name="Leonie Smith" userId="fed1330f33f5650e" providerId="LiveId" clId="{B7609B84-7023-40A9-A6A3-BF5E8713016E}" dt="2023-06-19T06:13:47.432" v="6"/>
          <ac:picMkLst>
            <pc:docMk/>
            <pc:sldMk cId="1499918570" sldId="257"/>
            <ac:picMk id="9" creationId="{D1292578-A0C9-B4BC-62CC-00464810678A}"/>
          </ac:picMkLst>
        </pc:picChg>
        <pc:picChg chg="del">
          <ac:chgData name="Leonie Smith" userId="fed1330f33f5650e" providerId="LiveId" clId="{B7609B84-7023-40A9-A6A3-BF5E8713016E}" dt="2023-06-19T06:13:39.040" v="3"/>
          <ac:picMkLst>
            <pc:docMk/>
            <pc:sldMk cId="1499918570" sldId="257"/>
            <ac:picMk id="11" creationId="{D2B02934-A633-1901-B1E2-621277CDA3C9}"/>
          </ac:picMkLst>
        </pc:picChg>
        <pc:picChg chg="add del mod ord">
          <ac:chgData name="Leonie Smith" userId="fed1330f33f5650e" providerId="LiveId" clId="{B7609B84-7023-40A9-A6A3-BF5E8713016E}" dt="2023-06-19T06:13:53.714" v="7"/>
          <ac:picMkLst>
            <pc:docMk/>
            <pc:sldMk cId="1499918570" sldId="257"/>
            <ac:picMk id="13" creationId="{917978B9-A3D3-886D-6B52-513EB0F17026}"/>
          </ac:picMkLst>
        </pc:picChg>
        <pc:picChg chg="add del mod">
          <ac:chgData name="Leonie Smith" userId="fed1330f33f5650e" providerId="LiveId" clId="{B7609B84-7023-40A9-A6A3-BF5E8713016E}" dt="2023-06-19T06:13:59.738" v="9"/>
          <ac:picMkLst>
            <pc:docMk/>
            <pc:sldMk cId="1499918570" sldId="257"/>
            <ac:picMk id="14" creationId="{D6D39425-A83E-A85C-5EB5-6548E62B0958}"/>
          </ac:picMkLst>
        </pc:picChg>
        <pc:picChg chg="add del mod ord">
          <ac:chgData name="Leonie Smith" userId="fed1330f33f5650e" providerId="LiveId" clId="{B7609B84-7023-40A9-A6A3-BF5E8713016E}" dt="2023-06-19T06:14:06.479" v="10"/>
          <ac:picMkLst>
            <pc:docMk/>
            <pc:sldMk cId="1499918570" sldId="257"/>
            <ac:picMk id="17" creationId="{730BD880-C97E-0D1D-BC29-BEA1467292E3}"/>
          </ac:picMkLst>
        </pc:picChg>
        <pc:picChg chg="add mod">
          <ac:chgData name="Leonie Smith" userId="fed1330f33f5650e" providerId="LiveId" clId="{B7609B84-7023-40A9-A6A3-BF5E8713016E}" dt="2023-06-19T06:14:06.479" v="10"/>
          <ac:picMkLst>
            <pc:docMk/>
            <pc:sldMk cId="1499918570" sldId="257"/>
            <ac:picMk id="18" creationId="{DDF08DEE-C89D-AFB7-D524-D3F3F0D4891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P05 Kingdom Parables</a:t>
            </a:r>
          </a:p>
          <a:p>
            <a:pPr algn="l"/>
            <a:r>
              <a:rPr lang="en-US" sz="1800" b="0" i="0" u="none" strike="noStrike" baseline="0" dirty="0">
                <a:latin typeface="TimesNewRomanPSMT"/>
              </a:rPr>
              <a:t>1. The Wise and Foolish Builders - Luke 6:46-49 (Left Top)</a:t>
            </a:r>
          </a:p>
          <a:p>
            <a:pPr algn="l"/>
            <a:r>
              <a:rPr lang="en-US" sz="1800" b="0" i="0" u="none" strike="noStrike" baseline="0" dirty="0">
                <a:latin typeface="TimesNewRomanPSMT"/>
              </a:rPr>
              <a:t>2. The Rich Man and Lazarus Luke 16:19-31 (Right Top)</a:t>
            </a:r>
          </a:p>
          <a:p>
            <a:pPr algn="l"/>
            <a:r>
              <a:rPr lang="en-US" sz="1800" b="0" i="0" u="none" strike="noStrike" baseline="0" dirty="0">
                <a:latin typeface="TimesNewRomanPSMT"/>
              </a:rPr>
              <a:t>3. The Weeds - Matthew 13:24-30; 36-43 (Right Center)</a:t>
            </a:r>
          </a:p>
          <a:p>
            <a:pPr algn="l"/>
            <a:r>
              <a:rPr lang="en-US" sz="1800" b="0" i="0" u="none" strike="noStrike" baseline="0" dirty="0">
                <a:latin typeface="TimesNewRomanPSMT"/>
              </a:rPr>
              <a:t>4. The Hidden Treasure - Matt 13:44 (Center)</a:t>
            </a:r>
          </a:p>
          <a:p>
            <a:pPr algn="l"/>
            <a:r>
              <a:rPr lang="en-US" sz="1800" b="0" i="0" u="none" strike="noStrike" baseline="0" dirty="0">
                <a:latin typeface="TimesNewRomanPSMT"/>
              </a:rPr>
              <a:t>5. The Rich Fool - Luke 12:13-34 (Right Bottom)</a:t>
            </a:r>
          </a:p>
          <a:p>
            <a:pPr algn="l"/>
            <a:r>
              <a:rPr lang="en-US" sz="1800" b="0" i="0" u="none" strike="noStrike" baseline="0" dirty="0">
                <a:latin typeface="TimesNewRomanPSMT"/>
              </a:rPr>
              <a:t>6. The Ten Virgins - Matthew 25:1-13 (Left Bottom)</a:t>
            </a:r>
          </a:p>
          <a:p>
            <a:pPr algn="l"/>
            <a:r>
              <a:rPr lang="en-US" sz="1800" b="0" i="0" u="none" strike="noStrike" baseline="0" dirty="0">
                <a:latin typeface="TimesNewRomanPSMT"/>
              </a:rPr>
              <a:t>7. The Talents - Matthew 25:14-30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62-1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8" name="Audio 7">
            <a:hlinkClick r:id="" action="ppaction://media"/>
            <a:extLst>
              <a:ext uri="{FF2B5EF4-FFF2-40B4-BE49-F238E27FC236}">
                <a16:creationId xmlns:a16="http://schemas.microsoft.com/office/drawing/2014/main" id="{345B8A3B-A37D-50CF-C672-90CB502106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04"/>
    </mc:Choice>
    <mc:Fallback xmlns="">
      <p:transition spd="slow" advTm="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CEEE38-ACD1-EB0D-A9FF-EFB7E6A15920}"/>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A642D5C-2910-6DD8-FC0D-9D074E24148B}"/>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48</a:t>
            </a:r>
            <a:r>
              <a:rPr lang="bo-CN" sz="6000" dirty="0">
                <a:solidFill>
                  <a:srgbClr val="121212"/>
                </a:solidFill>
                <a:latin typeface="Arial" panose="020B0604020202020204" pitchFamily="34" charset="0"/>
              </a:rPr>
              <a:t>ཁོ་ནི་གཏིང་རིང་པོ་བརྐོས་ནས་བྲག་ལ་རྨང་གཞི་བརྟན་པོ་བཟོས་པའི་ཁང་པ་བཟོ་མཁན་ལྟར་ཡིན། ཁང་པ་དེ་ལེགས་པོར་བརྩིགས་པས་ཆུ་ལོག་བྱུང་སྐབས་དྲག་ཏུ་རྒྱུག་པའི་ཆུ་ཡིས་ཁང་པ་དེར་ཕོག་ནས་གཡོས་མ་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When the flood came, the torrent crashed against that house but could not shake it, because it was well built.</a:t>
            </a:r>
            <a:endParaRPr lang="en-IN" sz="3600" dirty="0"/>
          </a:p>
        </p:txBody>
      </p:sp>
      <p:pic>
        <p:nvPicPr>
          <p:cNvPr id="8" name="Audio 7">
            <a:hlinkClick r:id="" action="ppaction://media"/>
            <a:extLst>
              <a:ext uri="{FF2B5EF4-FFF2-40B4-BE49-F238E27FC236}">
                <a16:creationId xmlns:a16="http://schemas.microsoft.com/office/drawing/2014/main" id="{F4B897D0-3746-B5A9-D8CB-B07504CCF0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01C0F1-25CC-2C7B-E16D-8732C73C80BE}"/>
              </a:ext>
            </a:extLst>
          </p:cNvPr>
          <p:cNvPicPr>
            <a:picLocks noChangeAspect="1"/>
          </p:cNvPicPr>
          <p:nvPr/>
        </p:nvPicPr>
        <p:blipFill rotWithShape="1">
          <a:blip r:embed="rId2"/>
          <a:srcRect r="1760"/>
          <a:stretch/>
        </p:blipFill>
        <p:spPr>
          <a:xfrm>
            <a:off x="20" y="1282"/>
            <a:ext cx="12191980" cy="6856718"/>
          </a:xfrm>
          <a:prstGeom prst="rect">
            <a:avLst/>
          </a:prstGeom>
        </p:spPr>
      </p:pic>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49</a:t>
            </a:r>
            <a:r>
              <a:rPr lang="bo-CN" sz="5400" dirty="0">
                <a:solidFill>
                  <a:srgbClr val="121212"/>
                </a:solidFill>
                <a:latin typeface="Arial" panose="020B0604020202020204" pitchFamily="34" charset="0"/>
              </a:rPr>
              <a:t>འོན་ཀྱང་ངས་སྨྲ་བའི་ཚིག་ཐོས་ནས་ཉམས་ལེན་མི་བྱེད་མཁན་ནི་རྨང་གཞི་མེད་པའི་ཁང་པ་བཟོ་མཁན་ལྟར་ཡིན། ཆུ་ལོག་བྱུང་སྐབས་དྲག་ཏུ་རྒྱུག་པའི་ཆུ་ཡིས་ཁང་པ་དེར་ཕོག་ནས་འཕྲལ་དུ་རྡིབ་སྟེ། ཁང་པ་དེ་ཡོངས་སུ་འཇིག་”ཅེས་གསུངས་སོ།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49But the one who hears My words and does not act on them is like a man…</a:t>
            </a:r>
            <a:endParaRPr lang="en-IN" dirty="0"/>
          </a:p>
        </p:txBody>
      </p:sp>
      <p:pic>
        <p:nvPicPr>
          <p:cNvPr id="6" name="Audio 5">
            <a:hlinkClick r:id="" action="ppaction://media"/>
            <a:extLst>
              <a:ext uri="{FF2B5EF4-FFF2-40B4-BE49-F238E27FC236}">
                <a16:creationId xmlns:a16="http://schemas.microsoft.com/office/drawing/2014/main" id="{11B78A89-FB79-6ABE-6715-1CA71F6053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326"/>
    </mc:Choice>
    <mc:Fallback xmlns="">
      <p:transition spd="slow" advTm="1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0A4802F-6556-0305-8DEA-A6F24E543BAC}"/>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CAEB8C9-1487-6DC0-E806-277E140FA8D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6</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49</a:t>
            </a:r>
            <a:r>
              <a:rPr lang="bo-CN" sz="5400" dirty="0">
                <a:solidFill>
                  <a:srgbClr val="121212"/>
                </a:solidFill>
                <a:latin typeface="Arial" panose="020B0604020202020204" pitchFamily="34" charset="0"/>
              </a:rPr>
              <a:t>འོན་ཀྱང་ངས་སྨྲ་བའི་ཚིག་ཐོས་ནས་ཉམས་ལེན་མི་བྱེད་མཁན་ནི་རྨང་གཞི་མེད་པའི་ཁང་པ་བཟོ་མཁན་ལྟར་ཡིན། ཆུ་ལོག་བྱུང་སྐབས་དྲག་ཏུ་རྒྱུག་པའི་ཆུ་ཡིས་ཁང་པ་དེར་ཕོག་ནས་འཕྲལ་དུ་རྡིབ་སྟེ། ཁང་པ་དེ་ཡོངས་སུ་འཇིག་”ཅེས་གསུངས་སོ།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who built his house on ground without a foundation.</a:t>
            </a:r>
            <a:endParaRPr lang="en-IN" dirty="0"/>
          </a:p>
        </p:txBody>
      </p:sp>
      <p:pic>
        <p:nvPicPr>
          <p:cNvPr id="9" name="Audio 8">
            <a:hlinkClick r:id="" action="ppaction://media"/>
            <a:extLst>
              <a:ext uri="{FF2B5EF4-FFF2-40B4-BE49-F238E27FC236}">
                <a16:creationId xmlns:a16="http://schemas.microsoft.com/office/drawing/2014/main" id="{B8536EED-495B-DA0E-CFEB-0C8CCAD318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672"/>
    </mc:Choice>
    <mc:Fallback xmlns="">
      <p:transition spd="slow" advTm="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85FCF-55E1-C3D1-41BA-C60CFC6C877F}"/>
              </a:ext>
            </a:extLst>
          </p:cNvPr>
          <p:cNvPicPr>
            <a:picLocks noChangeAspect="1"/>
          </p:cNvPicPr>
          <p:nvPr/>
        </p:nvPicPr>
        <p:blipFill rotWithShape="1">
          <a:blip r:embed="rId2"/>
          <a:srcRect r="7538"/>
          <a:stretch/>
        </p:blipFill>
        <p:spPr>
          <a:xfrm>
            <a:off x="20" y="1282"/>
            <a:ext cx="12191980" cy="6856718"/>
          </a:xfrm>
          <a:prstGeom prst="rect">
            <a:avLst/>
          </a:prstGeom>
        </p:spPr>
      </p:pic>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49</a:t>
            </a:r>
            <a:r>
              <a:rPr lang="bo-CN" sz="5400" b="0" i="0" dirty="0">
                <a:solidFill>
                  <a:srgbClr val="121212"/>
                </a:solidFill>
                <a:effectLst/>
                <a:latin typeface="Arial" panose="020B0604020202020204" pitchFamily="34" charset="0"/>
              </a:rPr>
              <a:t>འོན་ཀྱང་ངས་སྨྲ་བའི་ཚིག་ཐོས་ནས་ཉམས་ལེན་མི་བྱེད་མཁན་ནི་རྨང་གཞི་མེད་པའི་ཁང་པ་བཟོ་མཁན་ལྟར་ཡིན། ཆུ་ལོག་བྱུང་སྐབས་དྲག་ཏུ་རྒྱུག་པའི་ཆུ་ཡིས་ཁང་པ་དེར་ཕོག་ནས་འཕྲལ་དུ་རྡིབ་སྟེ། ཁང་པ་དེ་ཡོངས་སུ་འཇིག་”ཅེས་གསུངས་སོ།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121212"/>
                </a:solidFill>
                <a:latin typeface="Arial" panose="020B0604020202020204" pitchFamily="34" charset="0"/>
              </a:rPr>
              <a:t>The torrent crashed against that house, and immediately it fell—and great was its destruction!”</a:t>
            </a:r>
            <a:endParaRPr lang="en-IN" dirty="0"/>
          </a:p>
        </p:txBody>
      </p:sp>
      <p:pic>
        <p:nvPicPr>
          <p:cNvPr id="9" name="Audio 8">
            <a:hlinkClick r:id="" action="ppaction://media"/>
            <a:extLst>
              <a:ext uri="{FF2B5EF4-FFF2-40B4-BE49-F238E27FC236}">
                <a16:creationId xmlns:a16="http://schemas.microsoft.com/office/drawing/2014/main" id="{579125E3-F804-9059-17D8-2DC7CEA7F8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224"/>
    </mc:Choice>
    <mc:Fallback xmlns="">
      <p:transition spd="slow" advTm="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67249-E927-7682-E502-79AE2014E29D}"/>
              </a:ext>
            </a:extLst>
          </p:cNvPr>
          <p:cNvPicPr>
            <a:picLocks noChangeAspect="1"/>
          </p:cNvPicPr>
          <p:nvPr/>
        </p:nvPicPr>
        <p:blipFill>
          <a:blip r:embed="rId2"/>
          <a:stretch>
            <a:fillRect/>
          </a:stretch>
        </p:blipFill>
        <p:spPr>
          <a:xfrm>
            <a:off x="0" y="0"/>
            <a:ext cx="13210854" cy="6858000"/>
          </a:xfrm>
          <a:prstGeom prst="rect">
            <a:avLst/>
          </a:prstGeom>
        </p:spPr>
      </p:pic>
    </p:spTree>
    <p:extLst>
      <p:ext uri="{BB962C8B-B14F-4D97-AF65-F5344CB8AC3E}">
        <p14:creationId xmlns:p14="http://schemas.microsoft.com/office/powerpoint/2010/main" val="21026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D13C77-DA55-267B-1414-1DAAF095D889}"/>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12B4CC9-3E1D-90E1-9934-15F74650F35D}"/>
              </a:ext>
            </a:extLst>
          </p:cNvPr>
          <p:cNvSpPr txBox="1"/>
          <p:nvPr/>
        </p:nvSpPr>
        <p:spPr>
          <a:xfrm>
            <a:off x="7885175" y="2951017"/>
            <a:ext cx="4305301" cy="3906983"/>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ལུ་ཀཱ 6</a:t>
            </a:r>
          </a:p>
          <a:p>
            <a:r>
              <a:rPr lang="bo-CN" sz="8000" b="1" dirty="0">
                <a:solidFill>
                  <a:schemeClr val="bg1"/>
                </a:solidFill>
                <a:latin typeface="Arial" panose="020B0604020202020204" pitchFamily="34" charset="0"/>
              </a:rPr>
              <a:t>ཁང་པ་བཟོ་མཁན་</a:t>
            </a:r>
            <a:r>
              <a:rPr lang="bo-CN" sz="8000" b="1" i="0" dirty="0">
                <a:solidFill>
                  <a:schemeClr val="bg1"/>
                </a:solidFill>
                <a:effectLst/>
                <a:latin typeface="Arial" panose="020B0604020202020204" pitchFamily="34" charset="0"/>
              </a:rPr>
              <a:t>དཔེ་ཁག་གཉིས།</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427355" y="62017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b="1" dirty="0"/>
              <a:t> </a:t>
            </a:r>
            <a:r>
              <a:rPr lang="bo-CN" sz="8000" b="1" cap="all" dirty="0">
                <a:solidFill>
                  <a:srgbClr val="121212"/>
                </a:solidFill>
                <a:latin typeface="ArialMT"/>
              </a:rPr>
              <a:t>ལུ་ཀཱ 6</a:t>
            </a:r>
          </a:p>
          <a:p>
            <a:r>
              <a:rPr lang="bo-CN" sz="8000" b="1" dirty="0">
                <a:solidFill>
                  <a:srgbClr val="121212"/>
                </a:solidFill>
                <a:latin typeface="Arial" panose="020B0604020202020204" pitchFamily="34" charset="0"/>
              </a:rPr>
              <a:t>ཁང་པ་བཟོ་མཁན་</a:t>
            </a:r>
            <a:r>
              <a:rPr lang="bo-CN" sz="8000" b="1" i="0" dirty="0">
                <a:solidFill>
                  <a:srgbClr val="121212"/>
                </a:solidFill>
                <a:effectLst/>
                <a:latin typeface="Arial" panose="020B0604020202020204" pitchFamily="34" charset="0"/>
              </a:rPr>
              <a:t>དཔེ་ཁག་གཉིས།</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Kingdom Parables</a:t>
            </a:r>
          </a:p>
          <a:p>
            <a:pPr algn="l"/>
            <a:r>
              <a:rPr lang="en-US" sz="6000" b="0" i="0" u="none" strike="noStrike" baseline="0" dirty="0">
                <a:latin typeface="TimesNewRomanPSMT"/>
              </a:rPr>
              <a:t>1. The Wise and Foolish Builders - Luke 6:46-49 </a:t>
            </a:r>
            <a:endParaRPr lang="en-IN" sz="6000" dirty="0"/>
          </a:p>
        </p:txBody>
      </p:sp>
      <p:pic>
        <p:nvPicPr>
          <p:cNvPr id="8" name="Audio 7">
            <a:hlinkClick r:id="" action="ppaction://media"/>
            <a:extLst>
              <a:ext uri="{FF2B5EF4-FFF2-40B4-BE49-F238E27FC236}">
                <a16:creationId xmlns:a16="http://schemas.microsoft.com/office/drawing/2014/main" id="{7C1903E3-7AAD-50AC-783A-02E0F639B4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658"/>
    </mc:Choice>
    <mc:Fallback xmlns="">
      <p:transition spd="slow" advTm="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27D45B-C1D8-67E4-A798-2AC522FE6E25}"/>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05D45AC-125F-B63D-AEDD-7E41B531E88D}"/>
              </a:ext>
            </a:extLst>
          </p:cNvPr>
          <p:cNvSpPr txBox="1"/>
          <p:nvPr/>
        </p:nvSpPr>
        <p:spPr>
          <a:xfrm>
            <a:off x="7885175" y="2951017"/>
            <a:ext cx="4305301" cy="3906983"/>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ལུ་ཀཱ 6</a:t>
            </a:r>
          </a:p>
          <a:p>
            <a:r>
              <a:rPr lang="bo-CN" sz="8000" b="1" dirty="0">
                <a:solidFill>
                  <a:schemeClr val="bg1"/>
                </a:solidFill>
                <a:latin typeface="Arial" panose="020B0604020202020204" pitchFamily="34" charset="0"/>
              </a:rPr>
              <a:t>ཁང་པ་བཟོ་མཁན་</a:t>
            </a:r>
            <a:r>
              <a:rPr lang="bo-CN" sz="8000" b="1" i="0" dirty="0">
                <a:solidFill>
                  <a:schemeClr val="bg1"/>
                </a:solidFill>
                <a:effectLst/>
                <a:latin typeface="Arial" panose="020B0604020202020204" pitchFamily="34" charset="0"/>
              </a:rPr>
              <a:t>དཔེ་ཁག་གཉིས།</a:t>
            </a:r>
            <a:endParaRPr lang="en-IN" sz="8000" dirty="0">
              <a:solidFill>
                <a:schemeClr val="bg1"/>
              </a:solidFill>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121212"/>
                </a:solidFill>
                <a:latin typeface="Arial" panose="020B0604020202020204" pitchFamily="34" charset="0"/>
              </a:rPr>
              <a:t> </a:t>
            </a:r>
            <a:r>
              <a:rPr lang="bo-CN" sz="8000" dirty="0">
                <a:solidFill>
                  <a:srgbClr val="777A7B"/>
                </a:solidFill>
                <a:latin typeface="Arial" panose="020B0604020202020204" pitchFamily="34" charset="0"/>
              </a:rPr>
              <a:t>46</a:t>
            </a:r>
            <a:r>
              <a:rPr lang="bo-CN" sz="8000" dirty="0">
                <a:solidFill>
                  <a:srgbClr val="121212"/>
                </a:solidFill>
                <a:latin typeface="Arial" panose="020B0604020202020204" pitchFamily="34" charset="0"/>
              </a:rPr>
              <a:t>ང་ལ་གཙོ་བོ་ལགས། གཙོ་བོ་ལགས་ཞེས་ཟེར་ནས་ངའི་ཁ་ལ་མི་ཉན་པ་དེ་ཅི་ཡིན།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46Why do you call Me ‘Lord, Lord,’ but not do what I say? </a:t>
            </a:r>
            <a:endParaRPr lang="en-IN" dirty="0"/>
          </a:p>
        </p:txBody>
      </p:sp>
      <p:pic>
        <p:nvPicPr>
          <p:cNvPr id="12" name="Audio 11">
            <a:hlinkClick r:id="" action="ppaction://media"/>
            <a:extLst>
              <a:ext uri="{FF2B5EF4-FFF2-40B4-BE49-F238E27FC236}">
                <a16:creationId xmlns:a16="http://schemas.microsoft.com/office/drawing/2014/main" id="{11E22A72-0745-76B3-0276-44F67BDC2B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770"/>
    </mc:Choice>
    <mc:Fallback xmlns="">
      <p:transition spd="slow" advTm="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AC020-C75F-FB1A-AD4E-607FF307335E}"/>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81EC6523-371D-D4C0-D069-4C479B29E20E}"/>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47</a:t>
            </a:r>
            <a:r>
              <a:rPr lang="bo-CN" sz="7200" dirty="0">
                <a:solidFill>
                  <a:srgbClr val="121212"/>
                </a:solidFill>
                <a:latin typeface="Arial" panose="020B0604020202020204" pitchFamily="34" charset="0"/>
              </a:rPr>
              <a:t>ངའི་རྩར་ཡོང་ནས་ངས་སྨྲ་བའི་ཚིག་ཐོས་ཏེ་ཉམས་ལེན་བྱེད་མཁན་འདི་ལྟར་ཡིན།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47I will show you what he is like who comes to Me and hears My words and acts on them: </a:t>
            </a:r>
            <a:endParaRPr lang="en-IN" dirty="0"/>
          </a:p>
        </p:txBody>
      </p:sp>
      <p:pic>
        <p:nvPicPr>
          <p:cNvPr id="11" name="Audio 10">
            <a:hlinkClick r:id="" action="ppaction://media"/>
            <a:extLst>
              <a:ext uri="{FF2B5EF4-FFF2-40B4-BE49-F238E27FC236}">
                <a16:creationId xmlns:a16="http://schemas.microsoft.com/office/drawing/2014/main" id="{E350A16B-3C01-AD9C-EDAF-DA339F37B6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6436"/>
    </mc:Choice>
    <mc:Fallback xmlns="">
      <p:transition spd="slow" advTm="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F68FA37-750D-2ED1-B576-23471DEE7A92}"/>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02926FB-EB2B-809A-4D23-78A36BA6C82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48</a:t>
            </a:r>
            <a:r>
              <a:rPr lang="bo-CN" sz="6000" dirty="0">
                <a:solidFill>
                  <a:srgbClr val="121212"/>
                </a:solidFill>
                <a:latin typeface="Arial" panose="020B0604020202020204" pitchFamily="34" charset="0"/>
              </a:rPr>
              <a:t>ཁོ་ནི་གཏིང་རིང་པོ་བརྐོས་ནས་བྲག་ལ་རྨང་གཞི་བརྟན་པོ་བཟོས་པའི་ཁང་པ་བཟོ་མཁན་ལྟར་ཡིན། ཁང་པ་དེ་ལེགས་པོར་བརྩིགས་པས་ཆུ་ལོག་བྱུང་སྐབས་དྲག་ཏུ་རྒྱུག་པའི་ཆུ་ཡིས་ཁང་པ་དེར་ཕོག་ནས་གཡོས་མ་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48He is like a man building a house, who dug down deep and laid his foundation on the rock…</a:t>
            </a:r>
            <a:endParaRPr lang="en-IN" dirty="0"/>
          </a:p>
        </p:txBody>
      </p:sp>
      <p:pic>
        <p:nvPicPr>
          <p:cNvPr id="13" name="Audio 12">
            <a:hlinkClick r:id="" action="ppaction://media"/>
            <a:extLst>
              <a:ext uri="{FF2B5EF4-FFF2-40B4-BE49-F238E27FC236}">
                <a16:creationId xmlns:a16="http://schemas.microsoft.com/office/drawing/2014/main" id="{6CD319B3-9E41-BCC5-0E01-13181565CB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52"/>
    </mc:Choice>
    <mc:Fallback xmlns="">
      <p:transition spd="slow" advTm="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2863</TotalTime>
  <Words>759</Words>
  <Application>Microsoft Office PowerPoint</Application>
  <PresentationFormat>Widescreen</PresentationFormat>
  <Paragraphs>46</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62-1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2024-07-26T06:21:07Z</dcterms:modified>
</cp:coreProperties>
</file>