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8BD038-684A-4C90-938F-0AA009E022E6}" v="1" dt="2025-05-30T06:59:59.8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53" y="7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8A489B0C-5AB7-4B56-A16C-F7F3AD08E02C}"/>
    <pc:docChg chg="custSel modSld">
      <pc:chgData name="Alfred Smith" userId="3c60a3631c0db8ad" providerId="LiveId" clId="{8A489B0C-5AB7-4B56-A16C-F7F3AD08E02C}" dt="2025-05-08T10:51:42.343" v="3" actId="1076"/>
      <pc:docMkLst>
        <pc:docMk/>
      </pc:docMkLst>
      <pc:sldChg chg="addSp delSp modSp mod">
        <pc:chgData name="Alfred Smith" userId="3c60a3631c0db8ad" providerId="LiveId" clId="{8A489B0C-5AB7-4B56-A16C-F7F3AD08E02C}" dt="2025-05-08T10:50:35.921" v="2"/>
        <pc:sldMkLst>
          <pc:docMk/>
          <pc:sldMk cId="1499918570" sldId="257"/>
        </pc:sldMkLst>
        <pc:spChg chg="add mod">
          <ac:chgData name="Alfred Smith" userId="3c60a3631c0db8ad" providerId="LiveId" clId="{8A489B0C-5AB7-4B56-A16C-F7F3AD08E02C}" dt="2025-05-08T10:50:35.921" v="2"/>
          <ac:spMkLst>
            <pc:docMk/>
            <pc:sldMk cId="1499918570" sldId="257"/>
            <ac:spMk id="7" creationId="{2FD1CCDB-9C4B-B27F-F01C-E717442B4E17}"/>
          </ac:spMkLst>
        </pc:spChg>
      </pc:sldChg>
      <pc:sldChg chg="modSp mod">
        <pc:chgData name="Alfred Smith" userId="3c60a3631c0db8ad" providerId="LiveId" clId="{8A489B0C-5AB7-4B56-A16C-F7F3AD08E02C}" dt="2025-05-08T10:51:42.343" v="3" actId="1076"/>
        <pc:sldMkLst>
          <pc:docMk/>
          <pc:sldMk cId="4044745628" sldId="264"/>
        </pc:sldMkLst>
        <pc:spChg chg="mod">
          <ac:chgData name="Alfred Smith" userId="3c60a3631c0db8ad" providerId="LiveId" clId="{8A489B0C-5AB7-4B56-A16C-F7F3AD08E02C}" dt="2025-05-08T10:51:42.343" v="3" actId="1076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8A489B0C-5AB7-4B56-A16C-F7F3AD08E02C}" dt="2025-05-08T10:51:42.343" v="3" actId="1076"/>
          <ac:spMkLst>
            <pc:docMk/>
            <pc:sldMk cId="4044745628" sldId="264"/>
            <ac:spMk id="4" creationId="{EE2AC625-9141-A801-F431-DD5F79396320}"/>
          </ac:spMkLst>
        </pc:spChg>
      </pc:sldChg>
    </pc:docChg>
  </pc:docChgLst>
  <pc:docChgLst>
    <pc:chgData name="Alfred Smith" userId="3c60a3631c0db8ad" providerId="LiveId" clId="{95E9D65F-429C-4332-B991-961BEA40A94A}"/>
    <pc:docChg chg="modSld">
      <pc:chgData name="Alfred Smith" userId="3c60a3631c0db8ad" providerId="LiveId" clId="{95E9D65F-429C-4332-B991-961BEA40A94A}" dt="2024-06-12T08:42:43.177" v="58" actId="20577"/>
      <pc:docMkLst>
        <pc:docMk/>
      </pc:docMkLst>
      <pc:sldChg chg="addSp modSp">
        <pc:chgData name="Alfred Smith" userId="3c60a3631c0db8ad" providerId="LiveId" clId="{95E9D65F-429C-4332-B991-961BEA40A94A}" dt="2024-06-12T08:40:36.584" v="0"/>
        <pc:sldMkLst>
          <pc:docMk/>
          <pc:sldMk cId="1499918570" sldId="257"/>
        </pc:sldMkLst>
      </pc:sldChg>
      <pc:sldChg chg="addSp modSp">
        <pc:chgData name="Alfred Smith" userId="3c60a3631c0db8ad" providerId="LiveId" clId="{95E9D65F-429C-4332-B991-961BEA40A94A}" dt="2024-06-12T08:40:40.822" v="1"/>
        <pc:sldMkLst>
          <pc:docMk/>
          <pc:sldMk cId="3788111665" sldId="258"/>
        </pc:sldMkLst>
      </pc:sldChg>
      <pc:sldChg chg="addSp modSp">
        <pc:chgData name="Alfred Smith" userId="3c60a3631c0db8ad" providerId="LiveId" clId="{95E9D65F-429C-4332-B991-961BEA40A94A}" dt="2024-06-12T08:40:57.206" v="3"/>
        <pc:sldMkLst>
          <pc:docMk/>
          <pc:sldMk cId="4037329247" sldId="261"/>
        </pc:sldMkLst>
      </pc:sldChg>
      <pc:sldChg chg="addSp modSp">
        <pc:chgData name="Alfred Smith" userId="3c60a3631c0db8ad" providerId="LiveId" clId="{95E9D65F-429C-4332-B991-961BEA40A94A}" dt="2024-06-12T08:40:42.625" v="2"/>
        <pc:sldMkLst>
          <pc:docMk/>
          <pc:sldMk cId="939110669" sldId="271"/>
        </pc:sldMkLst>
      </pc:sldChg>
      <pc:sldChg chg="addSp modSp">
        <pc:chgData name="Alfred Smith" userId="3c60a3631c0db8ad" providerId="LiveId" clId="{95E9D65F-429C-4332-B991-961BEA40A94A}" dt="2024-06-12T08:41:03.867" v="4"/>
        <pc:sldMkLst>
          <pc:docMk/>
          <pc:sldMk cId="4024569785" sldId="272"/>
        </pc:sldMkLst>
      </pc:sldChg>
      <pc:sldChg chg="addSp modSp mod">
        <pc:chgData name="Alfred Smith" userId="3c60a3631c0db8ad" providerId="LiveId" clId="{95E9D65F-429C-4332-B991-961BEA40A94A}" dt="2024-06-12T08:41:11.425" v="9" actId="20577"/>
        <pc:sldMkLst>
          <pc:docMk/>
          <pc:sldMk cId="487179600" sldId="273"/>
        </pc:sldMkLst>
      </pc:sldChg>
      <pc:sldChg chg="addSp modSp mod">
        <pc:chgData name="Alfred Smith" userId="3c60a3631c0db8ad" providerId="LiveId" clId="{95E9D65F-429C-4332-B991-961BEA40A94A}" dt="2024-06-12T08:41:18.776" v="12" actId="20577"/>
        <pc:sldMkLst>
          <pc:docMk/>
          <pc:sldMk cId="2168401200" sldId="274"/>
        </pc:sldMkLst>
      </pc:sldChg>
      <pc:sldChg chg="addSp modSp mod">
        <pc:chgData name="Alfred Smith" userId="3c60a3631c0db8ad" providerId="LiveId" clId="{95E9D65F-429C-4332-B991-961BEA40A94A}" dt="2024-06-12T08:41:25.844" v="17" actId="20577"/>
        <pc:sldMkLst>
          <pc:docMk/>
          <pc:sldMk cId="2996969115" sldId="275"/>
        </pc:sldMkLst>
      </pc:sldChg>
      <pc:sldChg chg="addSp modSp mod">
        <pc:chgData name="Alfred Smith" userId="3c60a3631c0db8ad" providerId="LiveId" clId="{95E9D65F-429C-4332-B991-961BEA40A94A}" dt="2024-06-12T08:41:33.198" v="22" actId="20577"/>
        <pc:sldMkLst>
          <pc:docMk/>
          <pc:sldMk cId="2390376940" sldId="276"/>
        </pc:sldMkLst>
      </pc:sldChg>
      <pc:sldChg chg="addSp modSp mod">
        <pc:chgData name="Alfred Smith" userId="3c60a3631c0db8ad" providerId="LiveId" clId="{95E9D65F-429C-4332-B991-961BEA40A94A}" dt="2024-06-12T08:41:42.861" v="27" actId="20577"/>
        <pc:sldMkLst>
          <pc:docMk/>
          <pc:sldMk cId="4265919077" sldId="277"/>
        </pc:sldMkLst>
      </pc:sldChg>
      <pc:sldChg chg="addSp modSp mod">
        <pc:chgData name="Alfred Smith" userId="3c60a3631c0db8ad" providerId="LiveId" clId="{95E9D65F-429C-4332-B991-961BEA40A94A}" dt="2024-06-12T08:41:51.248" v="32" actId="20577"/>
        <pc:sldMkLst>
          <pc:docMk/>
          <pc:sldMk cId="210266664" sldId="278"/>
        </pc:sldMkLst>
      </pc:sldChg>
      <pc:sldChg chg="addSp modSp mod">
        <pc:chgData name="Alfred Smith" userId="3c60a3631c0db8ad" providerId="LiveId" clId="{95E9D65F-429C-4332-B991-961BEA40A94A}" dt="2024-06-12T08:41:59.408" v="37" actId="20577"/>
        <pc:sldMkLst>
          <pc:docMk/>
          <pc:sldMk cId="888433145" sldId="279"/>
        </pc:sldMkLst>
      </pc:sldChg>
      <pc:sldChg chg="addSp modSp mod">
        <pc:chgData name="Alfred Smith" userId="3c60a3631c0db8ad" providerId="LiveId" clId="{95E9D65F-429C-4332-B991-961BEA40A94A}" dt="2024-06-12T08:42:05.693" v="42" actId="20577"/>
        <pc:sldMkLst>
          <pc:docMk/>
          <pc:sldMk cId="791300187" sldId="280"/>
        </pc:sldMkLst>
      </pc:sldChg>
      <pc:sldChg chg="addSp modSp mod">
        <pc:chgData name="Alfred Smith" userId="3c60a3631c0db8ad" providerId="LiveId" clId="{95E9D65F-429C-4332-B991-961BEA40A94A}" dt="2024-06-12T08:42:13.949" v="47" actId="20577"/>
        <pc:sldMkLst>
          <pc:docMk/>
          <pc:sldMk cId="1126511635" sldId="282"/>
        </pc:sldMkLst>
      </pc:sldChg>
      <pc:sldChg chg="addSp modSp mod">
        <pc:chgData name="Alfred Smith" userId="3c60a3631c0db8ad" providerId="LiveId" clId="{95E9D65F-429C-4332-B991-961BEA40A94A}" dt="2024-06-12T08:42:21.992" v="50" actId="20577"/>
        <pc:sldMkLst>
          <pc:docMk/>
          <pc:sldMk cId="3922583308" sldId="284"/>
        </pc:sldMkLst>
      </pc:sldChg>
      <pc:sldChg chg="addSp modSp mod">
        <pc:chgData name="Alfred Smith" userId="3c60a3631c0db8ad" providerId="LiveId" clId="{95E9D65F-429C-4332-B991-961BEA40A94A}" dt="2024-06-12T08:42:32.968" v="55" actId="20577"/>
        <pc:sldMkLst>
          <pc:docMk/>
          <pc:sldMk cId="1850742486" sldId="286"/>
        </pc:sldMkLst>
      </pc:sldChg>
      <pc:sldChg chg="addSp modSp mod">
        <pc:chgData name="Alfred Smith" userId="3c60a3631c0db8ad" providerId="LiveId" clId="{95E9D65F-429C-4332-B991-961BEA40A94A}" dt="2024-06-12T08:42:43.177" v="58" actId="20577"/>
        <pc:sldMkLst>
          <pc:docMk/>
          <pc:sldMk cId="1828872212" sldId="288"/>
        </pc:sldMkLst>
      </pc:sldChg>
    </pc:docChg>
  </pc:docChgLst>
  <pc:docChgLst>
    <pc:chgData name="Alfred Smith" userId="3c60a3631c0db8ad" providerId="LiveId" clId="{5E8BD038-684A-4C90-938F-0AA009E022E6}"/>
    <pc:docChg chg="custSel modSld">
      <pc:chgData name="Alfred Smith" userId="3c60a3631c0db8ad" providerId="LiveId" clId="{5E8BD038-684A-4C90-938F-0AA009E022E6}" dt="2025-05-30T07:04:54.745" v="35" actId="404"/>
      <pc:docMkLst>
        <pc:docMk/>
      </pc:docMkLst>
      <pc:sldChg chg="modSp mod">
        <pc:chgData name="Alfred Smith" userId="3c60a3631c0db8ad" providerId="LiveId" clId="{5E8BD038-684A-4C90-938F-0AA009E022E6}" dt="2025-05-30T06:58:37.197" v="1" actId="27636"/>
        <pc:sldMkLst>
          <pc:docMk/>
          <pc:sldMk cId="1499918570" sldId="257"/>
        </pc:sldMkLst>
        <pc:spChg chg="mod">
          <ac:chgData name="Alfred Smith" userId="3c60a3631c0db8ad" providerId="LiveId" clId="{5E8BD038-684A-4C90-938F-0AA009E022E6}" dt="2025-05-30T06:58:37.197" v="1" actId="27636"/>
          <ac:spMkLst>
            <pc:docMk/>
            <pc:sldMk cId="1499918570" sldId="257"/>
            <ac:spMk id="7" creationId="{2FD1CCDB-9C4B-B27F-F01C-E717442B4E17}"/>
          </ac:spMkLst>
        </pc:spChg>
      </pc:sldChg>
      <pc:sldChg chg="modSp">
        <pc:chgData name="Alfred Smith" userId="3c60a3631c0db8ad" providerId="LiveId" clId="{5E8BD038-684A-4C90-938F-0AA009E022E6}" dt="2025-05-30T06:59:59.878" v="2"/>
        <pc:sldMkLst>
          <pc:docMk/>
          <pc:sldMk cId="3788111665" sldId="258"/>
        </pc:sldMkLst>
        <pc:spChg chg="mod">
          <ac:chgData name="Alfred Smith" userId="3c60a3631c0db8ad" providerId="LiveId" clId="{5E8BD038-684A-4C90-938F-0AA009E022E6}" dt="2025-05-30T06:59:59.878" v="2"/>
          <ac:spMkLst>
            <pc:docMk/>
            <pc:sldMk cId="3788111665" sldId="258"/>
            <ac:spMk id="2" creationId="{A75F15AC-A720-85F1-3CDD-D889F33FAC39}"/>
          </ac:spMkLst>
        </pc:spChg>
      </pc:sldChg>
      <pc:sldChg chg="modSp">
        <pc:chgData name="Alfred Smith" userId="3c60a3631c0db8ad" providerId="LiveId" clId="{5E8BD038-684A-4C90-938F-0AA009E022E6}" dt="2025-05-30T06:59:59.878" v="2"/>
        <pc:sldMkLst>
          <pc:docMk/>
          <pc:sldMk cId="2346136586" sldId="260"/>
        </pc:sldMkLst>
        <pc:spChg chg="mod">
          <ac:chgData name="Alfred Smith" userId="3c60a3631c0db8ad" providerId="LiveId" clId="{5E8BD038-684A-4C90-938F-0AA009E022E6}" dt="2025-05-30T06:59:59.878" v="2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5E8BD038-684A-4C90-938F-0AA009E022E6}" dt="2025-05-30T07:00:53.128" v="5" actId="404"/>
        <pc:sldMkLst>
          <pc:docMk/>
          <pc:sldMk cId="4037329247" sldId="261"/>
        </pc:sldMkLst>
        <pc:spChg chg="mod">
          <ac:chgData name="Alfred Smith" userId="3c60a3631c0db8ad" providerId="LiveId" clId="{5E8BD038-684A-4C90-938F-0AA009E022E6}" dt="2025-05-30T07:00:53.128" v="5" actId="404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5E8BD038-684A-4C90-938F-0AA009E022E6}" dt="2025-05-30T07:01:21.073" v="7"/>
        <pc:sldMkLst>
          <pc:docMk/>
          <pc:sldMk cId="1909638311" sldId="262"/>
        </pc:sldMkLst>
        <pc:spChg chg="mod">
          <ac:chgData name="Alfred Smith" userId="3c60a3631c0db8ad" providerId="LiveId" clId="{5E8BD038-684A-4C90-938F-0AA009E022E6}" dt="2025-05-30T07:01:21.073" v="7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5E8BD038-684A-4C90-938F-0AA009E022E6}" dt="2025-05-30T07:01:38.768" v="9"/>
        <pc:sldMkLst>
          <pc:docMk/>
          <pc:sldMk cId="641208035" sldId="263"/>
        </pc:sldMkLst>
        <pc:spChg chg="mod">
          <ac:chgData name="Alfred Smith" userId="3c60a3631c0db8ad" providerId="LiveId" clId="{5E8BD038-684A-4C90-938F-0AA009E022E6}" dt="2025-05-30T07:01:38.768" v="9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5E8BD038-684A-4C90-938F-0AA009E022E6}" dt="2025-05-30T07:01:56.377" v="11"/>
        <pc:sldMkLst>
          <pc:docMk/>
          <pc:sldMk cId="4044745628" sldId="264"/>
        </pc:sldMkLst>
        <pc:spChg chg="mod">
          <ac:chgData name="Alfred Smith" userId="3c60a3631c0db8ad" providerId="LiveId" clId="{5E8BD038-684A-4C90-938F-0AA009E022E6}" dt="2025-05-30T07:01:56.377" v="11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5E8BD038-684A-4C90-938F-0AA009E022E6}" dt="2025-05-30T07:02:13.119" v="13"/>
        <pc:sldMkLst>
          <pc:docMk/>
          <pc:sldMk cId="978260341" sldId="265"/>
        </pc:sldMkLst>
        <pc:spChg chg="mod">
          <ac:chgData name="Alfred Smith" userId="3c60a3631c0db8ad" providerId="LiveId" clId="{5E8BD038-684A-4C90-938F-0AA009E022E6}" dt="2025-05-30T07:02:13.119" v="13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5E8BD038-684A-4C90-938F-0AA009E022E6}" dt="2025-05-30T07:02:39.665" v="16" actId="404"/>
        <pc:sldMkLst>
          <pc:docMk/>
          <pc:sldMk cId="3575870363" sldId="266"/>
        </pc:sldMkLst>
        <pc:spChg chg="mod">
          <ac:chgData name="Alfred Smith" userId="3c60a3631c0db8ad" providerId="LiveId" clId="{5E8BD038-684A-4C90-938F-0AA009E022E6}" dt="2025-05-30T07:02:39.665" v="16" actId="404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5E8BD038-684A-4C90-938F-0AA009E022E6}" dt="2025-05-30T07:02:59.742" v="19" actId="404"/>
        <pc:sldMkLst>
          <pc:docMk/>
          <pc:sldMk cId="4017137865" sldId="267"/>
        </pc:sldMkLst>
        <pc:spChg chg="mod">
          <ac:chgData name="Alfred Smith" userId="3c60a3631c0db8ad" providerId="LiveId" clId="{5E8BD038-684A-4C90-938F-0AA009E022E6}" dt="2025-05-30T07:02:59.742" v="19" actId="404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5E8BD038-684A-4C90-938F-0AA009E022E6}" dt="2025-05-30T07:03:19.644" v="22" actId="404"/>
        <pc:sldMkLst>
          <pc:docMk/>
          <pc:sldMk cId="3137811553" sldId="268"/>
        </pc:sldMkLst>
        <pc:spChg chg="mod">
          <ac:chgData name="Alfred Smith" userId="3c60a3631c0db8ad" providerId="LiveId" clId="{5E8BD038-684A-4C90-938F-0AA009E022E6}" dt="2025-05-30T07:03:19.644" v="22" actId="404"/>
          <ac:spMkLst>
            <pc:docMk/>
            <pc:sldMk cId="3137811553" sldId="268"/>
            <ac:spMk id="3" creationId="{A58184BD-88F1-BA02-40C1-D8403D0EEC0D}"/>
          </ac:spMkLst>
        </pc:spChg>
      </pc:sldChg>
      <pc:sldChg chg="modSp mod">
        <pc:chgData name="Alfred Smith" userId="3c60a3631c0db8ad" providerId="LiveId" clId="{5E8BD038-684A-4C90-938F-0AA009E022E6}" dt="2025-05-30T07:03:38.365" v="24"/>
        <pc:sldMkLst>
          <pc:docMk/>
          <pc:sldMk cId="100491716" sldId="269"/>
        </pc:sldMkLst>
        <pc:spChg chg="mod">
          <ac:chgData name="Alfred Smith" userId="3c60a3631c0db8ad" providerId="LiveId" clId="{5E8BD038-684A-4C90-938F-0AA009E022E6}" dt="2025-05-30T07:03:38.365" v="24"/>
          <ac:spMkLst>
            <pc:docMk/>
            <pc:sldMk cId="100491716" sldId="269"/>
            <ac:spMk id="3" creationId="{A58184BD-88F1-BA02-40C1-D8403D0EEC0D}"/>
          </ac:spMkLst>
        </pc:spChg>
      </pc:sldChg>
      <pc:sldChg chg="modSp">
        <pc:chgData name="Alfred Smith" userId="3c60a3631c0db8ad" providerId="LiveId" clId="{5E8BD038-684A-4C90-938F-0AA009E022E6}" dt="2025-05-30T06:59:59.878" v="2"/>
        <pc:sldMkLst>
          <pc:docMk/>
          <pc:sldMk cId="939110669" sldId="271"/>
        </pc:sldMkLst>
        <pc:spChg chg="mod">
          <ac:chgData name="Alfred Smith" userId="3c60a3631c0db8ad" providerId="LiveId" clId="{5E8BD038-684A-4C90-938F-0AA009E022E6}" dt="2025-05-30T06:59:59.878" v="2"/>
          <ac:spMkLst>
            <pc:docMk/>
            <pc:sldMk cId="939110669" sldId="271"/>
            <ac:spMk id="3" creationId="{10E1B972-0A64-24D8-0038-80314E87FF4F}"/>
          </ac:spMkLst>
        </pc:spChg>
      </pc:sldChg>
      <pc:sldChg chg="modSp">
        <pc:chgData name="Alfred Smith" userId="3c60a3631c0db8ad" providerId="LiveId" clId="{5E8BD038-684A-4C90-938F-0AA009E022E6}" dt="2025-05-30T06:59:59.878" v="2"/>
        <pc:sldMkLst>
          <pc:docMk/>
          <pc:sldMk cId="4024569785" sldId="272"/>
        </pc:sldMkLst>
        <pc:spChg chg="mod">
          <ac:chgData name="Alfred Smith" userId="3c60a3631c0db8ad" providerId="LiveId" clId="{5E8BD038-684A-4C90-938F-0AA009E022E6}" dt="2025-05-30T06:59:59.878" v="2"/>
          <ac:spMkLst>
            <pc:docMk/>
            <pc:sldMk cId="4024569785" sldId="272"/>
            <ac:spMk id="2" creationId="{F8C082FD-5FCA-2C59-1E88-CD807C071EAE}"/>
          </ac:spMkLst>
        </pc:spChg>
      </pc:sldChg>
      <pc:sldChg chg="modSp">
        <pc:chgData name="Alfred Smith" userId="3c60a3631c0db8ad" providerId="LiveId" clId="{5E8BD038-684A-4C90-938F-0AA009E022E6}" dt="2025-05-30T06:59:59.878" v="2"/>
        <pc:sldMkLst>
          <pc:docMk/>
          <pc:sldMk cId="487179600" sldId="273"/>
        </pc:sldMkLst>
        <pc:spChg chg="mod">
          <ac:chgData name="Alfred Smith" userId="3c60a3631c0db8ad" providerId="LiveId" clId="{5E8BD038-684A-4C90-938F-0AA009E022E6}" dt="2025-05-30T06:59:59.878" v="2"/>
          <ac:spMkLst>
            <pc:docMk/>
            <pc:sldMk cId="487179600" sldId="273"/>
            <ac:spMk id="2" creationId="{C2C5963F-DE47-3376-71FD-0238E69F7CF9}"/>
          </ac:spMkLst>
        </pc:spChg>
      </pc:sldChg>
      <pc:sldChg chg="modSp">
        <pc:chgData name="Alfred Smith" userId="3c60a3631c0db8ad" providerId="LiveId" clId="{5E8BD038-684A-4C90-938F-0AA009E022E6}" dt="2025-05-30T06:59:59.878" v="2"/>
        <pc:sldMkLst>
          <pc:docMk/>
          <pc:sldMk cId="2168401200" sldId="274"/>
        </pc:sldMkLst>
        <pc:spChg chg="mod">
          <ac:chgData name="Alfred Smith" userId="3c60a3631c0db8ad" providerId="LiveId" clId="{5E8BD038-684A-4C90-938F-0AA009E022E6}" dt="2025-05-30T06:59:59.878" v="2"/>
          <ac:spMkLst>
            <pc:docMk/>
            <pc:sldMk cId="2168401200" sldId="274"/>
            <ac:spMk id="2" creationId="{3AB23490-0452-2215-EE58-797F7420FA32}"/>
          </ac:spMkLst>
        </pc:spChg>
      </pc:sldChg>
      <pc:sldChg chg="modSp">
        <pc:chgData name="Alfred Smith" userId="3c60a3631c0db8ad" providerId="LiveId" clId="{5E8BD038-684A-4C90-938F-0AA009E022E6}" dt="2025-05-30T06:59:59.878" v="2"/>
        <pc:sldMkLst>
          <pc:docMk/>
          <pc:sldMk cId="2996969115" sldId="275"/>
        </pc:sldMkLst>
        <pc:spChg chg="mod">
          <ac:chgData name="Alfred Smith" userId="3c60a3631c0db8ad" providerId="LiveId" clId="{5E8BD038-684A-4C90-938F-0AA009E022E6}" dt="2025-05-30T06:59:59.878" v="2"/>
          <ac:spMkLst>
            <pc:docMk/>
            <pc:sldMk cId="2996969115" sldId="275"/>
            <ac:spMk id="2" creationId="{EA80B420-FE5A-149A-E8D2-6BEDE32CB6C7}"/>
          </ac:spMkLst>
        </pc:spChg>
      </pc:sldChg>
      <pc:sldChg chg="modSp">
        <pc:chgData name="Alfred Smith" userId="3c60a3631c0db8ad" providerId="LiveId" clId="{5E8BD038-684A-4C90-938F-0AA009E022E6}" dt="2025-05-30T06:59:59.878" v="2"/>
        <pc:sldMkLst>
          <pc:docMk/>
          <pc:sldMk cId="2390376940" sldId="276"/>
        </pc:sldMkLst>
        <pc:spChg chg="mod">
          <ac:chgData name="Alfred Smith" userId="3c60a3631c0db8ad" providerId="LiveId" clId="{5E8BD038-684A-4C90-938F-0AA009E022E6}" dt="2025-05-30T06:59:59.878" v="2"/>
          <ac:spMkLst>
            <pc:docMk/>
            <pc:sldMk cId="2390376940" sldId="276"/>
            <ac:spMk id="2" creationId="{D8C13E0A-C393-423A-9B7B-6CDA3F88DB97}"/>
          </ac:spMkLst>
        </pc:spChg>
      </pc:sldChg>
      <pc:sldChg chg="modSp">
        <pc:chgData name="Alfred Smith" userId="3c60a3631c0db8ad" providerId="LiveId" clId="{5E8BD038-684A-4C90-938F-0AA009E022E6}" dt="2025-05-30T06:59:59.878" v="2"/>
        <pc:sldMkLst>
          <pc:docMk/>
          <pc:sldMk cId="4265919077" sldId="277"/>
        </pc:sldMkLst>
        <pc:spChg chg="mod">
          <ac:chgData name="Alfred Smith" userId="3c60a3631c0db8ad" providerId="LiveId" clId="{5E8BD038-684A-4C90-938F-0AA009E022E6}" dt="2025-05-30T06:59:59.878" v="2"/>
          <ac:spMkLst>
            <pc:docMk/>
            <pc:sldMk cId="4265919077" sldId="277"/>
            <ac:spMk id="2" creationId="{3D89C427-A29B-98CA-45C7-6AEC91F22BDA}"/>
          </ac:spMkLst>
        </pc:spChg>
      </pc:sldChg>
      <pc:sldChg chg="modSp">
        <pc:chgData name="Alfred Smith" userId="3c60a3631c0db8ad" providerId="LiveId" clId="{5E8BD038-684A-4C90-938F-0AA009E022E6}" dt="2025-05-30T06:59:59.878" v="2"/>
        <pc:sldMkLst>
          <pc:docMk/>
          <pc:sldMk cId="210266664" sldId="278"/>
        </pc:sldMkLst>
        <pc:spChg chg="mod">
          <ac:chgData name="Alfred Smith" userId="3c60a3631c0db8ad" providerId="LiveId" clId="{5E8BD038-684A-4C90-938F-0AA009E022E6}" dt="2025-05-30T06:59:59.878" v="2"/>
          <ac:spMkLst>
            <pc:docMk/>
            <pc:sldMk cId="210266664" sldId="278"/>
            <ac:spMk id="2" creationId="{F6A2C075-24AF-0811-6266-A3E774E6B94A}"/>
          </ac:spMkLst>
        </pc:spChg>
      </pc:sldChg>
      <pc:sldChg chg="modSp">
        <pc:chgData name="Alfred Smith" userId="3c60a3631c0db8ad" providerId="LiveId" clId="{5E8BD038-684A-4C90-938F-0AA009E022E6}" dt="2025-05-30T06:59:59.878" v="2"/>
        <pc:sldMkLst>
          <pc:docMk/>
          <pc:sldMk cId="888433145" sldId="279"/>
        </pc:sldMkLst>
        <pc:spChg chg="mod">
          <ac:chgData name="Alfred Smith" userId="3c60a3631c0db8ad" providerId="LiveId" clId="{5E8BD038-684A-4C90-938F-0AA009E022E6}" dt="2025-05-30T06:59:59.878" v="2"/>
          <ac:spMkLst>
            <pc:docMk/>
            <pc:sldMk cId="888433145" sldId="279"/>
            <ac:spMk id="2" creationId="{FBBCA0FB-ABB7-D8EC-E18F-A5C6400FFAB5}"/>
          </ac:spMkLst>
        </pc:spChg>
      </pc:sldChg>
      <pc:sldChg chg="modSp">
        <pc:chgData name="Alfred Smith" userId="3c60a3631c0db8ad" providerId="LiveId" clId="{5E8BD038-684A-4C90-938F-0AA009E022E6}" dt="2025-05-30T06:59:59.878" v="2"/>
        <pc:sldMkLst>
          <pc:docMk/>
          <pc:sldMk cId="791300187" sldId="280"/>
        </pc:sldMkLst>
        <pc:spChg chg="mod">
          <ac:chgData name="Alfred Smith" userId="3c60a3631c0db8ad" providerId="LiveId" clId="{5E8BD038-684A-4C90-938F-0AA009E022E6}" dt="2025-05-30T06:59:59.878" v="2"/>
          <ac:spMkLst>
            <pc:docMk/>
            <pc:sldMk cId="791300187" sldId="280"/>
            <ac:spMk id="2" creationId="{62A4BC43-F0D3-C72F-A798-AB78A60C0B2A}"/>
          </ac:spMkLst>
        </pc:spChg>
      </pc:sldChg>
      <pc:sldChg chg="modSp mod">
        <pc:chgData name="Alfred Smith" userId="3c60a3631c0db8ad" providerId="LiveId" clId="{5E8BD038-684A-4C90-938F-0AA009E022E6}" dt="2025-05-30T07:03:54.849" v="26"/>
        <pc:sldMkLst>
          <pc:docMk/>
          <pc:sldMk cId="1922139011" sldId="281"/>
        </pc:sldMkLst>
        <pc:spChg chg="mod">
          <ac:chgData name="Alfred Smith" userId="3c60a3631c0db8ad" providerId="LiveId" clId="{5E8BD038-684A-4C90-938F-0AA009E022E6}" dt="2025-05-30T07:03:54.849" v="26"/>
          <ac:spMkLst>
            <pc:docMk/>
            <pc:sldMk cId="1922139011" sldId="281"/>
            <ac:spMk id="3" creationId="{A58184BD-88F1-BA02-40C1-D8403D0EEC0D}"/>
          </ac:spMkLst>
        </pc:spChg>
      </pc:sldChg>
      <pc:sldChg chg="modSp">
        <pc:chgData name="Alfred Smith" userId="3c60a3631c0db8ad" providerId="LiveId" clId="{5E8BD038-684A-4C90-938F-0AA009E022E6}" dt="2025-05-30T06:59:59.878" v="2"/>
        <pc:sldMkLst>
          <pc:docMk/>
          <pc:sldMk cId="1126511635" sldId="282"/>
        </pc:sldMkLst>
        <pc:spChg chg="mod">
          <ac:chgData name="Alfred Smith" userId="3c60a3631c0db8ad" providerId="LiveId" clId="{5E8BD038-684A-4C90-938F-0AA009E022E6}" dt="2025-05-30T06:59:59.878" v="2"/>
          <ac:spMkLst>
            <pc:docMk/>
            <pc:sldMk cId="1126511635" sldId="282"/>
            <ac:spMk id="2" creationId="{F7F23821-1F22-3E48-92C9-84E8B66B37C7}"/>
          </ac:spMkLst>
        </pc:spChg>
      </pc:sldChg>
      <pc:sldChg chg="modSp mod">
        <pc:chgData name="Alfred Smith" userId="3c60a3631c0db8ad" providerId="LiveId" clId="{5E8BD038-684A-4C90-938F-0AA009E022E6}" dt="2025-05-30T07:04:11.616" v="28"/>
        <pc:sldMkLst>
          <pc:docMk/>
          <pc:sldMk cId="3166251957" sldId="283"/>
        </pc:sldMkLst>
        <pc:spChg chg="mod">
          <ac:chgData name="Alfred Smith" userId="3c60a3631c0db8ad" providerId="LiveId" clId="{5E8BD038-684A-4C90-938F-0AA009E022E6}" dt="2025-05-30T07:04:11.616" v="28"/>
          <ac:spMkLst>
            <pc:docMk/>
            <pc:sldMk cId="3166251957" sldId="283"/>
            <ac:spMk id="3" creationId="{A58184BD-88F1-BA02-40C1-D8403D0EEC0D}"/>
          </ac:spMkLst>
        </pc:spChg>
      </pc:sldChg>
      <pc:sldChg chg="modSp">
        <pc:chgData name="Alfred Smith" userId="3c60a3631c0db8ad" providerId="LiveId" clId="{5E8BD038-684A-4C90-938F-0AA009E022E6}" dt="2025-05-30T06:59:59.878" v="2"/>
        <pc:sldMkLst>
          <pc:docMk/>
          <pc:sldMk cId="3922583308" sldId="284"/>
        </pc:sldMkLst>
        <pc:spChg chg="mod">
          <ac:chgData name="Alfred Smith" userId="3c60a3631c0db8ad" providerId="LiveId" clId="{5E8BD038-684A-4C90-938F-0AA009E022E6}" dt="2025-05-30T06:59:59.878" v="2"/>
          <ac:spMkLst>
            <pc:docMk/>
            <pc:sldMk cId="3922583308" sldId="284"/>
            <ac:spMk id="2" creationId="{76CFE912-7975-4BEB-43D3-EA3AFCD431BF}"/>
          </ac:spMkLst>
        </pc:spChg>
      </pc:sldChg>
      <pc:sldChg chg="modSp mod">
        <pc:chgData name="Alfred Smith" userId="3c60a3631c0db8ad" providerId="LiveId" clId="{5E8BD038-684A-4C90-938F-0AA009E022E6}" dt="2025-05-30T07:04:30.334" v="31" actId="404"/>
        <pc:sldMkLst>
          <pc:docMk/>
          <pc:sldMk cId="1522780631" sldId="285"/>
        </pc:sldMkLst>
        <pc:spChg chg="mod">
          <ac:chgData name="Alfred Smith" userId="3c60a3631c0db8ad" providerId="LiveId" clId="{5E8BD038-684A-4C90-938F-0AA009E022E6}" dt="2025-05-30T07:04:30.334" v="31" actId="404"/>
          <ac:spMkLst>
            <pc:docMk/>
            <pc:sldMk cId="1522780631" sldId="285"/>
            <ac:spMk id="3" creationId="{A58184BD-88F1-BA02-40C1-D8403D0EEC0D}"/>
          </ac:spMkLst>
        </pc:spChg>
      </pc:sldChg>
      <pc:sldChg chg="modSp">
        <pc:chgData name="Alfred Smith" userId="3c60a3631c0db8ad" providerId="LiveId" clId="{5E8BD038-684A-4C90-938F-0AA009E022E6}" dt="2025-05-30T06:59:59.878" v="2"/>
        <pc:sldMkLst>
          <pc:docMk/>
          <pc:sldMk cId="1850742486" sldId="286"/>
        </pc:sldMkLst>
        <pc:spChg chg="mod">
          <ac:chgData name="Alfred Smith" userId="3c60a3631c0db8ad" providerId="LiveId" clId="{5E8BD038-684A-4C90-938F-0AA009E022E6}" dt="2025-05-30T06:59:59.878" v="2"/>
          <ac:spMkLst>
            <pc:docMk/>
            <pc:sldMk cId="1850742486" sldId="286"/>
            <ac:spMk id="2" creationId="{BD9A98FA-39A3-2FD4-6884-CDD16DFCD3A7}"/>
          </ac:spMkLst>
        </pc:spChg>
      </pc:sldChg>
      <pc:sldChg chg="modSp mod">
        <pc:chgData name="Alfred Smith" userId="3c60a3631c0db8ad" providerId="LiveId" clId="{5E8BD038-684A-4C90-938F-0AA009E022E6}" dt="2025-05-30T07:04:54.745" v="35" actId="404"/>
        <pc:sldMkLst>
          <pc:docMk/>
          <pc:sldMk cId="2332778949" sldId="287"/>
        </pc:sldMkLst>
        <pc:spChg chg="mod">
          <ac:chgData name="Alfred Smith" userId="3c60a3631c0db8ad" providerId="LiveId" clId="{5E8BD038-684A-4C90-938F-0AA009E022E6}" dt="2025-05-30T07:04:54.745" v="35" actId="404"/>
          <ac:spMkLst>
            <pc:docMk/>
            <pc:sldMk cId="2332778949" sldId="287"/>
            <ac:spMk id="3" creationId="{A58184BD-88F1-BA02-40C1-D8403D0EEC0D}"/>
          </ac:spMkLst>
        </pc:spChg>
      </pc:sldChg>
      <pc:sldChg chg="modSp">
        <pc:chgData name="Alfred Smith" userId="3c60a3631c0db8ad" providerId="LiveId" clId="{5E8BD038-684A-4C90-938F-0AA009E022E6}" dt="2025-05-30T06:59:59.878" v="2"/>
        <pc:sldMkLst>
          <pc:docMk/>
          <pc:sldMk cId="1828872212" sldId="288"/>
        </pc:sldMkLst>
        <pc:spChg chg="mod">
          <ac:chgData name="Alfred Smith" userId="3c60a3631c0db8ad" providerId="LiveId" clId="{5E8BD038-684A-4C90-938F-0AA009E022E6}" dt="2025-05-30T06:59:59.878" v="2"/>
          <ac:spMkLst>
            <pc:docMk/>
            <pc:sldMk cId="1828872212" sldId="288"/>
            <ac:spMk id="3" creationId="{D05A703A-4D7D-12B8-A3E7-4D51864198EC}"/>
          </ac:spMkLst>
        </pc:spChg>
      </pc:sldChg>
    </pc:docChg>
  </pc:docChgLst>
  <pc:docChgLst>
    <pc:chgData name="Leonie Smith" userId="fed1330f33f5650e" providerId="LiveId" clId="{54B56901-A379-4FE3-85F0-125663E2E48E}"/>
    <pc:docChg chg="custSel modSld">
      <pc:chgData name="Leonie Smith" userId="fed1330f33f5650e" providerId="LiveId" clId="{54B56901-A379-4FE3-85F0-125663E2E48E}" dt="2023-06-20T06:19:05.373" v="127" actId="5793"/>
      <pc:docMkLst>
        <pc:docMk/>
      </pc:docMkLst>
      <pc:sldChg chg="addSp modSp mod modNotesTx">
        <pc:chgData name="Leonie Smith" userId="fed1330f33f5650e" providerId="LiveId" clId="{54B56901-A379-4FE3-85F0-125663E2E48E}" dt="2023-06-20T06:19:05.373" v="127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54B56901-A379-4FE3-85F0-125663E2E48E}" dt="2023-06-19T06:20:53.227" v="20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54B56901-A379-4FE3-85F0-125663E2E48E}" dt="2023-06-19T06:23:46.988" v="33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54B56901-A379-4FE3-85F0-125663E2E48E}" dt="2023-06-19T06:28:02.397" v="49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54B56901-A379-4FE3-85F0-125663E2E48E}" dt="2023-06-19T06:30:14.686" v="5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54B56901-A379-4FE3-85F0-125663E2E48E}" dt="2023-06-19T06:32:26.782" v="6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54B56901-A379-4FE3-85F0-125663E2E48E}" dt="2023-06-19T06:33:34.178" v="70"/>
        <pc:sldMkLst>
          <pc:docMk/>
          <pc:sldMk cId="978260341" sldId="265"/>
        </pc:sldMkLst>
      </pc:sldChg>
      <pc:sldChg chg="addSp modSp">
        <pc:chgData name="Leonie Smith" userId="fed1330f33f5650e" providerId="LiveId" clId="{54B56901-A379-4FE3-85F0-125663E2E48E}" dt="2023-06-19T06:38:18.377" v="71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54B56901-A379-4FE3-85F0-125663E2E48E}" dt="2023-06-19T06:43:04.954" v="93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54B56901-A379-4FE3-85F0-125663E2E48E}" dt="2023-06-19T06:44:57.985" v="100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54B56901-A379-4FE3-85F0-125663E2E48E}" dt="2023-06-19T06:46:01.708" v="104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54B56901-A379-4FE3-85F0-125663E2E48E}" dt="2023-06-19T06:49:43.622" v="114"/>
        <pc:sldMkLst>
          <pc:docMk/>
          <pc:sldMk cId="1922139011" sldId="281"/>
        </pc:sldMkLst>
      </pc:sldChg>
      <pc:sldChg chg="addSp modSp">
        <pc:chgData name="Leonie Smith" userId="fed1330f33f5650e" providerId="LiveId" clId="{54B56901-A379-4FE3-85F0-125663E2E48E}" dt="2023-06-19T06:50:33.999" v="115"/>
        <pc:sldMkLst>
          <pc:docMk/>
          <pc:sldMk cId="3166251957" sldId="283"/>
        </pc:sldMkLst>
      </pc:sldChg>
      <pc:sldChg chg="addSp modSp">
        <pc:chgData name="Leonie Smith" userId="fed1330f33f5650e" providerId="LiveId" clId="{54B56901-A379-4FE3-85F0-125663E2E48E}" dt="2023-06-19T06:51:41.340" v="116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54B56901-A379-4FE3-85F0-125663E2E48E}" dt="2023-06-19T06:53:06.643" v="123"/>
        <pc:sldMkLst>
          <pc:docMk/>
          <pc:sldMk cId="2332778949" sldId="287"/>
        </pc:sldMkLst>
      </pc:sldChg>
    </pc:docChg>
  </pc:docChgLst>
  <pc:docChgLst>
    <pc:chgData name="Leonie Smith" userId="fed1330f33f5650e" providerId="LiveId" clId="{CAE926A4-1F1D-4750-B52C-CE808661E0A0}"/>
    <pc:docChg chg="modSld">
      <pc:chgData name="Leonie Smith" userId="fed1330f33f5650e" providerId="LiveId" clId="{CAE926A4-1F1D-4750-B52C-CE808661E0A0}" dt="2024-03-28T03:41:57.277" v="124"/>
      <pc:docMkLst>
        <pc:docMk/>
      </pc:docMkLst>
      <pc:sldChg chg="addSp delSp modSp mod modTransition modAnim modNotesTx">
        <pc:chgData name="Leonie Smith" userId="fed1330f33f5650e" providerId="LiveId" clId="{CAE926A4-1F1D-4750-B52C-CE808661E0A0}" dt="2024-03-20T04:10:12.141" v="94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CAE926A4-1F1D-4750-B52C-CE808661E0A0}" dt="2024-03-13T06:51:59.889" v="5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CAE926A4-1F1D-4750-B52C-CE808661E0A0}" dt="2024-03-13T06:52:37.253" v="1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CAE926A4-1F1D-4750-B52C-CE808661E0A0}" dt="2024-03-13T06:52:53.959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CAE926A4-1F1D-4750-B52C-CE808661E0A0}" dt="2024-03-13T06:53:48.950" v="2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CAE926A4-1F1D-4750-B52C-CE808661E0A0}" dt="2024-03-28T03:38:07.736" v="10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CAE926A4-1F1D-4750-B52C-CE808661E0A0}" dt="2024-03-28T03:38:30.627" v="10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CAE926A4-1F1D-4750-B52C-CE808661E0A0}" dt="2024-03-28T03:38:58.063" v="10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CAE926A4-1F1D-4750-B52C-CE808661E0A0}" dt="2024-03-28T03:39:25.220" v="10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CAE926A4-1F1D-4750-B52C-CE808661E0A0}" dt="2024-03-13T06:55:46.796" v="50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CAE926A4-1F1D-4750-B52C-CE808661E0A0}" dt="2024-03-13T06:56:02.125" v="53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CAE926A4-1F1D-4750-B52C-CE808661E0A0}" dt="2024-03-13T06:56:20.141" v="56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CAE926A4-1F1D-4750-B52C-CE808661E0A0}" dt="2024-03-28T03:39:55.303" v="112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CAE926A4-1F1D-4750-B52C-CE808661E0A0}" dt="2024-03-28T03:40:31.843" v="115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CAE926A4-1F1D-4750-B52C-CE808661E0A0}" dt="2024-03-28T03:41:57.277" v="124"/>
        <pc:sldMkLst>
          <pc:docMk/>
          <pc:sldMk cId="2332778949" sldId="287"/>
        </pc:sldMkLst>
      </pc:sldChg>
    </pc:docChg>
  </pc:docChgLst>
  <pc:docChgLst>
    <pc:chgData name="Alfred Smith" userId="3c60a3631c0db8ad" providerId="LiveId" clId="{3113E57A-5298-4ADD-B737-D38AC6879A5B}"/>
    <pc:docChg chg="custSel modSld">
      <pc:chgData name="Alfred Smith" userId="3c60a3631c0db8ad" providerId="LiveId" clId="{3113E57A-5298-4ADD-B737-D38AC6879A5B}" dt="2024-07-26T06:28:29.699" v="32"/>
      <pc:docMkLst>
        <pc:docMk/>
      </pc:docMkLst>
      <pc:sldChg chg="modSp mod">
        <pc:chgData name="Alfred Smith" userId="3c60a3631c0db8ad" providerId="LiveId" clId="{3113E57A-5298-4ADD-B737-D38AC6879A5B}" dt="2024-07-26T06:21:32.646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3113E57A-5298-4ADD-B737-D38AC6879A5B}" dt="2024-07-26T06:25:23.696" v="6"/>
        <pc:sldMkLst>
          <pc:docMk/>
          <pc:sldMk cId="4037329247" sldId="261"/>
        </pc:sldMkLst>
      </pc:sldChg>
      <pc:sldChg chg="modSp mod">
        <pc:chgData name="Alfred Smith" userId="3c60a3631c0db8ad" providerId="LiveId" clId="{3113E57A-5298-4ADD-B737-D38AC6879A5B}" dt="2024-07-26T06:25:37.586" v="8"/>
        <pc:sldMkLst>
          <pc:docMk/>
          <pc:sldMk cId="1909638311" sldId="262"/>
        </pc:sldMkLst>
      </pc:sldChg>
      <pc:sldChg chg="modSp mod">
        <pc:chgData name="Alfred Smith" userId="3c60a3631c0db8ad" providerId="LiveId" clId="{3113E57A-5298-4ADD-B737-D38AC6879A5B}" dt="2024-07-26T06:25:54.692" v="10"/>
        <pc:sldMkLst>
          <pc:docMk/>
          <pc:sldMk cId="641208035" sldId="263"/>
        </pc:sldMkLst>
      </pc:sldChg>
      <pc:sldChg chg="modSp mod">
        <pc:chgData name="Alfred Smith" userId="3c60a3631c0db8ad" providerId="LiveId" clId="{3113E57A-5298-4ADD-B737-D38AC6879A5B}" dt="2024-07-26T06:26:06.695" v="12"/>
        <pc:sldMkLst>
          <pc:docMk/>
          <pc:sldMk cId="4044745628" sldId="264"/>
        </pc:sldMkLst>
      </pc:sldChg>
      <pc:sldChg chg="modSp mod">
        <pc:chgData name="Alfred Smith" userId="3c60a3631c0db8ad" providerId="LiveId" clId="{3113E57A-5298-4ADD-B737-D38AC6879A5B}" dt="2024-07-26T06:26:19.834" v="14"/>
        <pc:sldMkLst>
          <pc:docMk/>
          <pc:sldMk cId="978260341" sldId="265"/>
        </pc:sldMkLst>
      </pc:sldChg>
      <pc:sldChg chg="modSp mod">
        <pc:chgData name="Alfred Smith" userId="3c60a3631c0db8ad" providerId="LiveId" clId="{3113E57A-5298-4ADD-B737-D38AC6879A5B}" dt="2024-07-26T06:26:38.554" v="16"/>
        <pc:sldMkLst>
          <pc:docMk/>
          <pc:sldMk cId="3575870363" sldId="266"/>
        </pc:sldMkLst>
      </pc:sldChg>
      <pc:sldChg chg="modSp mod">
        <pc:chgData name="Alfred Smith" userId="3c60a3631c0db8ad" providerId="LiveId" clId="{3113E57A-5298-4ADD-B737-D38AC6879A5B}" dt="2024-07-26T06:26:53.112" v="18"/>
        <pc:sldMkLst>
          <pc:docMk/>
          <pc:sldMk cId="4017137865" sldId="267"/>
        </pc:sldMkLst>
      </pc:sldChg>
      <pc:sldChg chg="modSp mod">
        <pc:chgData name="Alfred Smith" userId="3c60a3631c0db8ad" providerId="LiveId" clId="{3113E57A-5298-4ADD-B737-D38AC6879A5B}" dt="2024-07-26T06:27:08.466" v="20"/>
        <pc:sldMkLst>
          <pc:docMk/>
          <pc:sldMk cId="3137811553" sldId="268"/>
        </pc:sldMkLst>
      </pc:sldChg>
      <pc:sldChg chg="modSp mod">
        <pc:chgData name="Alfred Smith" userId="3c60a3631c0db8ad" providerId="LiveId" clId="{3113E57A-5298-4ADD-B737-D38AC6879A5B}" dt="2024-07-26T06:27:24.648" v="23" actId="6549"/>
        <pc:sldMkLst>
          <pc:docMk/>
          <pc:sldMk cId="100491716" sldId="269"/>
        </pc:sldMkLst>
      </pc:sldChg>
      <pc:sldChg chg="addSp modSp">
        <pc:chgData name="Alfred Smith" userId="3c60a3631c0db8ad" providerId="LiveId" clId="{3113E57A-5298-4ADD-B737-D38AC6879A5B}" dt="2024-07-26T06:23:23.921" v="4"/>
        <pc:sldMkLst>
          <pc:docMk/>
          <pc:sldMk cId="939110669" sldId="271"/>
        </pc:sldMkLst>
      </pc:sldChg>
      <pc:sldChg chg="modSp mod">
        <pc:chgData name="Alfred Smith" userId="3c60a3631c0db8ad" providerId="LiveId" clId="{3113E57A-5298-4ADD-B737-D38AC6879A5B}" dt="2024-07-26T06:27:40.167" v="26" actId="14100"/>
        <pc:sldMkLst>
          <pc:docMk/>
          <pc:sldMk cId="1922139011" sldId="281"/>
        </pc:sldMkLst>
      </pc:sldChg>
      <pc:sldChg chg="modSp mod">
        <pc:chgData name="Alfred Smith" userId="3c60a3631c0db8ad" providerId="LiveId" clId="{3113E57A-5298-4ADD-B737-D38AC6879A5B}" dt="2024-07-26T06:27:53.616" v="28"/>
        <pc:sldMkLst>
          <pc:docMk/>
          <pc:sldMk cId="3166251957" sldId="283"/>
        </pc:sldMkLst>
      </pc:sldChg>
      <pc:sldChg chg="modSp mod">
        <pc:chgData name="Alfred Smith" userId="3c60a3631c0db8ad" providerId="LiveId" clId="{3113E57A-5298-4ADD-B737-D38AC6879A5B}" dt="2024-07-26T06:28:10.530" v="30"/>
        <pc:sldMkLst>
          <pc:docMk/>
          <pc:sldMk cId="1522780631" sldId="285"/>
        </pc:sldMkLst>
      </pc:sldChg>
      <pc:sldChg chg="modSp mod">
        <pc:chgData name="Alfred Smith" userId="3c60a3631c0db8ad" providerId="LiveId" clId="{3113E57A-5298-4ADD-B737-D38AC6879A5B}" dt="2024-07-26T06:28:29.699" v="32"/>
        <pc:sldMkLst>
          <pc:docMk/>
          <pc:sldMk cId="2332778949" sldId="2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P05 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62-2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1D013DE-040B-3151-E209-E30A2D82C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D1CCDB-9C4B-B27F-F01C-E717442B4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4"/>
    </mc:Choice>
    <mc:Fallback xmlns="">
      <p:transition spd="slow" advTm="4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80304-9652-34DC-7A7F-AD2F81F99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3" b="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23490-0452-2215-EE58-797F7420FA3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16:21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22ནམ་ཞིག༌ལ། སྤྲང་པོ་ཤི་བ་དང་ཕོ་ཉ་རྣམས་ཀྱིས་སྤྲང་པོ་དེ་ཨབ་ར་ཧམ་གྱི་པང་དུ་བསྐྱལ། ཕྱིས་སུ་མི་ཕྱུག་པོ་དེ་ཡང་ཤི་བ་དང་དུར་དུ་བཅུག་གོ།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22One day the beggar died and was carried by the angels to Abraham’s side. And the rich man also died and was buried. 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DEEDAF7-001B-03DB-F75D-21505F14C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3"/>
    </mc:Choice>
    <mc:Fallback xmlns="">
      <p:transition spd="slow" advTm="10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0D041-EEFC-4E16-EA76-CF2D4989E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3524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80B420-FE5A-149A-E8D2-6BEDE32CB6C7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16:22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23མི་ཕྱུག་པོ་དེས་གཤིན་པོའི་གནས་ལས་སྡུག་བསྔལ་ཆེན་པོ་མྱངས་ཤིང་ཡར་བལྟས་པ༌ན། རྒྱང་རིང་ནས་ཨབ་ར་ཧམ་དང་ཁོང་གི་པང་དུ་ལཱ་ཟར་ཡོད་པ་མཐོང༌སྟེ།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23In Hades, where he was in torment, he looked up and saw Abraham from afar, with Lazarus by his side.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BBD51F3-1B5B-018B-521F-BCDD824A1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2"/>
    </mc:Choice>
    <mc:Fallback xmlns="">
      <p:transition spd="slow" advTm="10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349BAF-D1DE-9088-9E0B-EC640AC7A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6933" y="1"/>
            <a:ext cx="1282893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C13E0A-C393-423A-9B7B-6CDA3F88DB97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16:23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24བདག་གི་ཡབ་མེས་ཨབ་ར་ཧམ༌ལགས། བདག་གིས་མེ་དཔུང་ནང་དུ་སྡུག་བསྔལ་ཆེན་པོ་མྱོང་བཞིན༌ཡོད་པས། བདག་ལ་སྙིང་རྗེས་གཟིགས༌དང༌། ལཱ་ཟར་གྱི་མཛུབ་མོ་ཆུ་ལ་བསྒྲེས༌ཏེ། བདག་གི་ལྕེ་བསིལ་དུ་མངག་པར་མཛོད་ཅེས་སྐད་ཆེན་པོ་བརྒྱབ་བོ།།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24So he cried out, ‘Father Abraham, have mercy on me and send Lazarus to dip the tip of his finger in water and cool my tongue. For I am in agony in this fire.’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A6617CA-2D95-2D0D-1387-1F4CDAF55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2"/>
    </mc:Choice>
    <mc:Fallback xmlns="">
      <p:transition spd="slow" advTm="15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F117D-F696-BFA1-9138-90BDE5693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683" y="0"/>
            <a:ext cx="127376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89C427-A29B-98CA-45C7-6AEC91F22BD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16:24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25འོན༌ཀྱང༌། ཨབ་ར་ཧམ་གྱིས་འདི་སྐད༌དུ། བདག་གི༌བུ། ཁྱོད་རང་གསོན་པའི་དུས༌སུ་དགའ་སྐྱིད་ལ་རོལ་བ་དང་ལཱ་ཟར་གྱིས་གསོན་པའི་དུས་སུ་སྡུག་བསྔལ་མྱངས་པ་དེ་དག་ཕྱིར་དྲན་པར༌གྱིས། ད་ལྟ་ལཱ་ཟར་ལ་སེམས་གསོ་ཐོབ་ཅིང་ཁྱོད་ཀྱིས་སྡུག་བསྔལ་མྱོང༌བ་ཡིན།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25But Abraham answered, ‘Child, remember that during your lifetime you received your good things, while Lazarus received bad things. But now he is comforted here, while you are in agony. 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99A64CF-40ED-143A-A982-B075A090B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7"/>
    </mc:Choice>
    <mc:Fallback xmlns="">
      <p:transition spd="slow" advTm="14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8F515-6D4E-D831-2A3A-44A903A04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2C075-24AF-0811-6266-A3E774E6B94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16:25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26གཞན༌ཡང༌། ཁྱོད་དང་ངེད་གཉིས་བར་དུ་གཡང་ས་ཆེན་པོ་ཞིག་ཡོད༌པས། འདི་ནས་ཁྱོད་ཀྱི་གམ་དུ་འགྲོ་འདོད་པ་རྣམས་ཕར་འགྲོ་མི་ཐུབ༌ལ། ཕར་ཕྱོགས་ཁྱོད་ཀྱི་གནས་དེ་ནས་ཀྱང་ཚུར་ངེད་རྣམས་ཀྱི་གམ་དུ་ཡོང་མི་ཐུབ་ཅེས་སྨྲས་སོ།།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26And besides all this, a great chasm has been fixed between us and you, so that even those who wish cannot cross from here to you, nor can anyone cross from there to us.’</a:t>
            </a:r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7BDC2F-7FD5-C03A-8726-F39331977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AFDA079-CC15-32D3-6094-D93445053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3"/>
    </mc:Choice>
    <mc:Fallback xmlns="">
      <p:transition spd="slow" advTm="11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05DA59-7640-ED1C-B55A-E2334E5F5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376" y="0"/>
            <a:ext cx="126793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5F15AC-A720-85F1-3CDD-D889F33FAC39}"/>
              </a:ext>
            </a:extLst>
          </p:cNvPr>
          <p:cNvSpPr txBox="1"/>
          <p:nvPr/>
        </p:nvSpPr>
        <p:spPr>
          <a:xfrm>
            <a:off x="7000009" y="332509"/>
            <a:ext cx="4336473" cy="4229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ལཱ་ཟར་དང་ཕྱུག་པོ་ཞིག་གི་དཔེ།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E6FCED-3C9D-C448-66D6-B461C5771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7613" y="0"/>
            <a:ext cx="1307961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CA0FB-ABB7-D8EC-E18F-A5C6400FFAB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16:26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27ཕྱུག་པོ་ན༌རེ། བདག་གི་ཡབ་མེས་ལགས། དེ་འདྲ་ཡིན་ན། ལཱ་ཟར་བདག་གི་ཁྱིམ་དུ་མངག་པར༌མཛོད།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27‘Then I beg you, father,’ he said, ‘send Lazarus to my father’s house,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F7F12E-9964-61D4-7755-FA32EB4F5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0"/>
    </mc:Choice>
    <mc:Fallback xmlns="">
      <p:transition spd="slow" advTm="7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29B67B-58F1-FC63-4AA2-F38F278E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983" y="0"/>
            <a:ext cx="125769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A4BC43-F0D3-C72F-A798-AB78A60C0B2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16:27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28རྒྱུ་མཚན་ནི་བདག་ལ་ད་དུང་སྤུན་ལྔ་ཡོད་པ་དེ་རྣམས་ཀྱང་སྡུག་བསྔལ་ཆེན་པོའི་གནས་འདིར་མི་ཡོང་བའི་ཕྱིར་ལཱ་ཟར་ལ་ཉེན་བརྡ་གཏོང་དུ་འཇུག་པར་མཛོད་ཅེས་ཞུས་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33350" y="166255"/>
            <a:ext cx="5796395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28for I have five brothers. Let him warn them, so that they will not also end up in this place of torment.’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8B5A27-2E13-5EEF-FDD0-9BA50B0A5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1"/>
    </mc:Choice>
    <mc:Fallback xmlns="">
      <p:transition spd="slow" advTm="10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3DABD8-7B45-43CB-649B-32071F8AD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23821-1F22-3E48-92C9-84E8B66B37C7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16:28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29འོན༌ཀྱང༌། ཨབ་ར་ཧམ་གྱིས་འདི་སྐད༌དུ། དེ་རྣམས་ལ་མོ་ཤེ་དང་ལུང་སྟོན་པ་གཞན་དག་གི་མདོ་རྣམས་ཡོད་པས་དེ་དག་ལ་མཉན་དགོས་ཞེས་སྨྲས་ནའང་།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29But Abraham replied, ‘They have Moses and the prophets; let your brothers listen to them.’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BEA66AF-5D23-ABF2-DC48-CB29F77E8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2"/>
    </mc:Choice>
    <mc:Fallback xmlns="">
      <p:transition spd="slow" advTm="9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86EFA2-AF11-7A18-94E4-D811F4215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4687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CFE912-7975-4BEB-43D3-EA3AFCD431BF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16:29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30ཕྱུག་པོ་ན༌རེ། བདག་གི་ཡབ་མེས་ཨབ་ར་ཧམ༌ལགས། དེ་ལྟར་མི་བྱེད་པར༌འཚལ། གལ་ཏེ་གཤིན་པོ་རྣམས་ལས་སླར་གསོན་པ་གཅིག་དེ་དག་གི་གམ་དུ་སོང་ན་ཁོ་རྣམས་ཀྱིས་སྡིག་པ་ལས་འགྱོད་བཤགས་བྱེད་པར་ངེས་ཞེས་ཞུས་ས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30‘No, father Abraham,’ he said, ‘but if someone is sent to them from the dead, they will repent.’</a:t>
            </a:r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B6D172A-3C2A-E45C-8D46-D6E427F23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4"/>
    </mc:Choice>
    <mc:Fallback xmlns="">
      <p:transition spd="slow" advTm="12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6C75C5-BE89-8728-8D91-931CD6D3D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" r="23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9A98FA-39A3-2FD4-6884-CDD16DFCD3A7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16:30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31ཡིན་ནའང་། ཨབ་ར་ཧམ་གྱིས་འདི་སྐད༌དུ། མོ་ཤེ་དང་ལུང་སྟོན་པ་རྣམས་ཀྱི་བཀའ་ལའང་མི་ཉན༌ན། མི་གཅིག་འཆི་བ་ལས་སླར་གསོན་ནའང་དེ་རྣམས་ཀྱིས་ཡིད་ཆེས་བྱེད་པར་མི་འགྱུར་ཞེས་སྨྲས༌པའོ།།</a:t>
            </a:r>
            <a:endParaRPr lang="en-I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31Then Abraham said to him, ‘If they do not listen to Moses and the prophets, they will not be persuaded even if someone rises from the dead.’”</a:t>
            </a:r>
            <a:endParaRPr lang="en-IN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A003370-6C09-414B-F7C3-D355B55FE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4"/>
    </mc:Choice>
    <mc:Fallback xmlns="">
      <p:transition spd="slow" advTm="10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16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ལཱ་ཟར་དང་ཕྱུག་པོ་ཞིག་གི་དཔེ།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Rich Man and Lazarus Luke 16:19-31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34BAE98-EB02-3DFF-7E21-FA3C691AA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4"/>
    </mc:Choice>
    <mc:Fallback xmlns="">
      <p:transition spd="slow" advTm="3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0683B5-4D84-6CE6-7EDD-17E29FFFC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376" y="0"/>
            <a:ext cx="126793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5A703A-4D7D-12B8-A3E7-4D51864198EC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16:31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16F26E-F63C-894D-1329-620F030A4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376" y="0"/>
            <a:ext cx="126793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E1B972-0A64-24D8-0038-80314E87FF4F}"/>
              </a:ext>
            </a:extLst>
          </p:cNvPr>
          <p:cNvSpPr txBox="1"/>
          <p:nvPr/>
        </p:nvSpPr>
        <p:spPr>
          <a:xfrm>
            <a:off x="7000009" y="332509"/>
            <a:ext cx="4336473" cy="4229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ལཱ་ཟར་དང་ཕྱུག་པོ་ཞིག་གི་དཔེ།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5C17012E-34FE-F432-2F3B-C0E3CD5FC7C1}"/>
              </a:ext>
            </a:extLst>
          </p:cNvPr>
          <p:cNvSpPr txBox="1"/>
          <p:nvPr/>
        </p:nvSpPr>
        <p:spPr>
          <a:xfrm>
            <a:off x="450574" y="60207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19ཡང་སྐྱབས་མགོན་ཡེ་ཤུས་འདི་སྐད་དུ་གསུངས༌པ། དེ་ཡང་ལུས་ལ་མདོག་རྒྱ་སྨུག་ཅན་དང་སོ་རས་ཀྱི་གོས་ཆེན་གྱོན་པ༌དང༌། ཉིན་རེ་བཞིན་བཟའ་བཏུང་མཆོག་ལ་སྤྱོད་ཅིང་རྩེ་དགར་རོལ་བའི་ཕྱུག་པོ་ཞིག་ཡོད་པ་རེད།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19Now there was a rich man dressed in purple and fine linen, who lived each day in joyous splendor. 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B4A0A16-1205-270F-B589-15E928639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8"/>
    </mc:Choice>
    <mc:Fallback xmlns="">
      <p:transition spd="slow" advTm="8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6FF2C7-2B9D-15CE-DD90-BBF654527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7906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C082FD-5FCA-2C59-1E88-CD807C071EAE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16:19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20ཡང་མིང་ལ་ལཱ་ཟར་ཞེས་འབོད་ཅིང་ལུས་ཡོངས་སུ་རྨ་ཡིས་ཁྱབ་པའི་སྤྲང་པོ་ཞིག་ཡོད་པ་དེ་ཕྱུག་པོ་ཚང་གི་སྒོ་མདུན་དུ་བཞག་གོ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20And a beggar named Lazarus lay at his gate, covered with sores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A8872F5-3BDF-BCB4-42F7-6C2831CB6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3"/>
    </mc:Choice>
    <mc:Fallback xmlns="">
      <p:transition spd="slow" advTm="9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8BDD9A-45A7-80AC-7DE7-C97047DC8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C5963F-DE47-3376-71FD-0238E69F7CF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16:20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21སྤྲང་པོ་དེས་ཕྱུག་པོ་ཚང་གི་ཅོག་ཙེའི་སྟེང་ནས་ས་ལ་ལྷུང་བའི་ཟས་ཧྲུག་བཟའ་འདོད་པ༌ལ། ཁྱི་ལྡོམ་འགའ་ཡོང་ནས་སྤྲང་པོའི་ལུས་སྟེང་གི་རྨ་ཁ་བལྡགས༌པ་རེད།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21and longing to be fed with the crumbs that fell from the rich man’s table. Even the dogs came and licked his sores.</a:t>
            </a:r>
            <a:endParaRPr lang="en-IN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8690414-EAA2-38BF-7937-C3970A7FC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7"/>
    </mc:Choice>
    <mc:Fallback xmlns="">
      <p:transition spd="slow" advTm="8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4103</TotalTime>
  <Words>1292</Words>
  <Application>Microsoft Office PowerPoint</Application>
  <PresentationFormat>Widescreen</PresentationFormat>
  <Paragraphs>67</Paragraphs>
  <Slides>30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62-2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2025-05-30T07:04:58Z</dcterms:modified>
</cp:coreProperties>
</file>